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85"/>
  </p:notesMasterIdLst>
  <p:handoutMasterIdLst>
    <p:handoutMasterId r:id="rId86"/>
  </p:handoutMasterIdLst>
  <p:sldIdLst>
    <p:sldId id="376" r:id="rId2"/>
    <p:sldId id="964" r:id="rId3"/>
    <p:sldId id="935" r:id="rId4"/>
    <p:sldId id="936" r:id="rId5"/>
    <p:sldId id="933" r:id="rId6"/>
    <p:sldId id="965" r:id="rId7"/>
    <p:sldId id="937" r:id="rId8"/>
    <p:sldId id="930" r:id="rId9"/>
    <p:sldId id="835" r:id="rId10"/>
    <p:sldId id="813" r:id="rId11"/>
    <p:sldId id="814" r:id="rId12"/>
    <p:sldId id="829" r:id="rId13"/>
    <p:sldId id="966" r:id="rId14"/>
    <p:sldId id="837" r:id="rId15"/>
    <p:sldId id="665" r:id="rId16"/>
    <p:sldId id="669" r:id="rId17"/>
    <p:sldId id="938" r:id="rId18"/>
    <p:sldId id="939" r:id="rId19"/>
    <p:sldId id="940" r:id="rId20"/>
    <p:sldId id="941" r:id="rId21"/>
    <p:sldId id="942" r:id="rId22"/>
    <p:sldId id="838" r:id="rId23"/>
    <p:sldId id="839" r:id="rId24"/>
    <p:sldId id="526" r:id="rId25"/>
    <p:sldId id="527" r:id="rId26"/>
    <p:sldId id="528" r:id="rId27"/>
    <p:sldId id="529" r:id="rId28"/>
    <p:sldId id="530" r:id="rId29"/>
    <p:sldId id="531" r:id="rId30"/>
    <p:sldId id="532" r:id="rId31"/>
    <p:sldId id="533" r:id="rId32"/>
    <p:sldId id="534" r:id="rId33"/>
    <p:sldId id="535" r:id="rId34"/>
    <p:sldId id="536" r:id="rId35"/>
    <p:sldId id="537" r:id="rId36"/>
    <p:sldId id="538" r:id="rId37"/>
    <p:sldId id="539" r:id="rId38"/>
    <p:sldId id="540" r:id="rId39"/>
    <p:sldId id="541" r:id="rId40"/>
    <p:sldId id="542" r:id="rId41"/>
    <p:sldId id="543" r:id="rId42"/>
    <p:sldId id="921" r:id="rId43"/>
    <p:sldId id="922" r:id="rId44"/>
    <p:sldId id="923" r:id="rId45"/>
    <p:sldId id="924" r:id="rId46"/>
    <p:sldId id="925" r:id="rId47"/>
    <p:sldId id="926" r:id="rId48"/>
    <p:sldId id="929" r:id="rId49"/>
    <p:sldId id="850" r:id="rId50"/>
    <p:sldId id="851" r:id="rId51"/>
    <p:sldId id="852" r:id="rId52"/>
    <p:sldId id="853" r:id="rId53"/>
    <p:sldId id="854" r:id="rId54"/>
    <p:sldId id="855" r:id="rId55"/>
    <p:sldId id="968" r:id="rId56"/>
    <p:sldId id="969" r:id="rId57"/>
    <p:sldId id="856" r:id="rId58"/>
    <p:sldId id="970" r:id="rId59"/>
    <p:sldId id="860" r:id="rId60"/>
    <p:sldId id="861" r:id="rId61"/>
    <p:sldId id="862" r:id="rId62"/>
    <p:sldId id="908" r:id="rId63"/>
    <p:sldId id="865" r:id="rId64"/>
    <p:sldId id="866" r:id="rId65"/>
    <p:sldId id="867" r:id="rId66"/>
    <p:sldId id="931" r:id="rId67"/>
    <p:sldId id="963" r:id="rId68"/>
    <p:sldId id="946" r:id="rId69"/>
    <p:sldId id="947" r:id="rId70"/>
    <p:sldId id="948" r:id="rId71"/>
    <p:sldId id="949" r:id="rId72"/>
    <p:sldId id="950" r:id="rId73"/>
    <p:sldId id="951" r:id="rId74"/>
    <p:sldId id="953" r:id="rId75"/>
    <p:sldId id="954" r:id="rId76"/>
    <p:sldId id="959" r:id="rId77"/>
    <p:sldId id="962" r:id="rId78"/>
    <p:sldId id="907" r:id="rId79"/>
    <p:sldId id="657" r:id="rId80"/>
    <p:sldId id="917" r:id="rId81"/>
    <p:sldId id="919" r:id="rId82"/>
    <p:sldId id="920" r:id="rId83"/>
    <p:sldId id="945" r:id="rId8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565"/>
    <a:srgbClr val="B3B7EE"/>
    <a:srgbClr val="B0BAD7"/>
    <a:srgbClr val="0000FF"/>
    <a:srgbClr val="9B4C37"/>
    <a:srgbClr val="33CC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p:cViewPr varScale="1">
        <p:scale>
          <a:sx n="157" d="100"/>
          <a:sy n="157" d="100"/>
        </p:scale>
        <p:origin x="1040"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handoutMaster" Target="handoutMasters/handoutMaster1.xml"/><Relationship Id="rId87" Type="http://schemas.openxmlformats.org/officeDocument/2006/relationships/commentAuthors" Target="commentAuthors.xml"/><Relationship Id="rId88" Type="http://schemas.openxmlformats.org/officeDocument/2006/relationships/presProps" Target="presProps.xml"/><Relationship Id="rId8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5-26T12:32:43.010" idx="1">
    <p:pos x="10" y="10"/>
    <p:text/>
    <p:extLst>
      <p:ext uri="{C676402C-5697-4E1C-873F-D02D1690AC5C}">
        <p15:threadingInfo xmlns:p15="http://schemas.microsoft.com/office/powerpoint/2012/main" timeZoneBias="-33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5-26T12:32:43.010" idx="1">
    <p:pos x="10" y="10"/>
    <p:text/>
    <p:extLst>
      <p:ext uri="{C676402C-5697-4E1C-873F-D02D1690AC5C}">
        <p15:threadingInfo xmlns:p15="http://schemas.microsoft.com/office/powerpoint/2012/main" timeZoneBias="-33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5-26T12:32:43.010" idx="1">
    <p:pos x="10" y="10"/>
    <p:text/>
    <p:extLst>
      <p:ext uri="{C676402C-5697-4E1C-873F-D02D1690AC5C}">
        <p15:threadingInfo xmlns:p15="http://schemas.microsoft.com/office/powerpoint/2012/main" timeZoneBias="-33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wmf"/><Relationship Id="rId5" Type="http://schemas.openxmlformats.org/officeDocument/2006/relationships/image" Target="../media/image56.wmf"/><Relationship Id="rId6" Type="http://schemas.openxmlformats.org/officeDocument/2006/relationships/image" Target="../media/image57.wmf"/><Relationship Id="rId7" Type="http://schemas.openxmlformats.org/officeDocument/2006/relationships/image" Target="../media/image58.wmf"/><Relationship Id="rId8" Type="http://schemas.openxmlformats.org/officeDocument/2006/relationships/image" Target="../media/image59.wmf"/><Relationship Id="rId1" Type="http://schemas.openxmlformats.org/officeDocument/2006/relationships/image" Target="../media/image52.wmf"/><Relationship Id="rId2"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6.wmf"/><Relationship Id="rId4" Type="http://schemas.openxmlformats.org/officeDocument/2006/relationships/image" Target="../media/image87.wmf"/><Relationship Id="rId5" Type="http://schemas.openxmlformats.org/officeDocument/2006/relationships/image" Target="../media/image88.wmf"/><Relationship Id="rId1" Type="http://schemas.openxmlformats.org/officeDocument/2006/relationships/image" Target="../media/image84.wmf"/><Relationship Id="rId2" Type="http://schemas.openxmlformats.org/officeDocument/2006/relationships/image" Target="../media/image8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4AE4EE2-0C97-FB4F-9962-D8D917C32FCF}" type="datetimeFigureOut">
              <a:rPr lang="en-US" smtClean="0"/>
              <a:t>10/10/19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80A0CFA-784C-044A-8438-549FBA0F9341}" type="slidenum">
              <a:rPr lang="en-US" smtClean="0"/>
              <a:t>‹#›</a:t>
            </a:fld>
            <a:endParaRPr lang="en-US"/>
          </a:p>
        </p:txBody>
      </p:sp>
    </p:spTree>
    <p:extLst>
      <p:ext uri="{BB962C8B-B14F-4D97-AF65-F5344CB8AC3E}">
        <p14:creationId xmlns:p14="http://schemas.microsoft.com/office/powerpoint/2010/main" val="2010734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wrap="square" lIns="93172" tIns="46586" rIns="93172" bIns="46586" numCol="1" anchor="t" anchorCtr="0" compatLnSpc="1">
            <a:prstTxWarp prst="textNoShape">
              <a:avLst/>
            </a:prstTxWarp>
          </a:bodyPr>
          <a:lstStyle>
            <a:lvl1pPr>
              <a:defRPr sz="1300">
                <a:latin typeface="Calibri" pitchFamily="34" charset="0"/>
                <a:ea typeface="ＭＳ Ｐゴシック" charset="-128"/>
              </a:defRPr>
            </a:lvl1pPr>
          </a:lstStyle>
          <a:p>
            <a:pPr>
              <a:defRPr/>
            </a:pPr>
            <a:endParaRPr lang="en-US"/>
          </a:p>
        </p:txBody>
      </p:sp>
      <p:sp>
        <p:nvSpPr>
          <p:cNvPr id="3" name="Date Placeholder 2"/>
          <p:cNvSpPr>
            <a:spLocks noGrp="1"/>
          </p:cNvSpPr>
          <p:nvPr>
            <p:ph type="dt" idx="1"/>
          </p:nvPr>
        </p:nvSpPr>
        <p:spPr>
          <a:xfrm>
            <a:off x="3970338" y="0"/>
            <a:ext cx="3038475" cy="463550"/>
          </a:xfrm>
          <a:prstGeom prst="rect">
            <a:avLst/>
          </a:prstGeom>
        </p:spPr>
        <p:txBody>
          <a:bodyPr vert="horz" wrap="square" lIns="93172" tIns="46586" rIns="93172" bIns="46586" numCol="1" anchor="t" anchorCtr="0" compatLnSpc="1">
            <a:prstTxWarp prst="textNoShape">
              <a:avLst/>
            </a:prstTxWarp>
          </a:bodyPr>
          <a:lstStyle>
            <a:lvl1pPr algn="r">
              <a:defRPr sz="1300">
                <a:latin typeface="Calibri" pitchFamily="34" charset="0"/>
                <a:ea typeface="ＭＳ Ｐゴシック" charset="-128"/>
              </a:defRPr>
            </a:lvl1pPr>
          </a:lstStyle>
          <a:p>
            <a:pPr>
              <a:defRPr/>
            </a:pPr>
            <a:fld id="{E4A25B0C-8E99-4316-BAEC-D785615397C8}" type="datetime1">
              <a:rPr lang="en-US"/>
              <a:pPr>
                <a:defRPr/>
              </a:pPr>
              <a:t>10/10/19</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wrap="square" lIns="93172" tIns="46586" rIns="93172" bIns="46586"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701675" y="4416425"/>
            <a:ext cx="5607050" cy="4181475"/>
          </a:xfrm>
          <a:prstGeom prst="rect">
            <a:avLst/>
          </a:prstGeom>
        </p:spPr>
        <p:txBody>
          <a:bodyPr vert="horz" wrap="square" lIns="93172" tIns="46586" rIns="93172" bIns="46586"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1263"/>
            <a:ext cx="3038475" cy="463550"/>
          </a:xfrm>
          <a:prstGeom prst="rect">
            <a:avLst/>
          </a:prstGeom>
        </p:spPr>
        <p:txBody>
          <a:bodyPr vert="horz" wrap="square" lIns="93172" tIns="46586" rIns="93172" bIns="46586" numCol="1" anchor="b" anchorCtr="0" compatLnSpc="1">
            <a:prstTxWarp prst="textNoShape">
              <a:avLst/>
            </a:prstTxWarp>
          </a:bodyPr>
          <a:lstStyle>
            <a:lvl1pPr>
              <a:defRPr sz="1300">
                <a:latin typeface="Calibri" pitchFamily="34" charset="0"/>
                <a:ea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970338" y="8831263"/>
            <a:ext cx="3038475" cy="463550"/>
          </a:xfrm>
          <a:prstGeom prst="rect">
            <a:avLst/>
          </a:prstGeom>
        </p:spPr>
        <p:txBody>
          <a:bodyPr vert="horz" wrap="square" lIns="93172" tIns="46586" rIns="93172" bIns="46586" numCol="1" anchor="b" anchorCtr="0" compatLnSpc="1">
            <a:prstTxWarp prst="textNoShape">
              <a:avLst/>
            </a:prstTxWarp>
          </a:bodyPr>
          <a:lstStyle>
            <a:lvl1pPr algn="r">
              <a:defRPr sz="1300">
                <a:latin typeface="Calibri" pitchFamily="34" charset="0"/>
                <a:ea typeface="ＭＳ Ｐゴシック" charset="-128"/>
              </a:defRPr>
            </a:lvl1pPr>
          </a:lstStyle>
          <a:p>
            <a:pPr>
              <a:defRPr/>
            </a:pPr>
            <a:fld id="{8DA72BDA-F5F2-4792-9A31-216486A7DDDF}" type="slidenum">
              <a:rPr lang="en-US"/>
              <a:pPr>
                <a:defRPr/>
              </a:pPr>
              <a:t>‹#›</a:t>
            </a:fld>
            <a:endParaRPr lang="en-US"/>
          </a:p>
        </p:txBody>
      </p:sp>
    </p:spTree>
    <p:extLst>
      <p:ext uri="{BB962C8B-B14F-4D97-AF65-F5344CB8AC3E}">
        <p14:creationId xmlns:p14="http://schemas.microsoft.com/office/powerpoint/2010/main" val="341786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DA72BDA-F5F2-4792-9A31-216486A7DDDF}" type="slidenum">
              <a:rPr lang="en-US" smtClean="0"/>
              <a:pPr>
                <a:defRPr/>
              </a:pPr>
              <a:t>1</a:t>
            </a:fld>
            <a:endParaRPr lang="en-US"/>
          </a:p>
        </p:txBody>
      </p:sp>
    </p:spTree>
    <p:extLst>
      <p:ext uri="{BB962C8B-B14F-4D97-AF65-F5344CB8AC3E}">
        <p14:creationId xmlns:p14="http://schemas.microsoft.com/office/powerpoint/2010/main" val="101913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0E1201-E575-4FDE-A54A-014AFA0BC343}" type="slidenum">
              <a:rPr lang="en-US" smtClean="0"/>
              <a:pPr>
                <a:defRPr/>
              </a:pPr>
              <a:t>4</a:t>
            </a:fld>
            <a:endParaRPr lang="en-US"/>
          </a:p>
        </p:txBody>
      </p:sp>
    </p:spTree>
    <p:extLst>
      <p:ext uri="{BB962C8B-B14F-4D97-AF65-F5344CB8AC3E}">
        <p14:creationId xmlns:p14="http://schemas.microsoft.com/office/powerpoint/2010/main" val="42287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bwMode="auto">
          <a:noFill/>
        </p:spPr>
        <p:txBody>
          <a:bodyPr/>
          <a:lstStyle/>
          <a:p>
            <a:pPr>
              <a:spcBef>
                <a:spcPct val="0"/>
              </a:spcBef>
            </a:pPr>
            <a:r>
              <a:rPr lang="en-US">
                <a:ea typeface="ＭＳ Ｐゴシック" pitchFamily="34" charset="-128"/>
              </a:rPr>
              <a:t>Sbox is generally implemented as a table</a:t>
            </a:r>
          </a:p>
        </p:txBody>
      </p:sp>
      <p:sp>
        <p:nvSpPr>
          <p:cNvPr id="210948" name="Slide Number Placeholder 3"/>
          <p:cNvSpPr txBox="1">
            <a:spLocks noGrp="1"/>
          </p:cNvSpPr>
          <p:nvPr/>
        </p:nvSpPr>
        <p:spPr bwMode="auto">
          <a:xfrm>
            <a:off x="4142962" y="9120813"/>
            <a:ext cx="3170583" cy="478748"/>
          </a:xfrm>
          <a:prstGeom prst="rect">
            <a:avLst/>
          </a:prstGeom>
          <a:noFill/>
          <a:ln w="9525">
            <a:noFill/>
            <a:miter lim="800000"/>
            <a:headEnd/>
            <a:tailEnd/>
          </a:ln>
        </p:spPr>
        <p:txBody>
          <a:bodyPr lIns="96647" tIns="48324" rIns="96647" bIns="48324" anchor="b"/>
          <a:lstStyle/>
          <a:p>
            <a:pPr algn="r" defTabSz="966621"/>
            <a:fld id="{0520A19B-4EEC-4472-8788-A4707C1251E9}" type="slidenum">
              <a:rPr lang="en-US" sz="1300">
                <a:latin typeface="Calibri" pitchFamily="34" charset="0"/>
              </a:rPr>
              <a:pPr algn="r" defTabSz="966621"/>
              <a:t>23</a:t>
            </a:fld>
            <a:endParaRPr lang="en-US" sz="1300" dirty="0">
              <a:latin typeface="Calibri" pitchFamily="34" charset="0"/>
            </a:endParaRPr>
          </a:p>
        </p:txBody>
      </p:sp>
    </p:spTree>
    <p:extLst>
      <p:ext uri="{BB962C8B-B14F-4D97-AF65-F5344CB8AC3E}">
        <p14:creationId xmlns:p14="http://schemas.microsoft.com/office/powerpoint/2010/main" val="147199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a:lstStyle/>
          <a:p>
            <a:endParaRPr lang="en-US">
              <a:ea typeface="ＭＳ Ｐゴシック" pitchFamily="34" charset="-128"/>
            </a:endParaRPr>
          </a:p>
        </p:txBody>
      </p:sp>
      <p:sp>
        <p:nvSpPr>
          <p:cNvPr id="120836" name="Slide Number Placeholder 3"/>
          <p:cNvSpPr>
            <a:spLocks noGrp="1"/>
          </p:cNvSpPr>
          <p:nvPr>
            <p:ph type="sldNum" sz="quarter" idx="5"/>
          </p:nvPr>
        </p:nvSpPr>
        <p:spPr bwMode="auto">
          <a:noFill/>
          <a:ln>
            <a:miter lim="800000"/>
            <a:headEnd/>
            <a:tailEnd/>
          </a:ln>
        </p:spPr>
        <p:txBody>
          <a:bodyPr/>
          <a:lstStyle/>
          <a:p>
            <a:fld id="{2D85783D-67D5-453F-B82A-BDE290D60826}" type="slidenum">
              <a:rPr lang="en-US" smtClean="0">
                <a:latin typeface="Calibri" pitchFamily="34" charset="0"/>
                <a:ea typeface="ＭＳ Ｐゴシック" pitchFamily="34" charset="-128"/>
              </a:rPr>
              <a:pPr/>
              <a:t>79</a:t>
            </a:fld>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873013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srgbClr val="000000"/>
              </a:solidFill>
              <a:ea typeface="ＭＳ Ｐゴシック" charset="-128"/>
            </a:endParaRPr>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srgbClr val="000000"/>
              </a:solidFill>
              <a:ea typeface="ＭＳ Ｐゴシック" charset="-128"/>
            </a:endParaRPr>
          </a:p>
        </p:txBody>
      </p:sp>
      <p:sp>
        <p:nvSpPr>
          <p:cNvPr id="14" name="Title 13"/>
          <p:cNvSpPr>
            <a:spLocks noGrp="1"/>
          </p:cNvSpPr>
          <p:nvPr>
            <p:ph type="ctrTitle"/>
          </p:nvPr>
        </p:nvSpPr>
        <p:spPr>
          <a:xfrm>
            <a:off x="1432560" y="359898"/>
            <a:ext cx="7406640" cy="1472184"/>
          </a:xfrm>
        </p:spPr>
        <p:txBody>
          <a:bodyPr anchor="b"/>
          <a:lstStyle>
            <a:lvl1pPr algn="ctr">
              <a:defRPr/>
            </a:lvl1pPr>
          </a:lstStyle>
          <a:p>
            <a:r>
              <a:rPr lang="en-US" dirty="0"/>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lvl1pPr algn="ctr">
              <a:defRPr/>
            </a:lvl1pPr>
          </a:lstStyle>
          <a:p>
            <a:r>
              <a:rPr lang="en-US" dirty="0"/>
              <a:t>Click to edit Master title style</a:t>
            </a:r>
          </a:p>
        </p:txBody>
      </p:sp>
      <p:sp>
        <p:nvSpPr>
          <p:cNvPr id="3" name="Text Placeholder 2"/>
          <p:cNvSpPr>
            <a:spLocks noGrp="1"/>
          </p:cNvSpPr>
          <p:nvPr>
            <p:ph type="body" sz="half" idx="1"/>
          </p:nvPr>
        </p:nvSpPr>
        <p:spPr>
          <a:xfrm>
            <a:off x="1435100" y="1447800"/>
            <a:ext cx="36734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60975" y="1447800"/>
            <a:ext cx="36734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1435100" y="1447800"/>
            <a:ext cx="36734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60975" y="1447800"/>
            <a:ext cx="3673475"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60975" y="3924300"/>
            <a:ext cx="3673475"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lvl1pPr algn="ctr">
              <a:defRPr/>
            </a:lvl1pPr>
          </a:lstStyle>
          <a:p>
            <a:r>
              <a:rPr lang="en-US" dirty="0"/>
              <a:t>Click to edit Master title style</a:t>
            </a:r>
          </a:p>
        </p:txBody>
      </p:sp>
      <p:sp>
        <p:nvSpPr>
          <p:cNvPr id="3" name="Text Placeholder 2"/>
          <p:cNvSpPr>
            <a:spLocks noGrp="1"/>
          </p:cNvSpPr>
          <p:nvPr>
            <p:ph type="body" sz="half" idx="1"/>
          </p:nvPr>
        </p:nvSpPr>
        <p:spPr>
          <a:xfrm>
            <a:off x="1435100" y="1447800"/>
            <a:ext cx="3673475"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60975" y="1447800"/>
            <a:ext cx="3673475"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60975" y="3924300"/>
            <a:ext cx="3673475"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lvl1pPr algn="ctr">
              <a:defRPr/>
            </a:lvl1pPr>
          </a:lstStyle>
          <a:p>
            <a:r>
              <a:rPr lang="en-US" dirty="0"/>
              <a:t>Click to edit Master title style</a:t>
            </a:r>
          </a:p>
        </p:txBody>
      </p:sp>
      <p:sp>
        <p:nvSpPr>
          <p:cNvPr id="3" name="Table Placeholder 2"/>
          <p:cNvSpPr>
            <a:spLocks noGrp="1"/>
          </p:cNvSpPr>
          <p:nvPr>
            <p:ph type="tbl" idx="1"/>
          </p:nvPr>
        </p:nvSpPr>
        <p:spPr>
          <a:xfrm>
            <a:off x="1435100" y="1676400"/>
            <a:ext cx="7499350" cy="4800600"/>
          </a:xfrm>
        </p:spPr>
        <p:txBody>
          <a:bodyPr/>
          <a:lstStyle>
            <a:lvl1pPr>
              <a:defRPr>
                <a:latin typeface="Calibri" pitchFamily="34" charset="0"/>
              </a:defRPr>
            </a:lvl1pPr>
          </a:lstStyle>
          <a:p>
            <a:pPr lvl="0"/>
            <a:endParaRPr lang="en-US" noProof="0"/>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Oval 3"/>
          <p:cNvSpPr/>
          <p:nvPr userDrawn="1"/>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srgbClr val="000000"/>
              </a:solidFill>
              <a:latin typeface="Gill Sans MT" pitchFamily="34" charset="0"/>
              <a:ea typeface="ＭＳ Ｐゴシック" charset="-128"/>
            </a:endParaRPr>
          </a:p>
        </p:txBody>
      </p:sp>
      <p:sp>
        <p:nvSpPr>
          <p:cNvPr id="5" name="Oval 4"/>
          <p:cNvSpPr/>
          <p:nvPr userDrawn="1"/>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srgbClr val="000000"/>
              </a:solidFill>
              <a:latin typeface="Gill Sans MT" pitchFamily="34" charset="0"/>
              <a:ea typeface="ＭＳ Ｐゴシック" charset="-128"/>
            </a:endParaRPr>
          </a:p>
        </p:txBody>
      </p:sp>
      <p:sp>
        <p:nvSpPr>
          <p:cNvPr id="2" name="Title 1"/>
          <p:cNvSpPr>
            <a:spLocks noGrp="1"/>
          </p:cNvSpPr>
          <p:nvPr>
            <p:ph type="title"/>
          </p:nvPr>
        </p:nvSpPr>
        <p:spPr/>
        <p:txBody>
          <a:bodyPr/>
          <a:lstStyle>
            <a:lvl1pPr>
              <a:defRPr b="1">
                <a:solidFill>
                  <a:srgbClr val="9B4C37"/>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 name="Rectangle 4"/>
          <p:cNvSpPr>
            <a:spLocks noChangeArrowheads="1"/>
          </p:cNvSpPr>
          <p:nvPr/>
        </p:nvSpPr>
        <p:spPr bwMode="invGray">
          <a:xfrm>
            <a:off x="2286000" y="0"/>
            <a:ext cx="76200" cy="6858000"/>
          </a:xfrm>
          <a:prstGeom prst="rect">
            <a:avLst/>
          </a:prstGeom>
          <a:solidFill>
            <a:schemeClr val="bg1"/>
          </a:solidFill>
          <a:ln w="25400" cap="rnd">
            <a:noFill/>
            <a:miter lim="800000"/>
            <a:headEnd/>
            <a:tailEnd/>
          </a:ln>
          <a:effectLst>
            <a:outerShdw dist="38000" dir="10800000" algn="tl" rotWithShape="0">
              <a:srgbClr val="706B5F">
                <a:alpha val="25000"/>
              </a:srgbClr>
            </a:outerShdw>
          </a:effectLst>
        </p:spPr>
        <p:txBody>
          <a:bodyPr anchor="ctr"/>
          <a:lstStyle/>
          <a:p>
            <a:pPr algn="ctr">
              <a:defRPr/>
            </a:pPr>
            <a:endParaRPr lang="en-US">
              <a:solidFill>
                <a:srgbClr val="FFFFFF"/>
              </a:solidFill>
              <a:latin typeface="Gill Sans MT" pitchFamily="34" charset="0"/>
              <a:ea typeface="ＭＳ Ｐゴシック" charset="-128"/>
            </a:endParaRPr>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srgbClr val="000000"/>
              </a:solidFill>
              <a:ea typeface="ＭＳ Ｐゴシック" charset="-128"/>
            </a:endParaRPr>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srgbClr val="000000"/>
              </a:solidFill>
              <a:ea typeface="ＭＳ Ｐゴシック" charset="-128"/>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lang="en-US" dirty="0"/>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dirty="0"/>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1"/>
          <p:cNvSpPr txBox="1">
            <a:spLocks/>
          </p:cNvSpPr>
          <p:nvPr userDrawn="1"/>
        </p:nvSpPr>
        <p:spPr>
          <a:xfrm>
            <a:off x="8686800" y="6381750"/>
            <a:ext cx="457200" cy="476250"/>
          </a:xfrm>
          <a:prstGeom prst="rect">
            <a:avLst/>
          </a:prstGeom>
        </p:spPr>
        <p:txBody>
          <a:bodyPr anchor="b"/>
          <a:lstStyle>
            <a:lvl1pPr>
              <a:defRPr>
                <a:solidFill>
                  <a:schemeClr val="accent2">
                    <a:lumMod val="50000"/>
                  </a:schemeClr>
                </a:solidFill>
              </a:defRPr>
            </a:lvl1pPr>
          </a:lstStyle>
          <a:p>
            <a:pPr>
              <a:defRPr/>
            </a:pPr>
            <a:fld id="{BA1C2106-0331-44DA-A182-60A4FA403F42}" type="slidenum">
              <a:rPr lang="en-US" sz="1200" smtClean="0">
                <a:latin typeface="Arial Narrow" pitchFamily="34" charset="0"/>
                <a:ea typeface="ＭＳ Ｐゴシック" charset="-128"/>
              </a:rPr>
              <a:pPr>
                <a:defRPr/>
              </a:pPr>
              <a:t>‹#›</a:t>
            </a:fld>
            <a:endParaRPr lang="en-US" sz="1200" dirty="0">
              <a:latin typeface="Arial Narrow" pitchFamily="34" charset="0"/>
              <a:ea typeface="ＭＳ Ｐゴシック" charset="-128"/>
            </a:endParaRPr>
          </a:p>
        </p:txBody>
      </p:sp>
      <p:sp>
        <p:nvSpPr>
          <p:cNvPr id="11" name="Footer Placeholder 9"/>
          <p:cNvSpPr txBox="1">
            <a:spLocks/>
          </p:cNvSpPr>
          <p:nvPr userDrawn="1"/>
        </p:nvSpPr>
        <p:spPr>
          <a:xfrm>
            <a:off x="0" y="6381750"/>
            <a:ext cx="8534400" cy="476250"/>
          </a:xfrm>
          <a:prstGeom prst="rect">
            <a:avLst/>
          </a:prstGeom>
        </p:spPr>
        <p:txBody>
          <a:bodyPr anchor="b"/>
          <a:lstStyle>
            <a:lvl1pPr>
              <a:defRPr>
                <a:solidFill>
                  <a:schemeClr val="accent2">
                    <a:lumMod val="50000"/>
                  </a:schemeClr>
                </a:solidFill>
              </a:defRPr>
            </a:lvl1p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a:latin typeface="Arial Narrow" pitchFamily="34" charset="0"/>
                <a:ea typeface="ＭＳ Ｐゴシック" charset="-128"/>
              </a:rPr>
              <a:t>  </a:t>
            </a:r>
            <a:r>
              <a:rPr lang="en-US" sz="1200" b="1" smtClean="0">
                <a:latin typeface="Arial Narrow" pitchFamily="34" charset="0"/>
                <a:ea typeface="ＭＳ Ｐゴシック" charset="-128"/>
              </a:rPr>
              <a:t>11/10/2019          </a:t>
            </a:r>
            <a:r>
              <a:rPr lang="en-US" sz="1200" b="1" baseline="0" smtClean="0">
                <a:latin typeface="Arial Narrow" pitchFamily="34" charset="0"/>
                <a:ea typeface="ＭＳ Ｐゴシック" charset="-128"/>
              </a:rPr>
              <a:t>                             1st </a:t>
            </a:r>
            <a:r>
              <a:rPr lang="en-US" sz="1200" b="1" baseline="0" dirty="0" smtClean="0">
                <a:latin typeface="Arial Narrow" pitchFamily="34" charset="0"/>
                <a:ea typeface="ＭＳ Ｐゴシック" charset="-128"/>
              </a:rPr>
              <a:t>Workshop on </a:t>
            </a:r>
            <a:r>
              <a:rPr lang="en-US" sz="1200" b="1" baseline="0" dirty="0" err="1" smtClean="0">
                <a:latin typeface="Arial Narrow" pitchFamily="34" charset="0"/>
                <a:ea typeface="ＭＳ Ｐゴシック" charset="-128"/>
              </a:rPr>
              <a:t>MicroArchitectural</a:t>
            </a:r>
            <a:r>
              <a:rPr lang="en-US" sz="1200" b="1" baseline="0" dirty="0" smtClean="0">
                <a:latin typeface="Arial Narrow" pitchFamily="34" charset="0"/>
                <a:ea typeface="ＭＳ Ｐゴシック" charset="-128"/>
              </a:rPr>
              <a:t> Security, IIT Madras</a:t>
            </a:r>
            <a:r>
              <a:rPr lang="en-US" sz="1200" b="0" i="0" kern="1200" dirty="0" smtClean="0">
                <a:solidFill>
                  <a:schemeClr val="accent2">
                    <a:lumMod val="50000"/>
                  </a:schemeClr>
                </a:solidFill>
                <a:effectLst/>
                <a:latin typeface="Arial" charset="0"/>
                <a:ea typeface="ＭＳ Ｐゴシック" pitchFamily="34" charset="-128"/>
                <a:cs typeface="+mn-cs"/>
              </a:rPr>
              <a:t> </a:t>
            </a:r>
            <a:r>
              <a:rPr lang="en-US" sz="1200" b="1" i="0" kern="1200" dirty="0" smtClean="0">
                <a:solidFill>
                  <a:schemeClr val="accent2">
                    <a:lumMod val="50000"/>
                  </a:schemeClr>
                </a:solidFill>
                <a:effectLst/>
                <a:latin typeface="Arial" charset="0"/>
                <a:ea typeface="ＭＳ Ｐゴシック" pitchFamily="34" charset="-128"/>
                <a:cs typeface="+mn-cs"/>
              </a:rPr>
              <a:t>                                                </a:t>
            </a:r>
            <a:r>
              <a:rPr lang="en-US" sz="1200" b="1" dirty="0">
                <a:latin typeface="Arial Narrow" pitchFamily="34" charset="0"/>
                <a:ea typeface="ＭＳ Ｐゴシック" charset="-128"/>
              </a:rPr>
              <a:t>IIT Kharagpur</a:t>
            </a:r>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Oval 2"/>
          <p:cNvSpPr/>
          <p:nvPr userDrawn="1"/>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srgbClr val="000000"/>
              </a:solidFill>
              <a:latin typeface="Gill Sans MT" pitchFamily="34" charset="0"/>
              <a:ea typeface="ＭＳ Ｐゴシック" charset="-128"/>
            </a:endParaRPr>
          </a:p>
        </p:txBody>
      </p:sp>
      <p:sp>
        <p:nvSpPr>
          <p:cNvPr id="4" name="Oval 3"/>
          <p:cNvSpPr/>
          <p:nvPr userDrawn="1"/>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srgbClr val="000000"/>
              </a:solidFill>
              <a:latin typeface="Gill Sans MT" pitchFamily="34" charset="0"/>
              <a:ea typeface="ＭＳ Ｐゴシック" charset="-128"/>
            </a:endParaRPr>
          </a:p>
        </p:txBody>
      </p:sp>
      <p:sp>
        <p:nvSpPr>
          <p:cNvPr id="2" name="Title 1"/>
          <p:cNvSpPr>
            <a:spLocks noGrp="1"/>
          </p:cNvSpPr>
          <p:nvPr>
            <p:ph type="title"/>
          </p:nvPr>
        </p:nvSpPr>
        <p:spPr>
          <a:xfrm>
            <a:off x="1435608" y="274320"/>
            <a:ext cx="7498080" cy="1143000"/>
          </a:xfrm>
        </p:spPr>
        <p:txBody>
          <a:bodyPr/>
          <a:lstStyle/>
          <a:p>
            <a:r>
              <a:rPr lang="en-US" dirty="0"/>
              <a:t>Click to edit Master title style</a:t>
            </a:r>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3" name="Rectangle 2"/>
          <p:cNvSpPr>
            <a:spLocks noChangeArrowheads="1"/>
          </p:cNvSpPr>
          <p:nvPr/>
        </p:nvSpPr>
        <p:spPr bwMode="invGray">
          <a:xfrm>
            <a:off x="1014413" y="0"/>
            <a:ext cx="73025" cy="6858000"/>
          </a:xfrm>
          <a:prstGeom prst="rect">
            <a:avLst/>
          </a:prstGeom>
          <a:solidFill>
            <a:schemeClr val="bg1"/>
          </a:solidFill>
          <a:ln w="25400" cap="rnd">
            <a:noFill/>
            <a:miter lim="800000"/>
            <a:headEnd/>
            <a:tailEnd/>
          </a:ln>
          <a:effectLst>
            <a:outerShdw dist="38000" dir="10800000" algn="tl" rotWithShape="0">
              <a:srgbClr val="706B5F">
                <a:alpha val="25000"/>
              </a:srgbClr>
            </a:outerShdw>
          </a:effectLst>
        </p:spPr>
        <p:txBody>
          <a:bodyPr anchor="ctr"/>
          <a:lstStyle/>
          <a:p>
            <a:pPr algn="ctr">
              <a:defRPr/>
            </a:pPr>
            <a:endParaRPr lang="en-US">
              <a:solidFill>
                <a:srgbClr val="FFFFFF"/>
              </a:solidFill>
              <a:latin typeface="Gill Sans MT" pitchFamily="34" charset="0"/>
              <a:ea typeface="ＭＳ Ｐゴシック" charset="-128"/>
            </a:endParaRPr>
          </a:p>
        </p:txBody>
      </p:sp>
      <p:sp>
        <p:nvSpPr>
          <p:cNvPr id="4" name="Slide Number Placeholder 21"/>
          <p:cNvSpPr txBox="1">
            <a:spLocks/>
          </p:cNvSpPr>
          <p:nvPr userDrawn="1"/>
        </p:nvSpPr>
        <p:spPr>
          <a:xfrm>
            <a:off x="8686800" y="6381750"/>
            <a:ext cx="457200" cy="476250"/>
          </a:xfrm>
          <a:prstGeom prst="rect">
            <a:avLst/>
          </a:prstGeom>
        </p:spPr>
        <p:txBody>
          <a:bodyPr anchor="b"/>
          <a:lstStyle>
            <a:lvl1pPr>
              <a:defRPr>
                <a:solidFill>
                  <a:schemeClr val="accent2">
                    <a:lumMod val="50000"/>
                  </a:schemeClr>
                </a:solidFill>
              </a:defRPr>
            </a:lvl1pPr>
          </a:lstStyle>
          <a:p>
            <a:pPr>
              <a:defRPr/>
            </a:pPr>
            <a:fld id="{BA1C2106-0331-44DA-A182-60A4FA403F42}" type="slidenum">
              <a:rPr lang="en-US" sz="1200" smtClean="0">
                <a:latin typeface="Arial Narrow" pitchFamily="34" charset="0"/>
                <a:ea typeface="ＭＳ Ｐゴシック" charset="-128"/>
              </a:rPr>
              <a:pPr>
                <a:defRPr/>
              </a:pPr>
              <a:t>‹#›</a:t>
            </a:fld>
            <a:endParaRPr lang="en-US" sz="1200" dirty="0">
              <a:latin typeface="Arial Narrow" pitchFamily="34" charset="0"/>
              <a:ea typeface="ＭＳ Ｐゴシック" charset="-128"/>
            </a:endParaRPr>
          </a:p>
        </p:txBody>
      </p:sp>
      <p:sp>
        <p:nvSpPr>
          <p:cNvPr id="8" name="Footer Placeholder 9"/>
          <p:cNvSpPr txBox="1">
            <a:spLocks/>
          </p:cNvSpPr>
          <p:nvPr userDrawn="1"/>
        </p:nvSpPr>
        <p:spPr>
          <a:xfrm>
            <a:off x="0" y="6381750"/>
            <a:ext cx="8534400" cy="476250"/>
          </a:xfrm>
          <a:prstGeom prst="rect">
            <a:avLst/>
          </a:prstGeom>
        </p:spPr>
        <p:txBody>
          <a:bodyPr anchor="b"/>
          <a:lstStyle>
            <a:lvl1pPr>
              <a:defRPr>
                <a:solidFill>
                  <a:schemeClr val="accent2">
                    <a:lumMod val="50000"/>
                  </a:schemeClr>
                </a:solidFill>
              </a:defRPr>
            </a:lvl1p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a:latin typeface="Arial Narrow" pitchFamily="34" charset="0"/>
                <a:ea typeface="ＭＳ Ｐゴシック" charset="-128"/>
              </a:rPr>
              <a:t>  </a:t>
            </a:r>
            <a:r>
              <a:rPr lang="en-US" sz="1200" b="1" smtClean="0">
                <a:latin typeface="Arial Narrow" pitchFamily="34" charset="0"/>
                <a:ea typeface="ＭＳ Ｐゴシック" charset="-128"/>
              </a:rPr>
              <a:t>11/10/2019          </a:t>
            </a:r>
            <a:r>
              <a:rPr lang="en-US" sz="1200" b="1" baseline="0" smtClean="0">
                <a:latin typeface="Arial Narrow" pitchFamily="34" charset="0"/>
                <a:ea typeface="ＭＳ Ｐゴシック" charset="-128"/>
              </a:rPr>
              <a:t>                             1st </a:t>
            </a:r>
            <a:r>
              <a:rPr lang="en-US" sz="1200" b="1" baseline="0" dirty="0" smtClean="0">
                <a:latin typeface="Arial Narrow" pitchFamily="34" charset="0"/>
                <a:ea typeface="ＭＳ Ｐゴシック" charset="-128"/>
              </a:rPr>
              <a:t>Workshop on </a:t>
            </a:r>
            <a:r>
              <a:rPr lang="en-US" sz="1200" b="1" baseline="0" dirty="0" err="1" smtClean="0">
                <a:latin typeface="Arial Narrow" pitchFamily="34" charset="0"/>
                <a:ea typeface="ＭＳ Ｐゴシック" charset="-128"/>
              </a:rPr>
              <a:t>MicroArchitectural</a:t>
            </a:r>
            <a:r>
              <a:rPr lang="en-US" sz="1200" b="1" baseline="0" dirty="0" smtClean="0">
                <a:latin typeface="Arial Narrow" pitchFamily="34" charset="0"/>
                <a:ea typeface="ＭＳ Ｐゴシック" charset="-128"/>
              </a:rPr>
              <a:t> Security, IIT Madras</a:t>
            </a:r>
            <a:r>
              <a:rPr lang="en-US" sz="1200" b="0" i="0" kern="1200" dirty="0" smtClean="0">
                <a:solidFill>
                  <a:schemeClr val="accent2">
                    <a:lumMod val="50000"/>
                  </a:schemeClr>
                </a:solidFill>
                <a:effectLst/>
                <a:latin typeface="Arial" charset="0"/>
                <a:ea typeface="ＭＳ Ｐゴシック" pitchFamily="34" charset="-128"/>
                <a:cs typeface="+mn-cs"/>
              </a:rPr>
              <a:t> </a:t>
            </a:r>
            <a:r>
              <a:rPr lang="en-US" sz="1200" b="1" i="0" kern="1200" dirty="0" smtClean="0">
                <a:solidFill>
                  <a:schemeClr val="accent2">
                    <a:lumMod val="50000"/>
                  </a:schemeClr>
                </a:solidFill>
                <a:effectLst/>
                <a:latin typeface="Arial" charset="0"/>
                <a:ea typeface="ＭＳ Ｐゴシック" pitchFamily="34" charset="-128"/>
                <a:cs typeface="+mn-cs"/>
              </a:rPr>
              <a:t>                                                </a:t>
            </a:r>
            <a:r>
              <a:rPr lang="en-US" sz="1200" b="1" dirty="0">
                <a:latin typeface="Arial Narrow" pitchFamily="34" charset="0"/>
                <a:ea typeface="ＭＳ Ｐゴシック" charset="-128"/>
              </a:rPr>
              <a:t>IIT Kharagpur</a:t>
            </a:r>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lang="en-US" dirty="0"/>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1"/>
          <p:cNvSpPr txBox="1">
            <a:spLocks/>
          </p:cNvSpPr>
          <p:nvPr userDrawn="1"/>
        </p:nvSpPr>
        <p:spPr>
          <a:xfrm>
            <a:off x="8686800" y="6381750"/>
            <a:ext cx="457200" cy="476250"/>
          </a:xfrm>
          <a:prstGeom prst="rect">
            <a:avLst/>
          </a:prstGeom>
        </p:spPr>
        <p:txBody>
          <a:bodyPr anchor="b"/>
          <a:lstStyle>
            <a:lvl1pPr>
              <a:defRPr>
                <a:solidFill>
                  <a:schemeClr val="accent2">
                    <a:lumMod val="50000"/>
                  </a:schemeClr>
                </a:solidFill>
              </a:defRPr>
            </a:lvl1pPr>
          </a:lstStyle>
          <a:p>
            <a:pPr>
              <a:defRPr/>
            </a:pPr>
            <a:fld id="{BA1C2106-0331-44DA-A182-60A4FA403F42}" type="slidenum">
              <a:rPr lang="en-US" sz="1200" smtClean="0">
                <a:latin typeface="Arial Narrow" pitchFamily="34" charset="0"/>
                <a:ea typeface="ＭＳ Ｐゴシック" charset="-128"/>
              </a:rPr>
              <a:pPr>
                <a:defRPr/>
              </a:pPr>
              <a:t>‹#›</a:t>
            </a:fld>
            <a:endParaRPr lang="en-US" sz="1200" dirty="0">
              <a:latin typeface="Arial Narrow" pitchFamily="34" charset="0"/>
              <a:ea typeface="ＭＳ Ｐゴシック" charset="-128"/>
            </a:endParaRPr>
          </a:p>
        </p:txBody>
      </p:sp>
      <p:sp>
        <p:nvSpPr>
          <p:cNvPr id="7" name="Footer Placeholder 9"/>
          <p:cNvSpPr txBox="1">
            <a:spLocks/>
          </p:cNvSpPr>
          <p:nvPr userDrawn="1"/>
        </p:nvSpPr>
        <p:spPr>
          <a:xfrm>
            <a:off x="0" y="6381750"/>
            <a:ext cx="8534400" cy="476250"/>
          </a:xfrm>
          <a:prstGeom prst="rect">
            <a:avLst/>
          </a:prstGeom>
        </p:spPr>
        <p:txBody>
          <a:bodyPr anchor="b"/>
          <a:lstStyle>
            <a:lvl1pPr>
              <a:defRPr>
                <a:solidFill>
                  <a:schemeClr val="accent2">
                    <a:lumMod val="50000"/>
                  </a:schemeClr>
                </a:solidFill>
              </a:defRPr>
            </a:lvl1p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a:latin typeface="Arial Narrow" pitchFamily="34" charset="0"/>
                <a:ea typeface="ＭＳ Ｐゴシック" charset="-128"/>
              </a:rPr>
              <a:t>  </a:t>
            </a:r>
            <a:r>
              <a:rPr lang="en-US" sz="1200" b="1" smtClean="0">
                <a:latin typeface="Arial Narrow" pitchFamily="34" charset="0"/>
                <a:ea typeface="ＭＳ Ｐゴシック" charset="-128"/>
              </a:rPr>
              <a:t>11/10/2019          </a:t>
            </a:r>
            <a:r>
              <a:rPr lang="en-US" sz="1200" b="1" baseline="0" smtClean="0">
                <a:latin typeface="Arial Narrow" pitchFamily="34" charset="0"/>
                <a:ea typeface="ＭＳ Ｐゴシック" charset="-128"/>
              </a:rPr>
              <a:t>                             1st </a:t>
            </a:r>
            <a:r>
              <a:rPr lang="en-US" sz="1200" b="1" baseline="0" dirty="0" smtClean="0">
                <a:latin typeface="Arial Narrow" pitchFamily="34" charset="0"/>
                <a:ea typeface="ＭＳ Ｐゴシック" charset="-128"/>
              </a:rPr>
              <a:t>Workshop on </a:t>
            </a:r>
            <a:r>
              <a:rPr lang="en-US" sz="1200" b="1" baseline="0" dirty="0" err="1" smtClean="0">
                <a:latin typeface="Arial Narrow" pitchFamily="34" charset="0"/>
                <a:ea typeface="ＭＳ Ｐゴシック" charset="-128"/>
              </a:rPr>
              <a:t>MicroArchitectural</a:t>
            </a:r>
            <a:r>
              <a:rPr lang="en-US" sz="1200" b="1" baseline="0" dirty="0" smtClean="0">
                <a:latin typeface="Arial Narrow" pitchFamily="34" charset="0"/>
                <a:ea typeface="ＭＳ Ｐゴシック" charset="-128"/>
              </a:rPr>
              <a:t> Security, IIT Madras</a:t>
            </a:r>
            <a:r>
              <a:rPr lang="en-US" sz="1200" b="0" i="0" kern="1200" dirty="0" smtClean="0">
                <a:solidFill>
                  <a:schemeClr val="accent2">
                    <a:lumMod val="50000"/>
                  </a:schemeClr>
                </a:solidFill>
                <a:effectLst/>
                <a:latin typeface="Arial" charset="0"/>
                <a:ea typeface="ＭＳ Ｐゴシック" pitchFamily="34" charset="-128"/>
                <a:cs typeface="+mn-cs"/>
              </a:rPr>
              <a:t> </a:t>
            </a:r>
            <a:r>
              <a:rPr lang="en-US" sz="1200" b="1" i="0" kern="1200" dirty="0" smtClean="0">
                <a:solidFill>
                  <a:schemeClr val="accent2">
                    <a:lumMod val="50000"/>
                  </a:schemeClr>
                </a:solidFill>
                <a:effectLst/>
                <a:latin typeface="Arial" charset="0"/>
                <a:ea typeface="ＭＳ Ｐゴシック" pitchFamily="34" charset="-128"/>
                <a:cs typeface="+mn-cs"/>
              </a:rPr>
              <a:t>                                                </a:t>
            </a:r>
            <a:r>
              <a:rPr lang="en-US" sz="1200" b="1" dirty="0">
                <a:latin typeface="Arial Narrow" pitchFamily="34" charset="0"/>
                <a:ea typeface="ＭＳ Ｐゴシック" charset="-128"/>
              </a:rPr>
              <a:t>IIT Kharagpur</a:t>
            </a:r>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2575">
              <a:lnSpc>
                <a:spcPts val="3000"/>
              </a:lnSpc>
              <a:spcBef>
                <a:spcPts val="600"/>
              </a:spcBef>
              <a:buClr>
                <a:schemeClr val="accent1"/>
              </a:buClr>
              <a:buSzPct val="80000"/>
              <a:buFont typeface="Wingdings 2" pitchFamily="18" charset="2"/>
              <a:buNone/>
              <a:defRPr/>
            </a:pPr>
            <a:endParaRPr lang="en-US" sz="3200">
              <a:latin typeface="Gill Sans MT" pitchFamily="34" charset="0"/>
              <a:ea typeface="ＭＳ Ｐゴシック" charset="-128"/>
            </a:endParaRPr>
          </a:p>
        </p:txBody>
      </p:sp>
      <p:sp>
        <p:nvSpPr>
          <p:cNvPr id="6" name="Flowchart: Process 5"/>
          <p:cNvSpPr>
            <a:spLocks noChangeArrowheads="1"/>
          </p:cNvSpPr>
          <p:nvPr/>
        </p:nvSpPr>
        <p:spPr bwMode="auto">
          <a:xfrm rot="19468671">
            <a:off x="396875" y="954088"/>
            <a:ext cx="685800" cy="204787"/>
          </a:xfrm>
          <a:prstGeom prst="flowChartProcess">
            <a:avLst/>
          </a:prstGeom>
          <a:solidFill>
            <a:srgbClr val="FBFBFB">
              <a:alpha val="45097"/>
            </a:srgbClr>
          </a:solidFill>
          <a:ln w="6350" cap="rnd">
            <a:solidFill>
              <a:srgbClr val="FFFFFF"/>
            </a:solidFill>
            <a:miter lim="800000"/>
            <a:headEnd/>
            <a:tailEnd/>
          </a:ln>
          <a:effectLst>
            <a:outerShdw dist="25400" dir="3299947" sx="96001" sy="96001" algn="tl" rotWithShape="0">
              <a:srgbClr val="EBDAB1">
                <a:alpha val="39998"/>
              </a:srgbClr>
            </a:outerShdw>
          </a:effectLst>
        </p:spPr>
        <p:txBody>
          <a:bodyPr anchor="ctr"/>
          <a:lstStyle/>
          <a:p>
            <a:pPr algn="ctr">
              <a:defRPr/>
            </a:pPr>
            <a:endParaRPr lang="en-US">
              <a:solidFill>
                <a:srgbClr val="FFFFFF"/>
              </a:solidFill>
              <a:latin typeface="Gill Sans MT" pitchFamily="34" charset="0"/>
              <a:ea typeface="ＭＳ Ｐゴシック" charset="-128"/>
            </a:endParaRPr>
          </a:p>
        </p:txBody>
      </p:sp>
      <p:sp>
        <p:nvSpPr>
          <p:cNvPr id="7" name="Flowchart: Process 6"/>
          <p:cNvSpPr>
            <a:spLocks noChangeArrowheads="1"/>
          </p:cNvSpPr>
          <p:nvPr/>
        </p:nvSpPr>
        <p:spPr bwMode="auto">
          <a:xfrm rot="2103354" flipH="1">
            <a:off x="5003800" y="936625"/>
            <a:ext cx="649288" cy="204788"/>
          </a:xfrm>
          <a:prstGeom prst="flowChartProcess">
            <a:avLst/>
          </a:prstGeom>
          <a:solidFill>
            <a:srgbClr val="FBFBFB">
              <a:alpha val="45097"/>
            </a:srgbClr>
          </a:solidFill>
          <a:ln w="6350" cap="rnd">
            <a:solidFill>
              <a:srgbClr val="FFFFFF"/>
            </a:solidFill>
            <a:miter lim="800000"/>
            <a:headEnd/>
            <a:tailEnd/>
          </a:ln>
          <a:effectLst>
            <a:outerShdw dist="25400" dir="3299947" sx="96001" sy="96001" algn="tl" rotWithShape="0">
              <a:schemeClr val="bg2">
                <a:alpha val="20000"/>
              </a:schemeClr>
            </a:outerShdw>
          </a:effectLst>
        </p:spPr>
        <p:txBody>
          <a:bodyPr anchor="ctr"/>
          <a:lstStyle/>
          <a:p>
            <a:pPr algn="ctr">
              <a:defRPr/>
            </a:pPr>
            <a:endParaRPr lang="en-US">
              <a:solidFill>
                <a:srgbClr val="FFFFFF"/>
              </a:solidFill>
              <a:latin typeface="Gill Sans MT" pitchFamily="34" charset="0"/>
              <a:ea typeface="ＭＳ Ｐゴシック" charset="-128"/>
            </a:endParaRPr>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a:r>
              <a:rPr lang="en-US"/>
              <a:t>Click to edit Master text styles</a:t>
            </a:r>
          </a:p>
        </p:txBody>
      </p:sp>
      <p:sp>
        <p:nvSpPr>
          <p:cNvPr id="8" name="Slide Number Placeholder 21"/>
          <p:cNvSpPr txBox="1">
            <a:spLocks/>
          </p:cNvSpPr>
          <p:nvPr userDrawn="1"/>
        </p:nvSpPr>
        <p:spPr>
          <a:xfrm>
            <a:off x="8686800" y="6381750"/>
            <a:ext cx="457200" cy="476250"/>
          </a:xfrm>
          <a:prstGeom prst="rect">
            <a:avLst/>
          </a:prstGeom>
        </p:spPr>
        <p:txBody>
          <a:bodyPr anchor="b"/>
          <a:lstStyle>
            <a:lvl1pPr>
              <a:defRPr>
                <a:solidFill>
                  <a:schemeClr val="accent2">
                    <a:lumMod val="50000"/>
                  </a:schemeClr>
                </a:solidFill>
              </a:defRPr>
            </a:lvl1pPr>
          </a:lstStyle>
          <a:p>
            <a:pPr>
              <a:defRPr/>
            </a:pPr>
            <a:fld id="{BA1C2106-0331-44DA-A182-60A4FA403F42}" type="slidenum">
              <a:rPr lang="en-US" sz="1200" smtClean="0">
                <a:latin typeface="Arial Narrow" pitchFamily="34" charset="0"/>
                <a:ea typeface="ＭＳ Ｐゴシック" charset="-128"/>
              </a:rPr>
              <a:pPr>
                <a:defRPr/>
              </a:pPr>
              <a:t>‹#›</a:t>
            </a:fld>
            <a:endParaRPr lang="en-US" sz="1200" dirty="0">
              <a:latin typeface="Arial Narrow" pitchFamily="34" charset="0"/>
              <a:ea typeface="ＭＳ Ｐゴシック" charset="-128"/>
            </a:endParaRPr>
          </a:p>
        </p:txBody>
      </p:sp>
      <p:sp>
        <p:nvSpPr>
          <p:cNvPr id="10" name="Footer Placeholder 9"/>
          <p:cNvSpPr txBox="1">
            <a:spLocks/>
          </p:cNvSpPr>
          <p:nvPr userDrawn="1"/>
        </p:nvSpPr>
        <p:spPr>
          <a:xfrm>
            <a:off x="0" y="6381750"/>
            <a:ext cx="8534400" cy="476250"/>
          </a:xfrm>
          <a:prstGeom prst="rect">
            <a:avLst/>
          </a:prstGeom>
        </p:spPr>
        <p:txBody>
          <a:bodyPr anchor="b"/>
          <a:lstStyle>
            <a:lvl1pPr>
              <a:defRPr>
                <a:solidFill>
                  <a:schemeClr val="accent2">
                    <a:lumMod val="50000"/>
                  </a:schemeClr>
                </a:solidFill>
              </a:defRPr>
            </a:lvl1p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a:latin typeface="Arial Narrow" pitchFamily="34" charset="0"/>
                <a:ea typeface="ＭＳ Ｐゴシック" charset="-128"/>
              </a:rPr>
              <a:t>  </a:t>
            </a:r>
            <a:r>
              <a:rPr lang="en-US" sz="1200" b="1" smtClean="0">
                <a:latin typeface="Arial Narrow" pitchFamily="34" charset="0"/>
                <a:ea typeface="ＭＳ Ｐゴシック" charset="-128"/>
              </a:rPr>
              <a:t>11/10/2019          </a:t>
            </a:r>
            <a:r>
              <a:rPr lang="en-US" sz="1200" b="1" baseline="0" smtClean="0">
                <a:latin typeface="Arial Narrow" pitchFamily="34" charset="0"/>
                <a:ea typeface="ＭＳ Ｐゴシック" charset="-128"/>
              </a:rPr>
              <a:t>                             1st </a:t>
            </a:r>
            <a:r>
              <a:rPr lang="en-US" sz="1200" b="1" baseline="0" dirty="0" smtClean="0">
                <a:latin typeface="Arial Narrow" pitchFamily="34" charset="0"/>
                <a:ea typeface="ＭＳ Ｐゴシック" charset="-128"/>
              </a:rPr>
              <a:t>Workshop on </a:t>
            </a:r>
            <a:r>
              <a:rPr lang="en-US" sz="1200" b="1" baseline="0" dirty="0" err="1" smtClean="0">
                <a:latin typeface="Arial Narrow" pitchFamily="34" charset="0"/>
                <a:ea typeface="ＭＳ Ｐゴシック" charset="-128"/>
              </a:rPr>
              <a:t>MicroArchitectural</a:t>
            </a:r>
            <a:r>
              <a:rPr lang="en-US" sz="1200" b="1" baseline="0" dirty="0" smtClean="0">
                <a:latin typeface="Arial Narrow" pitchFamily="34" charset="0"/>
                <a:ea typeface="ＭＳ Ｐゴシック" charset="-128"/>
              </a:rPr>
              <a:t> Security, IIT Madras</a:t>
            </a:r>
            <a:r>
              <a:rPr lang="en-US" sz="1200" b="0" i="0" kern="1200" dirty="0" smtClean="0">
                <a:solidFill>
                  <a:schemeClr val="accent2">
                    <a:lumMod val="50000"/>
                  </a:schemeClr>
                </a:solidFill>
                <a:effectLst/>
                <a:latin typeface="Arial" charset="0"/>
                <a:ea typeface="ＭＳ Ｐゴシック" pitchFamily="34" charset="-128"/>
                <a:cs typeface="+mn-cs"/>
              </a:rPr>
              <a:t> </a:t>
            </a:r>
            <a:r>
              <a:rPr lang="en-US" sz="1200" b="1" i="0" kern="1200" dirty="0" smtClean="0">
                <a:solidFill>
                  <a:schemeClr val="accent2">
                    <a:lumMod val="50000"/>
                  </a:schemeClr>
                </a:solidFill>
                <a:effectLst/>
                <a:latin typeface="Arial" charset="0"/>
                <a:ea typeface="ＭＳ Ｐゴシック" pitchFamily="34" charset="-128"/>
                <a:cs typeface="+mn-cs"/>
              </a:rPr>
              <a:t>                                                </a:t>
            </a:r>
            <a:r>
              <a:rPr lang="en-US" sz="1200" b="1" dirty="0">
                <a:latin typeface="Arial Narrow" pitchFamily="34" charset="0"/>
                <a:ea typeface="ＭＳ Ｐゴシック" charset="-128"/>
              </a:rPr>
              <a:t>IIT Kharagpur</a:t>
            </a:r>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8" name="Oval 7"/>
          <p:cNvSpPr>
            <a:spLocks noChangeArrowheads="1"/>
          </p:cNvSpPr>
          <p:nvPr/>
        </p:nvSpPr>
        <p:spPr bwMode="auto">
          <a:xfrm>
            <a:off x="168275" y="20638"/>
            <a:ext cx="1703388" cy="1703387"/>
          </a:xfrm>
          <a:prstGeom prst="ellipse">
            <a:avLst/>
          </a:prstGeom>
          <a:noFill/>
          <a:ln w="27305" cap="rnd">
            <a:solidFill>
              <a:srgbClr val="FFF6DB"/>
            </a:solidFill>
            <a:round/>
            <a:headEnd/>
            <a:tailEnd/>
          </a:ln>
          <a:effectLst>
            <a:outerShdw dist="25400" dir="5400000" algn="tl" rotWithShape="0">
              <a:srgbClr val="AFA58D">
                <a:alpha val="84998"/>
              </a:srgbClr>
            </a:outerShdw>
          </a:effectLst>
        </p:spPr>
        <p:txBody>
          <a:bodyPr anchor="ctr"/>
          <a:lstStyle/>
          <a:p>
            <a:pPr algn="ctr">
              <a:defRPr/>
            </a:pPr>
            <a:endParaRPr lang="en-US">
              <a:solidFill>
                <a:srgbClr val="FFFFFF"/>
              </a:solidFill>
              <a:latin typeface="Gill Sans MT" pitchFamily="34" charset="0"/>
              <a:ea typeface="ＭＳ Ｐゴシック" charset="-128"/>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12" name="Rectangle 11"/>
          <p:cNvSpPr/>
          <p:nvPr/>
        </p:nvSpPr>
        <p:spPr>
          <a:xfrm>
            <a:off x="990600"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charset="-128"/>
            </a:endParaRPr>
          </a:p>
        </p:txBody>
      </p:sp>
      <p:sp>
        <p:nvSpPr>
          <p:cNvPr id="5" name="Title Placeholder 4"/>
          <p:cNvSpPr>
            <a:spLocks noGrp="1"/>
          </p:cNvSpPr>
          <p:nvPr>
            <p:ph type="title"/>
          </p:nvPr>
        </p:nvSpPr>
        <p:spPr>
          <a:xfrm>
            <a:off x="1435100" y="274638"/>
            <a:ext cx="749935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30729" name="Text Placeholder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a:spLocks noChangeArrowheads="1"/>
          </p:cNvSpPr>
          <p:nvPr/>
        </p:nvSpPr>
        <p:spPr bwMode="invGray">
          <a:xfrm>
            <a:off x="1014413" y="0"/>
            <a:ext cx="73025" cy="6858000"/>
          </a:xfrm>
          <a:prstGeom prst="rect">
            <a:avLst/>
          </a:prstGeom>
          <a:solidFill>
            <a:schemeClr val="bg1"/>
          </a:solidFill>
          <a:ln w="25400" cap="rnd">
            <a:noFill/>
            <a:miter lim="800000"/>
            <a:headEnd/>
            <a:tailEnd/>
          </a:ln>
          <a:effectLst>
            <a:outerShdw dist="38000" dir="10800000" algn="tl" rotWithShape="0">
              <a:srgbClr val="706B5F">
                <a:alpha val="25000"/>
              </a:srgbClr>
            </a:outerShdw>
          </a:effectLst>
        </p:spPr>
        <p:txBody>
          <a:bodyPr anchor="ctr"/>
          <a:lstStyle/>
          <a:p>
            <a:pPr algn="ctr">
              <a:defRPr/>
            </a:pPr>
            <a:endParaRPr lang="en-US">
              <a:solidFill>
                <a:srgbClr val="FFFFFF"/>
              </a:solidFill>
              <a:latin typeface="Gill Sans MT" pitchFamily="34" charset="0"/>
              <a:ea typeface="ＭＳ Ｐゴシック" charset="-128"/>
            </a:endParaRPr>
          </a:p>
        </p:txBody>
      </p:sp>
      <p:sp>
        <p:nvSpPr>
          <p:cNvPr id="13" name="Oval 12"/>
          <p:cNvSpPr/>
          <p:nvPr userDrawn="1"/>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srgbClr val="000000"/>
              </a:solidFill>
              <a:latin typeface="Gill Sans MT" pitchFamily="34" charset="0"/>
              <a:ea typeface="ＭＳ Ｐゴシック" charset="-128"/>
            </a:endParaRPr>
          </a:p>
        </p:txBody>
      </p:sp>
      <p:sp>
        <p:nvSpPr>
          <p:cNvPr id="14" name="Oval 13"/>
          <p:cNvSpPr/>
          <p:nvPr userDrawn="1"/>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srgbClr val="000000"/>
              </a:solidFill>
              <a:latin typeface="Gill Sans MT" pitchFamily="34" charset="0"/>
              <a:ea typeface="ＭＳ Ｐゴシック" charset="-128"/>
            </a:endParaRPr>
          </a:p>
        </p:txBody>
      </p:sp>
      <p:sp>
        <p:nvSpPr>
          <p:cNvPr id="23" name="Slide Number Placeholder 21"/>
          <p:cNvSpPr txBox="1">
            <a:spLocks/>
          </p:cNvSpPr>
          <p:nvPr userDrawn="1"/>
        </p:nvSpPr>
        <p:spPr>
          <a:xfrm>
            <a:off x="8686800" y="6381750"/>
            <a:ext cx="457200" cy="476250"/>
          </a:xfrm>
          <a:prstGeom prst="rect">
            <a:avLst/>
          </a:prstGeom>
        </p:spPr>
        <p:txBody>
          <a:bodyPr anchor="b"/>
          <a:lstStyle>
            <a:lvl1pPr>
              <a:defRPr>
                <a:solidFill>
                  <a:schemeClr val="accent2">
                    <a:lumMod val="50000"/>
                  </a:schemeClr>
                </a:solidFill>
              </a:defRPr>
            </a:lvl1pPr>
          </a:lstStyle>
          <a:p>
            <a:pPr>
              <a:defRPr/>
            </a:pPr>
            <a:fld id="{BA1C2106-0331-44DA-A182-60A4FA403F42}" type="slidenum">
              <a:rPr lang="en-US" sz="1200" smtClean="0">
                <a:latin typeface="Arial Narrow" pitchFamily="34" charset="0"/>
                <a:ea typeface="ＭＳ Ｐゴシック" charset="-128"/>
              </a:rPr>
              <a:pPr>
                <a:defRPr/>
              </a:pPr>
              <a:t>‹#›</a:t>
            </a:fld>
            <a:endParaRPr lang="en-US" sz="1200" dirty="0">
              <a:latin typeface="Arial Narrow" pitchFamily="34" charset="0"/>
              <a:ea typeface="ＭＳ Ｐゴシック" charset="-128"/>
            </a:endParaRPr>
          </a:p>
        </p:txBody>
      </p:sp>
      <p:sp>
        <p:nvSpPr>
          <p:cNvPr id="17" name="Footer Placeholder 9"/>
          <p:cNvSpPr txBox="1">
            <a:spLocks/>
          </p:cNvSpPr>
          <p:nvPr userDrawn="1"/>
        </p:nvSpPr>
        <p:spPr>
          <a:xfrm>
            <a:off x="0" y="6381750"/>
            <a:ext cx="8534400" cy="476250"/>
          </a:xfrm>
          <a:prstGeom prst="rect">
            <a:avLst/>
          </a:prstGeom>
        </p:spPr>
        <p:txBody>
          <a:bodyPr anchor="b"/>
          <a:lstStyle>
            <a:lvl1pPr>
              <a:defRPr>
                <a:solidFill>
                  <a:schemeClr val="accent2">
                    <a:lumMod val="50000"/>
                  </a:schemeClr>
                </a:solidFill>
              </a:defRPr>
            </a:lvl1p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a:latin typeface="Arial Narrow" pitchFamily="34" charset="0"/>
                <a:ea typeface="ＭＳ Ｐゴシック" charset="-128"/>
              </a:rPr>
              <a:t>  </a:t>
            </a:r>
            <a:r>
              <a:rPr lang="en-US" sz="1200" b="1" smtClean="0">
                <a:latin typeface="Arial Narrow" pitchFamily="34" charset="0"/>
                <a:ea typeface="ＭＳ Ｐゴシック" charset="-128"/>
              </a:rPr>
              <a:t>11/10/2019          </a:t>
            </a:r>
            <a:r>
              <a:rPr lang="en-US" sz="1200" b="1" baseline="0" smtClean="0">
                <a:latin typeface="Arial Narrow" pitchFamily="34" charset="0"/>
                <a:ea typeface="ＭＳ Ｐゴシック" charset="-128"/>
              </a:rPr>
              <a:t>                             1st </a:t>
            </a:r>
            <a:r>
              <a:rPr lang="en-US" sz="1200" b="1" baseline="0" dirty="0" smtClean="0">
                <a:latin typeface="Arial Narrow" pitchFamily="34" charset="0"/>
                <a:ea typeface="ＭＳ Ｐゴシック" charset="-128"/>
              </a:rPr>
              <a:t>Workshop on </a:t>
            </a:r>
            <a:r>
              <a:rPr lang="en-US" sz="1200" b="1" baseline="0" dirty="0" err="1" smtClean="0">
                <a:latin typeface="Arial Narrow" pitchFamily="34" charset="0"/>
                <a:ea typeface="ＭＳ Ｐゴシック" charset="-128"/>
              </a:rPr>
              <a:t>MicroArchitectural</a:t>
            </a:r>
            <a:r>
              <a:rPr lang="en-US" sz="1200" b="1" baseline="0" dirty="0" smtClean="0">
                <a:latin typeface="Arial Narrow" pitchFamily="34" charset="0"/>
                <a:ea typeface="ＭＳ Ｐゴシック" charset="-128"/>
              </a:rPr>
              <a:t> Security, IIT Madras</a:t>
            </a:r>
            <a:r>
              <a:rPr lang="en-US" sz="1200" b="0" i="0" kern="1200" dirty="0" smtClean="0">
                <a:solidFill>
                  <a:schemeClr val="accent2">
                    <a:lumMod val="50000"/>
                  </a:schemeClr>
                </a:solidFill>
                <a:effectLst/>
                <a:latin typeface="Arial" charset="0"/>
                <a:ea typeface="ＭＳ Ｐゴシック" pitchFamily="34" charset="-128"/>
                <a:cs typeface="+mn-cs"/>
              </a:rPr>
              <a:t> </a:t>
            </a:r>
            <a:r>
              <a:rPr lang="en-US" sz="1200" b="1" i="0" kern="1200" dirty="0" smtClean="0">
                <a:solidFill>
                  <a:schemeClr val="accent2">
                    <a:lumMod val="50000"/>
                  </a:schemeClr>
                </a:solidFill>
                <a:effectLst/>
                <a:latin typeface="Arial" charset="0"/>
                <a:ea typeface="ＭＳ Ｐゴシック" pitchFamily="34" charset="-128"/>
                <a:cs typeface="+mn-cs"/>
              </a:rPr>
              <a:t>                                                </a:t>
            </a:r>
            <a:r>
              <a:rPr lang="en-US" sz="1200" b="1" dirty="0">
                <a:latin typeface="Arial Narrow" pitchFamily="34" charset="0"/>
                <a:ea typeface="ＭＳ Ｐゴシック" charset="-128"/>
              </a:rPr>
              <a:t>IIT Kharagpur</a:t>
            </a:r>
          </a:p>
        </p:txBody>
      </p:sp>
    </p:spTree>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64" r:id="rId4"/>
    <p:sldLayoutId id="2147484376" r:id="rId5"/>
    <p:sldLayoutId id="2147484377" r:id="rId6"/>
    <p:sldLayoutId id="2147484378" r:id="rId7"/>
    <p:sldLayoutId id="2147484379" r:id="rId8"/>
    <p:sldLayoutId id="2147484380" r:id="rId9"/>
    <p:sldLayoutId id="2147484365" r:id="rId10"/>
    <p:sldLayoutId id="2147484366" r:id="rId11"/>
    <p:sldLayoutId id="2147484367" r:id="rId12"/>
    <p:sldLayoutId id="2147484368" r:id="rId13"/>
    <p:sldLayoutId id="2147484369" r:id="rId14"/>
    <p:sldLayoutId id="2147484370" r:id="rId15"/>
    <p:sldLayoutId id="2147484371" r:id="rId16"/>
    <p:sldLayoutId id="2147484372" r:id="rId17"/>
  </p:sldLayoutIdLst>
  <p:transition>
    <p:dissolve/>
  </p:transition>
  <p:hf sldNum="0" hdr="0" ftr="0" dt="0"/>
  <p:txStyles>
    <p:titleStyle>
      <a:lvl1pPr algn="ctr" rtl="0" eaLnBrk="0" fontAlgn="base" hangingPunct="0">
        <a:spcBef>
          <a:spcPct val="0"/>
        </a:spcBef>
        <a:spcAft>
          <a:spcPct val="0"/>
        </a:spcAft>
        <a:defRPr sz="4300" b="1" kern="1200">
          <a:solidFill>
            <a:srgbClr val="9B4C37"/>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300" b="1">
          <a:solidFill>
            <a:srgbClr val="9B4C37"/>
          </a:solidFill>
          <a:latin typeface="Gill Sans MT" pitchFamily="34" charset="0"/>
          <a:ea typeface="ＭＳ Ｐゴシック" charset="-128"/>
          <a:cs typeface="ＭＳ Ｐゴシック" charset="-128"/>
        </a:defRPr>
      </a:lvl2pPr>
      <a:lvl3pPr algn="ctr" rtl="0" eaLnBrk="0" fontAlgn="base" hangingPunct="0">
        <a:spcBef>
          <a:spcPct val="0"/>
        </a:spcBef>
        <a:spcAft>
          <a:spcPct val="0"/>
        </a:spcAft>
        <a:defRPr sz="4300" b="1">
          <a:solidFill>
            <a:srgbClr val="9B4C37"/>
          </a:solidFill>
          <a:latin typeface="Gill Sans MT" pitchFamily="34" charset="0"/>
          <a:ea typeface="ＭＳ Ｐゴシック" charset="-128"/>
          <a:cs typeface="ＭＳ Ｐゴシック" charset="-128"/>
        </a:defRPr>
      </a:lvl3pPr>
      <a:lvl4pPr algn="ctr" rtl="0" eaLnBrk="0" fontAlgn="base" hangingPunct="0">
        <a:spcBef>
          <a:spcPct val="0"/>
        </a:spcBef>
        <a:spcAft>
          <a:spcPct val="0"/>
        </a:spcAft>
        <a:defRPr sz="4300" b="1">
          <a:solidFill>
            <a:srgbClr val="9B4C37"/>
          </a:solidFill>
          <a:latin typeface="Gill Sans MT" pitchFamily="34" charset="0"/>
          <a:ea typeface="ＭＳ Ｐゴシック" charset="-128"/>
          <a:cs typeface="ＭＳ Ｐゴシック" charset="-128"/>
        </a:defRPr>
      </a:lvl4pPr>
      <a:lvl5pPr algn="ctr" rtl="0" eaLnBrk="0" fontAlgn="base" hangingPunct="0">
        <a:spcBef>
          <a:spcPct val="0"/>
        </a:spcBef>
        <a:spcAft>
          <a:spcPct val="0"/>
        </a:spcAft>
        <a:defRPr sz="4300" b="1">
          <a:solidFill>
            <a:srgbClr val="9B4C37"/>
          </a:solidFill>
          <a:latin typeface="Gill Sans MT" pitchFamily="34" charset="0"/>
          <a:ea typeface="ＭＳ Ｐゴシック" charset="-128"/>
          <a:cs typeface="ＭＳ Ｐゴシック" charset="-128"/>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ＭＳ Ｐゴシック" charset="-128"/>
          <a:cs typeface="ＭＳ Ｐゴシック" charset="-128"/>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ＭＳ Ｐゴシック" charset="-128"/>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ＭＳ Ｐゴシック" charset="-128"/>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ＭＳ Ｐゴシック" charset="-128"/>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ＭＳ Ｐゴシック" charset="-128"/>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png"/><Relationship Id="rId6"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1.jpeg"/></Relationships>
</file>

<file path=ppt/slides/_rels/slide23.xml.rels><?xml version="1.0" encoding="UTF-8" standalone="yes"?>
<Relationships xmlns="http://schemas.openxmlformats.org/package/2006/relationships"><Relationship Id="rId9" Type="http://schemas.openxmlformats.org/officeDocument/2006/relationships/oleObject" Target="../embeddings/oleObject3.bin"/><Relationship Id="rId20" Type="http://schemas.openxmlformats.org/officeDocument/2006/relationships/image" Target="../media/image59.wmf"/><Relationship Id="rId10" Type="http://schemas.openxmlformats.org/officeDocument/2006/relationships/image" Target="../media/image54.wmf"/><Relationship Id="rId11" Type="http://schemas.openxmlformats.org/officeDocument/2006/relationships/oleObject" Target="../embeddings/oleObject4.bin"/><Relationship Id="rId12" Type="http://schemas.openxmlformats.org/officeDocument/2006/relationships/image" Target="../media/image55.wmf"/><Relationship Id="rId13" Type="http://schemas.openxmlformats.org/officeDocument/2006/relationships/oleObject" Target="../embeddings/oleObject5.bin"/><Relationship Id="rId14" Type="http://schemas.openxmlformats.org/officeDocument/2006/relationships/image" Target="../media/image56.wmf"/><Relationship Id="rId15" Type="http://schemas.openxmlformats.org/officeDocument/2006/relationships/oleObject" Target="../embeddings/oleObject6.bin"/><Relationship Id="rId16" Type="http://schemas.openxmlformats.org/officeDocument/2006/relationships/image" Target="../media/image57.wmf"/><Relationship Id="rId17" Type="http://schemas.openxmlformats.org/officeDocument/2006/relationships/oleObject" Target="../embeddings/oleObject7.bin"/><Relationship Id="rId18" Type="http://schemas.openxmlformats.org/officeDocument/2006/relationships/image" Target="../media/image58.wmf"/><Relationship Id="rId19" Type="http://schemas.openxmlformats.org/officeDocument/2006/relationships/oleObject" Target="../embeddings/oleObject8.bin"/><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52.wmf"/><Relationship Id="rId6" Type="http://schemas.openxmlformats.org/officeDocument/2006/relationships/oleObject" Target="../embeddings/oleObject2.bin"/><Relationship Id="rId7" Type="http://schemas.openxmlformats.org/officeDocument/2006/relationships/image" Target="../media/image53.wmf"/><Relationship Id="rId8" Type="http://schemas.openxmlformats.org/officeDocument/2006/relationships/image" Target="../media/image5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 Id="rId3"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3.wmf"/><Relationship Id="rId4" Type="http://schemas.openxmlformats.org/officeDocument/2006/relationships/image" Target="../media/image64.wmf"/><Relationship Id="rId5" Type="http://schemas.openxmlformats.org/officeDocument/2006/relationships/oleObject" Target="../embeddings/oleObject9.bin"/><Relationship Id="rId6" Type="http://schemas.openxmlformats.org/officeDocument/2006/relationships/image" Target="../media/image62.w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oleObject" Target="../embeddings/oleObject10.bin"/><Relationship Id="rId6" Type="http://schemas.openxmlformats.org/officeDocument/2006/relationships/image" Target="../media/image65.wmf"/><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 Id="rId3"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oleObject" Target="../embeddings/oleObject11.bin"/><Relationship Id="rId5" Type="http://schemas.openxmlformats.org/officeDocument/2006/relationships/image" Target="../media/image69.wmf"/><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oleObject" Target="../embeddings/oleObject12.bin"/><Relationship Id="rId5" Type="http://schemas.openxmlformats.org/officeDocument/2006/relationships/image" Target="../media/image71.wmf"/><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 Id="rId3"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7" Type="http://schemas.openxmlformats.org/officeDocument/2006/relationships/image" Target="../media/image12.jpg"/><Relationship Id="rId8" Type="http://schemas.openxmlformats.org/officeDocument/2006/relationships/image" Target="../media/image13.jpg"/><Relationship Id="rId9" Type="http://schemas.openxmlformats.org/officeDocument/2006/relationships/image" Target="../media/image14.jpg"/><Relationship Id="rId10" Type="http://schemas.openxmlformats.org/officeDocument/2006/relationships/image" Target="../media/image15.jpg"/><Relationship Id="rId11"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oleObject" Target="../embeddings/oleObject13.bin"/><Relationship Id="rId5" Type="http://schemas.openxmlformats.org/officeDocument/2006/relationships/image" Target="../media/image77.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56.xml.rels><?xml version="1.0" encoding="UTF-8" standalone="yes"?>
<Relationships xmlns="http://schemas.openxmlformats.org/package/2006/relationships"><Relationship Id="rId11" Type="http://schemas.openxmlformats.org/officeDocument/2006/relationships/image" Target="../media/image87.wmf"/><Relationship Id="rId12" Type="http://schemas.openxmlformats.org/officeDocument/2006/relationships/oleObject" Target="../embeddings/oleObject19.bin"/><Relationship Id="rId13" Type="http://schemas.openxmlformats.org/officeDocument/2006/relationships/image" Target="../media/image88.w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oleObject" Target="../embeddings/oleObject14.bin"/><Relationship Id="rId4" Type="http://schemas.openxmlformats.org/officeDocument/2006/relationships/image" Target="../media/image84.wmf"/><Relationship Id="rId5" Type="http://schemas.openxmlformats.org/officeDocument/2006/relationships/oleObject" Target="../embeddings/oleObject15.bin"/><Relationship Id="rId6" Type="http://schemas.openxmlformats.org/officeDocument/2006/relationships/image" Target="../media/image85.wmf"/><Relationship Id="rId7" Type="http://schemas.openxmlformats.org/officeDocument/2006/relationships/oleObject" Target="../embeddings/oleObject16.bin"/><Relationship Id="rId8" Type="http://schemas.openxmlformats.org/officeDocument/2006/relationships/image" Target="../media/image86.wmf"/><Relationship Id="rId9" Type="http://schemas.openxmlformats.org/officeDocument/2006/relationships/oleObject" Target="../embeddings/oleObject17.bin"/><Relationship Id="rId10" Type="http://schemas.openxmlformats.org/officeDocument/2006/relationships/oleObject" Target="../embeddings/oleObject18.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 Id="rId3" Type="http://schemas.openxmlformats.org/officeDocument/2006/relationships/image" Target="../media/image100.png"/></Relationships>
</file>

<file path=ppt/slides/_rels/slide69.xml.rels><?xml version="1.0" encoding="UTF-8" standalone="yes"?>
<Relationships xmlns="http://schemas.openxmlformats.org/package/2006/relationships"><Relationship Id="rId3" Type="http://schemas.openxmlformats.org/officeDocument/2006/relationships/image" Target="../media/image102.gif"/><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7.xml.rels><?xml version="1.0" encoding="UTF-8" standalone="yes"?>
<Relationships xmlns="http://schemas.openxmlformats.org/package/2006/relationships"><Relationship Id="rId11" Type="http://schemas.openxmlformats.org/officeDocument/2006/relationships/image" Target="../media/image37.jpeg"/><Relationship Id="rId12" Type="http://schemas.openxmlformats.org/officeDocument/2006/relationships/image" Target="../media/image38.jpeg"/><Relationship Id="rId13" Type="http://schemas.openxmlformats.org/officeDocument/2006/relationships/image" Target="../media/image39.jpeg"/><Relationship Id="rId1" Type="http://schemas.openxmlformats.org/officeDocument/2006/relationships/tags" Target="../tags/tag1.xml"/><Relationship Id="rId2" Type="http://schemas.openxmlformats.org/officeDocument/2006/relationships/slideLayout" Target="../slideLayouts/slideLayout6.xml"/><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png"/><Relationship Id="rId9" Type="http://schemas.openxmlformats.org/officeDocument/2006/relationships/image" Target="../media/image35.jpeg"/><Relationship Id="rId10" Type="http://schemas.openxmlformats.org/officeDocument/2006/relationships/image" Target="../media/image3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comments" Target="../comments/commen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comments" Target="../comments/commen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comments" Target="../comments/comment3.xml"/><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11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 Id="rId3" Type="http://schemas.openxmlformats.org/officeDocument/2006/relationships/image" Target="../media/image113.png"/></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7.jpg"/><Relationship Id="rId4" Type="http://schemas.openxmlformats.org/officeDocument/2006/relationships/image" Target="../media/image118.png"/><Relationship Id="rId5" Type="http://schemas.openxmlformats.org/officeDocument/2006/relationships/image" Target="../media/image119.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png"/><Relationship Id="rId3" Type="http://schemas.openxmlformats.org/officeDocument/2006/relationships/image" Target="../media/image12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0" y="1219200"/>
            <a:ext cx="8229600" cy="3352800"/>
          </a:xfrm>
          <a:prstGeom prst="rect">
            <a:avLst/>
          </a:prstGeom>
          <a:effectLst>
            <a:outerShdw blurRad="50800" dist="38100" dir="8100000" algn="tr" rotWithShape="0">
              <a:prstClr val="black">
                <a:alpha val="40000"/>
              </a:prstClr>
            </a:outerShdw>
          </a:effectLst>
        </p:spPr>
        <p:txBody>
          <a:bodyPr/>
          <a:lstStyle/>
          <a:p>
            <a:pPr algn="ctr" eaLnBrk="0" hangingPunct="0">
              <a:defRPr/>
            </a:pPr>
            <a:r>
              <a:rPr lang="en-US" sz="4000" b="1" dirty="0"/>
              <a:t>Micro-architectural Attacks:</a:t>
            </a:r>
          </a:p>
          <a:p>
            <a:pPr algn="ctr" eaLnBrk="0" hangingPunct="0">
              <a:defRPr/>
            </a:pPr>
            <a:r>
              <a:rPr lang="en-US" sz="4000" b="1" dirty="0">
                <a:solidFill>
                  <a:srgbClr val="002060"/>
                </a:solidFill>
                <a:effectLst>
                  <a:outerShdw blurRad="50000" dist="30000" dir="5400000" algn="tl" rotWithShape="0">
                    <a:srgbClr val="000000">
                      <a:alpha val="30000"/>
                    </a:srgbClr>
                  </a:outerShdw>
                </a:effectLst>
                <a:latin typeface="+mj-lt"/>
                <a:ea typeface="ＭＳ Ｐゴシック" charset="-128"/>
                <a:cs typeface="ＭＳ Ｐゴシック" charset="-128"/>
              </a:rPr>
              <a:t>Where Security meets </a:t>
            </a:r>
          </a:p>
          <a:p>
            <a:pPr algn="ctr" eaLnBrk="0" hangingPunct="0">
              <a:defRPr/>
            </a:pPr>
            <a:r>
              <a:rPr lang="en-US" sz="4000" b="1" dirty="0">
                <a:solidFill>
                  <a:srgbClr val="002060"/>
                </a:solidFill>
                <a:effectLst>
                  <a:outerShdw blurRad="50000" dist="30000" dir="5400000" algn="tl" rotWithShape="0">
                    <a:srgbClr val="000000">
                      <a:alpha val="30000"/>
                    </a:srgbClr>
                  </a:outerShdw>
                </a:effectLst>
                <a:latin typeface="+mj-lt"/>
                <a:ea typeface="ＭＳ Ｐゴシック" charset="-128"/>
                <a:cs typeface="ＭＳ Ｐゴシック" charset="-128"/>
              </a:rPr>
              <a:t>Computer Architecture</a:t>
            </a:r>
            <a:endParaRPr lang="en-US" sz="2800" b="1" dirty="0">
              <a:solidFill>
                <a:srgbClr val="002060"/>
              </a:solidFill>
              <a:effectLst>
                <a:outerShdw blurRad="50000" dist="30000" dir="5400000" algn="tl" rotWithShape="0">
                  <a:srgbClr val="000000">
                    <a:alpha val="30000"/>
                  </a:srgbClr>
                </a:outerShdw>
              </a:effectLst>
              <a:latin typeface="+mj-lt"/>
              <a:ea typeface="ＭＳ Ｐゴシック" charset="-128"/>
              <a:cs typeface="ＭＳ Ｐゴシック" charset="-128"/>
            </a:endParaRPr>
          </a:p>
        </p:txBody>
      </p:sp>
      <p:sp>
        <p:nvSpPr>
          <p:cNvPr id="6" name="Subtitle 2"/>
          <p:cNvSpPr txBox="1">
            <a:spLocks/>
          </p:cNvSpPr>
          <p:nvPr/>
        </p:nvSpPr>
        <p:spPr>
          <a:xfrm>
            <a:off x="1295400" y="3317789"/>
            <a:ext cx="7010400" cy="2286000"/>
          </a:xfrm>
          <a:prstGeom prst="rect">
            <a:avLst/>
          </a:prstGeom>
        </p:spPr>
        <p:txBody>
          <a:bodyPr/>
          <a:lstStyle/>
          <a:p>
            <a:pPr marL="26988" indent="-282575" algn="ctr">
              <a:buClr>
                <a:schemeClr val="accent1"/>
              </a:buClr>
              <a:buSzPct val="80000"/>
              <a:defRPr/>
            </a:pPr>
            <a:r>
              <a:rPr lang="en-US" sz="2400" b="1" dirty="0" err="1">
                <a:solidFill>
                  <a:schemeClr val="accent5">
                    <a:lumMod val="50000"/>
                  </a:schemeClr>
                </a:solidFill>
                <a:latin typeface="Arial" pitchFamily="34" charset="0"/>
                <a:ea typeface="ＭＳ Ｐゴシック" charset="-128"/>
                <a:cs typeface="Arial" pitchFamily="34" charset="0"/>
              </a:rPr>
              <a:t>Debdeep</a:t>
            </a:r>
            <a:r>
              <a:rPr lang="en-US" sz="2400" b="1" dirty="0">
                <a:solidFill>
                  <a:schemeClr val="accent5">
                    <a:lumMod val="50000"/>
                  </a:schemeClr>
                </a:solidFill>
                <a:latin typeface="Arial" pitchFamily="34" charset="0"/>
                <a:ea typeface="ＭＳ Ｐゴシック" charset="-128"/>
                <a:cs typeface="Arial" pitchFamily="34" charset="0"/>
              </a:rPr>
              <a:t> </a:t>
            </a:r>
            <a:r>
              <a:rPr lang="en-US" sz="2400" b="1" dirty="0" err="1">
                <a:solidFill>
                  <a:schemeClr val="accent5">
                    <a:lumMod val="50000"/>
                  </a:schemeClr>
                </a:solidFill>
                <a:latin typeface="Arial" pitchFamily="34" charset="0"/>
                <a:ea typeface="ＭＳ Ｐゴシック" charset="-128"/>
                <a:cs typeface="Arial" pitchFamily="34" charset="0"/>
              </a:rPr>
              <a:t>Mukhopadhyay</a:t>
            </a:r>
            <a:endParaRPr lang="en-US" sz="2400" b="1" dirty="0">
              <a:solidFill>
                <a:schemeClr val="accent5">
                  <a:lumMod val="50000"/>
                </a:schemeClr>
              </a:solidFill>
              <a:latin typeface="Arial" pitchFamily="34" charset="0"/>
              <a:ea typeface="ＭＳ Ｐゴシック" charset="-128"/>
              <a:cs typeface="Arial" pitchFamily="34" charset="0"/>
            </a:endParaRPr>
          </a:p>
          <a:p>
            <a:pPr marL="26988" indent="-282575" algn="ctr">
              <a:buClr>
                <a:schemeClr val="accent1"/>
              </a:buClr>
              <a:buSzPct val="80000"/>
              <a:defRPr/>
            </a:pPr>
            <a:r>
              <a:rPr lang="en-US" sz="2400" b="1" dirty="0">
                <a:solidFill>
                  <a:schemeClr val="accent5">
                    <a:lumMod val="50000"/>
                  </a:schemeClr>
                </a:solidFill>
                <a:latin typeface="Arial" pitchFamily="34" charset="0"/>
                <a:ea typeface="ＭＳ Ｐゴシック" charset="-128"/>
                <a:cs typeface="Arial" pitchFamily="34" charset="0"/>
              </a:rPr>
              <a:t>Professor</a:t>
            </a:r>
          </a:p>
          <a:p>
            <a:pPr marL="26988" indent="-282575" algn="ctr">
              <a:buClr>
                <a:schemeClr val="accent1"/>
              </a:buClr>
              <a:buSzPct val="80000"/>
              <a:defRPr/>
            </a:pPr>
            <a:r>
              <a:rPr lang="en-US" sz="2400" b="1" dirty="0">
                <a:solidFill>
                  <a:srgbClr val="320E04"/>
                </a:solidFill>
                <a:cs typeface="Arial" charset="0"/>
              </a:rPr>
              <a:t>Secured Embedded Architecture Laboratory (SEAL)</a:t>
            </a:r>
          </a:p>
          <a:p>
            <a:pPr marL="26988" indent="-282575" algn="ctr">
              <a:buClr>
                <a:schemeClr val="accent1"/>
              </a:buClr>
              <a:buSzPct val="80000"/>
              <a:defRPr/>
            </a:pPr>
            <a:endParaRPr lang="en-US" sz="2400" b="1" dirty="0">
              <a:solidFill>
                <a:schemeClr val="accent5">
                  <a:lumMod val="50000"/>
                </a:schemeClr>
              </a:solidFill>
              <a:latin typeface="Arial" pitchFamily="34" charset="0"/>
              <a:ea typeface="ＭＳ Ｐゴシック" charset="-128"/>
              <a:cs typeface="Arial" pitchFamily="34" charset="0"/>
            </a:endParaRPr>
          </a:p>
          <a:p>
            <a:pPr marL="26988" indent="-282575" algn="ctr">
              <a:buClr>
                <a:schemeClr val="accent1"/>
              </a:buClr>
              <a:buSzPct val="80000"/>
              <a:defRPr/>
            </a:pPr>
            <a:r>
              <a:rPr lang="en-US" sz="2000" b="1" dirty="0">
                <a:solidFill>
                  <a:srgbClr val="320E04"/>
                </a:solidFill>
                <a:latin typeface="Arial" pitchFamily="34" charset="0"/>
                <a:ea typeface="ＭＳ Ｐゴシック" charset="-128"/>
                <a:cs typeface="Arial" pitchFamily="34" charset="0"/>
              </a:rPr>
              <a:t>Department of Computer Science and Engineering</a:t>
            </a:r>
          </a:p>
          <a:p>
            <a:pPr marL="26988" indent="-282575" algn="ctr">
              <a:buClr>
                <a:schemeClr val="accent1"/>
              </a:buClr>
              <a:buSzPct val="80000"/>
              <a:defRPr/>
            </a:pPr>
            <a:r>
              <a:rPr lang="en-US" sz="2000" b="1" dirty="0">
                <a:solidFill>
                  <a:srgbClr val="320E04"/>
                </a:solidFill>
                <a:latin typeface="Arial" pitchFamily="34" charset="0"/>
                <a:ea typeface="ＭＳ Ｐゴシック" charset="-128"/>
                <a:cs typeface="Arial" pitchFamily="34" charset="0"/>
              </a:rPr>
              <a:t>IIT </a:t>
            </a:r>
            <a:r>
              <a:rPr lang="en-US" sz="2000" b="1" dirty="0" err="1">
                <a:solidFill>
                  <a:srgbClr val="320E04"/>
                </a:solidFill>
                <a:latin typeface="Arial" pitchFamily="34" charset="0"/>
                <a:ea typeface="ＭＳ Ｐゴシック" charset="-128"/>
                <a:cs typeface="Arial" pitchFamily="34" charset="0"/>
              </a:rPr>
              <a:t>Kharagpur</a:t>
            </a:r>
            <a:endParaRPr lang="en-US" sz="2000" b="1" dirty="0">
              <a:solidFill>
                <a:srgbClr val="320E04"/>
              </a:solidFill>
              <a:latin typeface="Arial" pitchFamily="34" charset="0"/>
              <a:ea typeface="ＭＳ Ｐゴシック" charset="-128"/>
              <a:cs typeface="Arial" pitchFamily="34" charset="0"/>
            </a:endParaRPr>
          </a:p>
          <a:p>
            <a:pPr marL="26988" indent="-282575" algn="ctr">
              <a:buClr>
                <a:schemeClr val="accent1"/>
              </a:buClr>
              <a:buSzPct val="80000"/>
              <a:defRPr/>
            </a:pPr>
            <a:r>
              <a:rPr lang="en-US" sz="1600" b="1" dirty="0" err="1">
                <a:solidFill>
                  <a:srgbClr val="0000FF"/>
                </a:solidFill>
                <a:latin typeface="Arial" pitchFamily="34" charset="0"/>
                <a:ea typeface="ＭＳ Ｐゴシック" charset="-128"/>
                <a:cs typeface="Arial" pitchFamily="34" charset="0"/>
              </a:rPr>
              <a:t>debdeep@cse.iitkgp.ac.in</a:t>
            </a:r>
            <a:endParaRPr lang="en-US" sz="1600" b="1" dirty="0">
              <a:solidFill>
                <a:srgbClr val="0000FF"/>
              </a:solidFill>
              <a:latin typeface="Arial" pitchFamily="34" charset="0"/>
              <a:ea typeface="ＭＳ Ｐゴシック" charset="-128"/>
              <a:cs typeface="Arial" pitchFamily="34" charset="0"/>
            </a:endParaRPr>
          </a:p>
          <a:p>
            <a:pPr marL="26988" indent="-282575" algn="ctr">
              <a:buClr>
                <a:schemeClr val="accent1"/>
              </a:buClr>
              <a:buSzPct val="80000"/>
              <a:defRPr/>
            </a:pPr>
            <a:r>
              <a:rPr lang="en-US" sz="1600" b="1" dirty="0" err="1">
                <a:solidFill>
                  <a:srgbClr val="0000FF"/>
                </a:solidFill>
                <a:latin typeface="Arial" pitchFamily="34" charset="0"/>
                <a:ea typeface="ＭＳ Ｐゴシック" charset="-128"/>
                <a:cs typeface="Arial" pitchFamily="34" charset="0"/>
              </a:rPr>
              <a:t>debdeep.mukhopadhyay@gmail.com</a:t>
            </a:r>
            <a:endParaRPr lang="en-US" sz="1600" b="1" dirty="0">
              <a:solidFill>
                <a:srgbClr val="0000FF"/>
              </a:solidFill>
              <a:latin typeface="Arial" pitchFamily="34" charset="0"/>
              <a:ea typeface="ＭＳ Ｐゴシック" charset="-128"/>
              <a:cs typeface="Arial" pitchFamily="34" charset="0"/>
            </a:endParaRPr>
          </a:p>
          <a:p>
            <a:pPr marL="365125" indent="-282575" eaLnBrk="0" hangingPunct="0">
              <a:spcBef>
                <a:spcPts val="600"/>
              </a:spcBef>
              <a:buClr>
                <a:schemeClr val="accent1"/>
              </a:buClr>
              <a:buSzPct val="80000"/>
              <a:buFont typeface="Wingdings 2" pitchFamily="18" charset="2"/>
              <a:buChar char=""/>
              <a:defRPr/>
            </a:pPr>
            <a:endParaRPr lang="en-US" sz="3200" dirty="0">
              <a:latin typeface="+mn-lt"/>
              <a:ea typeface="ＭＳ Ｐゴシック" charset="-128"/>
              <a:cs typeface="ＭＳ Ｐゴシック" charset="-128"/>
            </a:endParaRPr>
          </a:p>
        </p:txBody>
      </p:sp>
      <p:pic>
        <p:nvPicPr>
          <p:cNvPr id="4" name="Picture 31" descr="IIT_Kharagpur_Logo.png"/>
          <p:cNvPicPr>
            <a:picLocks noChangeAspect="1"/>
          </p:cNvPicPr>
          <p:nvPr/>
        </p:nvPicPr>
        <p:blipFill>
          <a:blip r:embed="rId3"/>
          <a:srcRect/>
          <a:stretch>
            <a:fillRect/>
          </a:stretch>
        </p:blipFill>
        <p:spPr bwMode="auto">
          <a:xfrm>
            <a:off x="7612063" y="0"/>
            <a:ext cx="1531937" cy="1371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Software and Hardware</a:t>
            </a:r>
          </a:p>
        </p:txBody>
      </p:sp>
      <p:sp>
        <p:nvSpPr>
          <p:cNvPr id="3" name="Content Placeholder 2"/>
          <p:cNvSpPr>
            <a:spLocks noGrp="1"/>
          </p:cNvSpPr>
          <p:nvPr>
            <p:ph idx="1"/>
          </p:nvPr>
        </p:nvSpPr>
        <p:spPr>
          <a:xfrm>
            <a:off x="1219200" y="3733800"/>
            <a:ext cx="5194300" cy="2286000"/>
          </a:xfrm>
          <a:solidFill>
            <a:schemeClr val="bg2"/>
          </a:solidFill>
          <a:ln>
            <a:solidFill>
              <a:schemeClr val="tx1"/>
            </a:solidFill>
          </a:ln>
        </p:spPr>
        <p:txBody>
          <a:bodyPr/>
          <a:lstStyle/>
          <a:p>
            <a:r>
              <a:rPr lang="en-US" sz="2000" dirty="0"/>
              <a:t>Computer hardware are the physical parts or components of a computer, such as the central processing unit, monitor, keyboard, computer data storage, graphic card, sound card and motherboard.</a:t>
            </a:r>
          </a:p>
          <a:p>
            <a:r>
              <a:rPr lang="en-US" sz="2000" dirty="0"/>
              <a:t>Software comprises of instructions that can be stored and ran by hardware.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412558"/>
            <a:ext cx="5257800" cy="2061197"/>
          </a:xfrm>
          <a:prstGeom prst="rect">
            <a:avLst/>
          </a:prstGeom>
        </p:spPr>
      </p:pic>
      <p:sp>
        <p:nvSpPr>
          <p:cNvPr id="5" name="Folded Corner 4"/>
          <p:cNvSpPr/>
          <p:nvPr/>
        </p:nvSpPr>
        <p:spPr>
          <a:xfrm>
            <a:off x="6705600" y="3886200"/>
            <a:ext cx="1600200" cy="16764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Are they related?</a:t>
            </a:r>
          </a:p>
          <a:p>
            <a:pPr algn="ctr"/>
            <a:r>
              <a:rPr lang="en-US" dirty="0"/>
              <a:t>Or are they two different </a:t>
            </a:r>
          </a:p>
          <a:p>
            <a:pPr algn="ctr"/>
            <a:r>
              <a:rPr lang="en-US" dirty="0"/>
              <a:t>Disciplines?</a:t>
            </a:r>
          </a:p>
        </p:txBody>
      </p:sp>
    </p:spTree>
    <p:extLst>
      <p:ext uri="{BB962C8B-B14F-4D97-AF65-F5344CB8AC3E}">
        <p14:creationId xmlns:p14="http://schemas.microsoft.com/office/powerpoint/2010/main" val="1217009535"/>
      </p:ext>
    </p:extLst>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sides of the “computation coin”</a:t>
            </a:r>
          </a:p>
        </p:txBody>
      </p:sp>
      <p:sp>
        <p:nvSpPr>
          <p:cNvPr id="3" name="Content Placeholder 2"/>
          <p:cNvSpPr>
            <a:spLocks noGrp="1"/>
          </p:cNvSpPr>
          <p:nvPr>
            <p:ph idx="1"/>
          </p:nvPr>
        </p:nvSpPr>
        <p:spPr/>
        <p:txBody>
          <a:bodyPr/>
          <a:lstStyle/>
          <a:p>
            <a:r>
              <a:rPr lang="en-US" dirty="0"/>
              <a:t>This seemingly disparate sub-disciplines of computer science, software and hardware, are intrinsically related.</a:t>
            </a:r>
          </a:p>
          <a:p>
            <a:r>
              <a:rPr lang="en-US" dirty="0"/>
              <a:t>Though in many schools there is an explicit marked separation and the single subject is organized for pedagogy and research as:</a:t>
            </a:r>
          </a:p>
          <a:p>
            <a:pPr lvl="1"/>
            <a:r>
              <a:rPr lang="en-US" dirty="0"/>
              <a:t>Computer Science</a:t>
            </a:r>
          </a:p>
          <a:p>
            <a:pPr lvl="1"/>
            <a:r>
              <a:rPr lang="en-US" dirty="0"/>
              <a:t>Computer Engineering</a:t>
            </a:r>
          </a:p>
        </p:txBody>
      </p:sp>
    </p:spTree>
    <p:extLst>
      <p:ext uri="{BB962C8B-B14F-4D97-AF65-F5344CB8AC3E}">
        <p14:creationId xmlns:p14="http://schemas.microsoft.com/office/powerpoint/2010/main" val="1645000717"/>
      </p:ext>
    </p:extLst>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9448800" cy="1037359"/>
          </a:xfrm>
        </p:spPr>
        <p:txBody>
          <a:bodyPr>
            <a:noAutofit/>
          </a:bodyPr>
          <a:lstStyle/>
          <a:p>
            <a:r>
              <a:rPr lang="en-IN" sz="2200" dirty="0"/>
              <a:t>Micro-architectural Attacks: </a:t>
            </a:r>
            <a:br>
              <a:rPr lang="en-IN" sz="2200" dirty="0"/>
            </a:br>
            <a:r>
              <a:rPr lang="en-IN" sz="2200" dirty="0"/>
              <a:t>Security cannot be an afterthought </a:t>
            </a:r>
          </a:p>
        </p:txBody>
      </p:sp>
      <p:pic>
        <p:nvPicPr>
          <p:cNvPr id="5" name="Content Placeholder 4"/>
          <p:cNvPicPr>
            <a:picLocks noGrp="1" noChangeAspect="1"/>
          </p:cNvPicPr>
          <p:nvPr>
            <p:ph idx="1"/>
          </p:nvPr>
        </p:nvPicPr>
        <p:blipFill>
          <a:blip r:embed="rId2"/>
          <a:stretch>
            <a:fillRect/>
          </a:stretch>
        </p:blipFill>
        <p:spPr>
          <a:xfrm>
            <a:off x="2638565" y="975396"/>
            <a:ext cx="2847835" cy="2303318"/>
          </a:xfrm>
          <a:prstGeom prst="rect">
            <a:avLst/>
          </a:prstGeom>
        </p:spPr>
      </p:pic>
      <p:sp>
        <p:nvSpPr>
          <p:cNvPr id="4" name="Rectangle 8"/>
          <p:cNvSpPr>
            <a:spLocks noChangeArrowheads="1"/>
          </p:cNvSpPr>
          <p:nvPr/>
        </p:nvSpPr>
        <p:spPr bwMode="auto">
          <a:xfrm>
            <a:off x="0" y="6330066"/>
            <a:ext cx="9067800" cy="604134"/>
          </a:xfrm>
          <a:prstGeom prst="rect">
            <a:avLst/>
          </a:prstGeom>
          <a:solidFill>
            <a:srgbClr val="92D050"/>
          </a:solidFill>
          <a:ln w="9525">
            <a:solidFill>
              <a:schemeClr val="tx1"/>
            </a:solidFill>
            <a:miter lim="800000"/>
            <a:headEnd/>
            <a:tailEnd/>
          </a:ln>
          <a:effectLst/>
          <a:extLst/>
        </p:spPr>
        <p:txBody>
          <a:bodyPr wrap="none" anchor="ctr"/>
          <a:lstStyle/>
          <a:p>
            <a:pPr marL="342900" indent="-342900" eaLnBrk="1" hangingPunct="1"/>
            <a:r>
              <a:rPr lang="en-US" sz="1600" dirty="0" err="1"/>
              <a:t>Sarani</a:t>
            </a:r>
            <a:r>
              <a:rPr lang="en-US" sz="1600" dirty="0"/>
              <a:t> Bhattacharya and </a:t>
            </a:r>
            <a:r>
              <a:rPr lang="en-US" sz="1600" dirty="0" err="1"/>
              <a:t>Debdeep</a:t>
            </a:r>
            <a:r>
              <a:rPr lang="en-US" sz="1600" dirty="0"/>
              <a:t> </a:t>
            </a:r>
            <a:r>
              <a:rPr lang="en-US" sz="1600" dirty="0" err="1"/>
              <a:t>Mukhopadhyay</a:t>
            </a:r>
            <a:r>
              <a:rPr lang="en-US" sz="1600" dirty="0"/>
              <a:t>, “</a:t>
            </a:r>
            <a:r>
              <a:rPr lang="en-IN" sz="1600" dirty="0"/>
              <a:t>Who watches the watchmen?: </a:t>
            </a:r>
          </a:p>
          <a:p>
            <a:pPr marL="342900" indent="-342900" eaLnBrk="1" hangingPunct="1"/>
            <a:r>
              <a:rPr lang="en-IN" sz="1600" dirty="0"/>
              <a:t>Utilizing Performance Monitors for Compromising keys of RSA on Intel Platforms</a:t>
            </a:r>
            <a:r>
              <a:rPr lang="en-US" sz="1600" i="1" dirty="0"/>
              <a:t>”,</a:t>
            </a:r>
            <a:r>
              <a:rPr lang="en-US" sz="1600" dirty="0"/>
              <a:t> </a:t>
            </a:r>
            <a:r>
              <a:rPr lang="en-US" sz="1600" b="1" dirty="0"/>
              <a:t>CHES 2015</a:t>
            </a:r>
            <a:r>
              <a:rPr lang="en-US" sz="1600" dirty="0"/>
              <a:t>.</a:t>
            </a:r>
          </a:p>
        </p:txBody>
      </p:sp>
      <p:pic>
        <p:nvPicPr>
          <p:cNvPr id="6" name="Picture 5"/>
          <p:cNvPicPr>
            <a:picLocks noChangeAspect="1"/>
          </p:cNvPicPr>
          <p:nvPr/>
        </p:nvPicPr>
        <p:blipFill>
          <a:blip r:embed="rId3"/>
          <a:stretch>
            <a:fillRect/>
          </a:stretch>
        </p:blipFill>
        <p:spPr>
          <a:xfrm>
            <a:off x="5486400" y="950076"/>
            <a:ext cx="3701984" cy="2237414"/>
          </a:xfrm>
          <a:prstGeom prst="rect">
            <a:avLst/>
          </a:prstGeom>
        </p:spPr>
      </p:pic>
      <p:pic>
        <p:nvPicPr>
          <p:cNvPr id="7" name="Picture 6"/>
          <p:cNvPicPr>
            <a:picLocks noChangeAspect="1"/>
          </p:cNvPicPr>
          <p:nvPr/>
        </p:nvPicPr>
        <p:blipFill>
          <a:blip r:embed="rId4"/>
          <a:stretch>
            <a:fillRect/>
          </a:stretch>
        </p:blipFill>
        <p:spPr>
          <a:xfrm>
            <a:off x="76200" y="4191000"/>
            <a:ext cx="6248400" cy="1812003"/>
          </a:xfrm>
          <a:prstGeom prst="rect">
            <a:avLst/>
          </a:prstGeom>
        </p:spPr>
      </p:pic>
      <p:sp>
        <p:nvSpPr>
          <p:cNvPr id="8" name="Rectangle 7"/>
          <p:cNvSpPr>
            <a:spLocks noChangeArrowheads="1"/>
          </p:cNvSpPr>
          <p:nvPr/>
        </p:nvSpPr>
        <p:spPr bwMode="auto">
          <a:xfrm>
            <a:off x="1676400" y="3369071"/>
            <a:ext cx="3973032" cy="363683"/>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IN" sz="1400" dirty="0"/>
              <a:t>Strong correlation between two-bit predictor </a:t>
            </a:r>
          </a:p>
          <a:p>
            <a:r>
              <a:rPr lang="en-IN" sz="1400" dirty="0"/>
              <a:t>           and system branch predictor</a:t>
            </a:r>
            <a:endParaRPr lang="en-US" sz="1400" b="1" dirty="0"/>
          </a:p>
        </p:txBody>
      </p:sp>
      <p:sp>
        <p:nvSpPr>
          <p:cNvPr id="9" name="Rectangle 8"/>
          <p:cNvSpPr>
            <a:spLocks noChangeArrowheads="1"/>
          </p:cNvSpPr>
          <p:nvPr/>
        </p:nvSpPr>
        <p:spPr bwMode="auto">
          <a:xfrm>
            <a:off x="5791200" y="3212810"/>
            <a:ext cx="3200400" cy="62207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IN" sz="1400" dirty="0"/>
              <a:t>Partitioning </a:t>
            </a:r>
            <a:r>
              <a:rPr lang="en-IN" sz="1400" dirty="0" err="1"/>
              <a:t>Ciphertexts</a:t>
            </a:r>
            <a:r>
              <a:rPr lang="en-IN" sz="1400" dirty="0"/>
              <a:t> set based on </a:t>
            </a:r>
          </a:p>
          <a:p>
            <a:r>
              <a:rPr lang="en-IN" sz="1400" dirty="0"/>
              <a:t>simulated Branch miss Modelling </a:t>
            </a:r>
            <a:endParaRPr lang="en-US" sz="1400" b="1" dirty="0"/>
          </a:p>
        </p:txBody>
      </p:sp>
      <p:sp>
        <p:nvSpPr>
          <p:cNvPr id="10" name="Rectangle 9"/>
          <p:cNvSpPr>
            <a:spLocks noChangeArrowheads="1"/>
          </p:cNvSpPr>
          <p:nvPr/>
        </p:nvSpPr>
        <p:spPr bwMode="auto">
          <a:xfrm>
            <a:off x="304800" y="3871343"/>
            <a:ext cx="8462570" cy="167257"/>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r>
              <a:rPr lang="en-IN" sz="1400" dirty="0"/>
              <a:t>Branch </a:t>
            </a:r>
            <a:r>
              <a:rPr lang="en-IN" sz="1400" dirty="0" err="1"/>
              <a:t>misprediction</a:t>
            </a:r>
            <a:r>
              <a:rPr lang="en-IN" sz="1400" dirty="0"/>
              <a:t> values from Hardware Performance Counter revealing the secret exponent bit of RSA</a:t>
            </a:r>
            <a:endParaRPr lang="en-US" sz="1400" b="1" dirty="0"/>
          </a:p>
        </p:txBody>
      </p:sp>
      <p:pic>
        <p:nvPicPr>
          <p:cNvPr id="503810" name="Picture 2" descr="http://www.brendangregg.com/perf_events/perf_events_ma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797448"/>
            <a:ext cx="2667000" cy="253003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457200" y="1066800"/>
            <a:ext cx="4648200" cy="2123658"/>
          </a:xfrm>
          <a:prstGeom prst="rect">
            <a:avLst/>
          </a:prstGeom>
          <a:solidFill>
            <a:srgbClr val="FEB80A"/>
          </a:solidFill>
        </p:spPr>
        <p:txBody>
          <a:bodyPr wrap="square" rtlCol="0">
            <a:spAutoFit/>
          </a:bodyPr>
          <a:lstStyle/>
          <a:p>
            <a:endParaRPr lang="en-US" sz="1100" dirty="0"/>
          </a:p>
          <a:p>
            <a:endParaRPr lang="en-US" sz="1100" dirty="0"/>
          </a:p>
          <a:p>
            <a:r>
              <a:rPr lang="en-US" sz="1100" dirty="0"/>
              <a:t>To quote Bruce </a:t>
            </a:r>
            <a:r>
              <a:rPr lang="en-US" sz="1100" dirty="0" err="1"/>
              <a:t>Schneier</a:t>
            </a:r>
            <a:r>
              <a:rPr lang="en-US" sz="1100" dirty="0"/>
              <a:t>, "These are side-channel attacks where one process can spy on other processes. They affect computers where an untrusted browser window can execute code, phones that have multiple apps running at the same time, and cloud computing networks that run lots of different processes at once. </a:t>
            </a:r>
            <a:r>
              <a:rPr lang="en-US" sz="1100" b="1" dirty="0"/>
              <a:t>Fixing them either requires a patch that results in a major performance hit, or is impossible and requires a re-architecture of conditional execution in future CPU chips. </a:t>
            </a:r>
            <a:r>
              <a:rPr lang="en-US" sz="1100" dirty="0"/>
              <a:t>It shouldn't be surprising given that microprocessor designers have been building insecure hardware for 20 years. What's surprising is that it took 20 years to discover it." </a:t>
            </a:r>
          </a:p>
        </p:txBody>
      </p:sp>
      <p:sp>
        <p:nvSpPr>
          <p:cNvPr id="13" name="TextBox 12"/>
          <p:cNvSpPr txBox="1"/>
          <p:nvPr/>
        </p:nvSpPr>
        <p:spPr>
          <a:xfrm>
            <a:off x="76200" y="4724400"/>
            <a:ext cx="5105400" cy="1477328"/>
          </a:xfrm>
          <a:prstGeom prst="rect">
            <a:avLst/>
          </a:prstGeom>
          <a:solidFill>
            <a:srgbClr val="FEB80A"/>
          </a:solidFill>
        </p:spPr>
        <p:txBody>
          <a:bodyPr wrap="square" rtlCol="0">
            <a:spAutoFit/>
          </a:bodyPr>
          <a:lstStyle/>
          <a:p>
            <a:r>
              <a:rPr lang="en-US" i="1" dirty="0" err="1"/>
              <a:t>Spectre</a:t>
            </a:r>
            <a:r>
              <a:rPr lang="en-US" i="1" dirty="0"/>
              <a:t> and Meltdown, </a:t>
            </a:r>
            <a:r>
              <a:rPr lang="en-US" dirty="0"/>
              <a:t>Daniel </a:t>
            </a:r>
            <a:r>
              <a:rPr lang="en-US" dirty="0" err="1"/>
              <a:t>Gruss</a:t>
            </a:r>
            <a:r>
              <a:rPr lang="en-US" dirty="0"/>
              <a:t>, Moritz </a:t>
            </a:r>
            <a:r>
              <a:rPr lang="en-US" dirty="0" err="1"/>
              <a:t>Lipp</a:t>
            </a:r>
            <a:r>
              <a:rPr lang="en-US" dirty="0"/>
              <a:t>, Yuval </a:t>
            </a:r>
            <a:r>
              <a:rPr lang="en-US" dirty="0" err="1"/>
              <a:t>Yarom</a:t>
            </a:r>
            <a:r>
              <a:rPr lang="en-US" dirty="0"/>
              <a:t>, Paul Kocher, Daniel </a:t>
            </a:r>
            <a:r>
              <a:rPr lang="en-US" dirty="0" err="1"/>
              <a:t>Genkin</a:t>
            </a:r>
            <a:r>
              <a:rPr lang="en-US" dirty="0"/>
              <a:t>, Michael Schwarz, Mike Hamburg, Stefan </a:t>
            </a:r>
            <a:r>
              <a:rPr lang="en-US" dirty="0" err="1"/>
              <a:t>Mangard</a:t>
            </a:r>
            <a:r>
              <a:rPr lang="en-US" dirty="0"/>
              <a:t>, Thomas </a:t>
            </a:r>
            <a:r>
              <a:rPr lang="en-US" dirty="0" err="1"/>
              <a:t>Prescher</a:t>
            </a:r>
            <a:r>
              <a:rPr lang="en-US" dirty="0"/>
              <a:t> and Werner Haas, Google Ground Zero Project.</a:t>
            </a:r>
          </a:p>
        </p:txBody>
      </p:sp>
      <p:pic>
        <p:nvPicPr>
          <p:cNvPr id="12" name="Picture 11" descr="bruc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914400"/>
            <a:ext cx="1447800" cy="1872488"/>
          </a:xfrm>
          <a:prstGeom prst="rect">
            <a:avLst/>
          </a:prstGeom>
        </p:spPr>
      </p:pic>
    </p:spTree>
    <p:extLst>
      <p:ext uri="{BB962C8B-B14F-4D97-AF65-F5344CB8AC3E}">
        <p14:creationId xmlns:p14="http://schemas.microsoft.com/office/powerpoint/2010/main" val="141953174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Security can be a game changer!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570" y="1600200"/>
            <a:ext cx="7543800" cy="4246566"/>
          </a:xfrm>
          <a:prstGeom prst="rect">
            <a:avLst/>
          </a:prstGeom>
        </p:spPr>
      </p:pic>
    </p:spTree>
    <p:extLst>
      <p:ext uri="{BB962C8B-B14F-4D97-AF65-F5344CB8AC3E}">
        <p14:creationId xmlns:p14="http://schemas.microsoft.com/office/powerpoint/2010/main" val="434884784"/>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Part-II</a:t>
            </a:r>
          </a:p>
        </p:txBody>
      </p:sp>
      <p:sp>
        <p:nvSpPr>
          <p:cNvPr id="3" name="Subtitle 2"/>
          <p:cNvSpPr>
            <a:spLocks noGrp="1"/>
          </p:cNvSpPr>
          <p:nvPr>
            <p:ph type="subTitle" idx="1"/>
          </p:nvPr>
        </p:nvSpPr>
        <p:spPr/>
        <p:txBody>
          <a:bodyPr/>
          <a:lstStyle/>
          <a:p>
            <a:r>
              <a:rPr lang="en-US" dirty="0"/>
              <a:t>Looking into Micro-architecture Attacks</a:t>
            </a:r>
          </a:p>
          <a:p>
            <a:r>
              <a:rPr lang="en-US" dirty="0"/>
              <a:t>: Timing Attacks on Block Ciphers</a:t>
            </a:r>
          </a:p>
        </p:txBody>
      </p:sp>
      <p:sp>
        <p:nvSpPr>
          <p:cNvPr id="4" name="TextBox 3"/>
          <p:cNvSpPr txBox="1"/>
          <p:nvPr/>
        </p:nvSpPr>
        <p:spPr>
          <a:xfrm>
            <a:off x="1295400" y="2895600"/>
            <a:ext cx="7086600" cy="584775"/>
          </a:xfrm>
          <a:prstGeom prst="rect">
            <a:avLst/>
          </a:prstGeom>
          <a:solidFill>
            <a:schemeClr val="bg2"/>
          </a:solidFill>
          <a:ln>
            <a:solidFill>
              <a:schemeClr val="tx1"/>
            </a:solidFill>
          </a:ln>
        </p:spPr>
        <p:txBody>
          <a:bodyPr wrap="square" rtlCol="0">
            <a:spAutoFit/>
          </a:bodyPr>
          <a:lstStyle/>
          <a:p>
            <a:r>
              <a:rPr lang="en-US" sz="1600" dirty="0"/>
              <a:t>Chester </a:t>
            </a:r>
            <a:r>
              <a:rPr lang="en-US" sz="1600" dirty="0" err="1"/>
              <a:t>Rebeiro</a:t>
            </a:r>
            <a:r>
              <a:rPr lang="en-US" sz="1600" dirty="0"/>
              <a:t>, </a:t>
            </a:r>
            <a:r>
              <a:rPr lang="en-US" sz="1600" dirty="0" err="1"/>
              <a:t>Debdeep</a:t>
            </a:r>
            <a:r>
              <a:rPr lang="en-US" sz="1600" dirty="0"/>
              <a:t> </a:t>
            </a:r>
            <a:r>
              <a:rPr lang="en-US" sz="1600" dirty="0" err="1"/>
              <a:t>Mukhopadhyay</a:t>
            </a:r>
            <a:r>
              <a:rPr lang="en-US" sz="1600" dirty="0"/>
              <a:t>, Junko Takahashi, </a:t>
            </a:r>
            <a:r>
              <a:rPr lang="en-US" sz="1600" dirty="0" err="1"/>
              <a:t>Toshinori</a:t>
            </a:r>
            <a:r>
              <a:rPr lang="en-US" sz="1600" dirty="0"/>
              <a:t> </a:t>
            </a:r>
            <a:r>
              <a:rPr lang="en-US" sz="1600" dirty="0" err="1"/>
              <a:t>Fukunaga:Cache</a:t>
            </a:r>
            <a:r>
              <a:rPr lang="en-US" sz="1600" dirty="0"/>
              <a:t> Timing Attacks on </a:t>
            </a:r>
            <a:r>
              <a:rPr lang="en-US" sz="1600" dirty="0" err="1"/>
              <a:t>Clefia</a:t>
            </a:r>
            <a:r>
              <a:rPr lang="en-US" sz="1600" dirty="0"/>
              <a:t>. INDOCRYPT 2009: 104-118</a:t>
            </a:r>
          </a:p>
        </p:txBody>
      </p:sp>
    </p:spTree>
    <p:extLst>
      <p:ext uri="{BB962C8B-B14F-4D97-AF65-F5344CB8AC3E}">
        <p14:creationId xmlns:p14="http://schemas.microsoft.com/office/powerpoint/2010/main" val="1052036735"/>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p:cNvSpPr>
          <p:nvPr>
            <p:ph type="ctrTitle"/>
          </p:nvPr>
        </p:nvSpPr>
        <p:spPr bwMode="auto">
          <a:xfrm>
            <a:off x="1435100" y="546100"/>
            <a:ext cx="7499350" cy="600075"/>
          </a:xfrm>
        </p:spPr>
        <p:txBody>
          <a:bodyPr>
            <a:normAutofit fontScale="90000"/>
          </a:bodyPr>
          <a:lstStyle/>
          <a:p>
            <a:pPr>
              <a:defRPr/>
            </a:pPr>
            <a:r>
              <a:rPr lang="en-US" dirty="0">
                <a:effectLst>
                  <a:outerShdw blurRad="38100" dist="38100" dir="2700000" algn="tl">
                    <a:srgbClr val="000000">
                      <a:alpha val="43137"/>
                    </a:srgbClr>
                  </a:outerShdw>
                </a:effectLst>
                <a:latin typeface="Gill Sans MT" pitchFamily="34" charset="0"/>
              </a:rPr>
              <a:t>What are Side Channels?</a:t>
            </a:r>
          </a:p>
        </p:txBody>
      </p:sp>
      <p:sp>
        <p:nvSpPr>
          <p:cNvPr id="27651" name="Rectangle 3"/>
          <p:cNvSpPr>
            <a:spLocks noGrp="1"/>
          </p:cNvSpPr>
          <p:nvPr>
            <p:ph type="subTitle" idx="1"/>
          </p:nvPr>
        </p:nvSpPr>
        <p:spPr>
          <a:xfrm>
            <a:off x="990600" y="1676400"/>
            <a:ext cx="7696200" cy="3657600"/>
          </a:xfrm>
        </p:spPr>
        <p:txBody>
          <a:bodyPr/>
          <a:lstStyle/>
          <a:p>
            <a:r>
              <a:rPr lang="en-US" sz="2800">
                <a:latin typeface="Gill Sans MT" pitchFamily="34" charset="0"/>
              </a:rPr>
              <a:t>These are covert channels which leak information which the designers of cryptographic algorithms did not consider.</a:t>
            </a:r>
          </a:p>
          <a:p>
            <a:r>
              <a:rPr lang="en-US" sz="2800">
                <a:latin typeface="Gill Sans MT" pitchFamily="34" charset="0"/>
              </a:rPr>
              <a:t>Information is leaked because of the implementation:</a:t>
            </a:r>
          </a:p>
          <a:p>
            <a:pPr lvl="1"/>
            <a:r>
              <a:rPr lang="en-US" sz="2400">
                <a:latin typeface="Gill Sans MT" pitchFamily="34" charset="0"/>
              </a:rPr>
              <a:t>optimization leads to information leakage</a:t>
            </a:r>
          </a:p>
          <a:p>
            <a:pPr lvl="1"/>
            <a:r>
              <a:rPr lang="en-US" sz="2400">
                <a:latin typeface="Gill Sans MT" pitchFamily="34" charset="0"/>
              </a:rPr>
              <a:t>example: </a:t>
            </a:r>
            <a:r>
              <a:rPr lang="en-US" sz="2400" b="1">
                <a:latin typeface="Gill Sans MT" pitchFamily="34" charset="0"/>
              </a:rPr>
              <a:t>an if-else statement in a programming language</a:t>
            </a:r>
          </a:p>
          <a:p>
            <a:endParaRPr lang="en-US" sz="2800" b="1">
              <a:latin typeface="Gill Sans MT" pitchFamily="34" charset="0"/>
            </a:endParaRPr>
          </a:p>
          <a:p>
            <a:endParaRPr lang="en-US" sz="2800">
              <a:latin typeface="Gill Sans MT" pitchFamily="34" charset="0"/>
            </a:endParaRPr>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Micro-architectural Leakage Models</a:t>
            </a:r>
          </a:p>
        </p:txBody>
      </p:sp>
      <p:sp>
        <p:nvSpPr>
          <p:cNvPr id="3" name="Content Placeholder 2"/>
          <p:cNvSpPr>
            <a:spLocks noGrp="1"/>
          </p:cNvSpPr>
          <p:nvPr>
            <p:ph idx="1"/>
          </p:nvPr>
        </p:nvSpPr>
        <p:spPr/>
        <p:txBody>
          <a:bodyPr/>
          <a:lstStyle/>
          <a:p>
            <a:r>
              <a:rPr lang="en-US" sz="2800" dirty="0"/>
              <a:t>Side channel leakage due to the underlying computer architecture.</a:t>
            </a:r>
          </a:p>
          <a:p>
            <a:r>
              <a:rPr lang="en-US" sz="2800" dirty="0"/>
              <a:t>However leakage (in general) can be a function of several parameters:</a:t>
            </a:r>
          </a:p>
          <a:p>
            <a:pPr lvl="1"/>
            <a:r>
              <a:rPr lang="en-US" sz="2400" dirty="0"/>
              <a:t>Branch prediction algorithms</a:t>
            </a:r>
          </a:p>
          <a:p>
            <a:pPr lvl="1"/>
            <a:r>
              <a:rPr lang="en-US" sz="2400" dirty="0" err="1"/>
              <a:t>Hyperthreading</a:t>
            </a:r>
            <a:endParaRPr lang="en-US" sz="2400" dirty="0"/>
          </a:p>
          <a:p>
            <a:pPr lvl="1"/>
            <a:r>
              <a:rPr lang="en-US" sz="2400" dirty="0"/>
              <a:t>Memory Technology</a:t>
            </a:r>
          </a:p>
          <a:p>
            <a:pPr lvl="1"/>
            <a:r>
              <a:rPr lang="en-US" sz="2400" dirty="0"/>
              <a:t>Cache Architecture</a:t>
            </a:r>
          </a:p>
          <a:p>
            <a:r>
              <a:rPr lang="en-US" sz="2800" dirty="0"/>
              <a:t>These are more relevant for software based attacks.</a:t>
            </a:r>
          </a:p>
        </p:txBody>
      </p:sp>
      <p:pic>
        <p:nvPicPr>
          <p:cNvPr id="4"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791200" y="2667000"/>
            <a:ext cx="3352800" cy="2514600"/>
          </a:xfrm>
          <a:prstGeom prst="rect">
            <a:avLst/>
          </a:prstGeom>
          <a:noFill/>
          <a:ln w="9525">
            <a:noFill/>
            <a:miter lim="800000"/>
            <a:headEnd/>
            <a:tailEnd/>
          </a:ln>
        </p:spPr>
      </p:pic>
      <p:sp>
        <p:nvSpPr>
          <p:cNvPr id="5" name="TextBox 8"/>
          <p:cNvSpPr txBox="1">
            <a:spLocks noChangeArrowheads="1"/>
          </p:cNvSpPr>
          <p:nvPr/>
        </p:nvSpPr>
        <p:spPr bwMode="auto">
          <a:xfrm>
            <a:off x="6172200" y="3429000"/>
            <a:ext cx="1219200" cy="708025"/>
          </a:xfrm>
          <a:prstGeom prst="rect">
            <a:avLst/>
          </a:prstGeom>
          <a:noFill/>
          <a:ln w="9525">
            <a:noFill/>
            <a:miter lim="800000"/>
            <a:headEnd/>
            <a:tailEnd/>
          </a:ln>
        </p:spPr>
        <p:txBody>
          <a:bodyPr>
            <a:spAutoFit/>
          </a:bodyPr>
          <a:lstStyle/>
          <a:p>
            <a:pPr algn="ctr"/>
            <a:r>
              <a:rPr lang="en-US" sz="2000" b="1" dirty="0">
                <a:latin typeface="Constantia" pitchFamily="18" charset="0"/>
              </a:rPr>
              <a:t>Cache</a:t>
            </a:r>
          </a:p>
          <a:p>
            <a:pPr algn="ctr"/>
            <a:r>
              <a:rPr lang="en-US" sz="2000" b="1" dirty="0">
                <a:latin typeface="Constantia" pitchFamily="18" charset="0"/>
              </a:rPr>
              <a:t>Attacks</a:t>
            </a:r>
          </a:p>
        </p:txBody>
      </p:sp>
      <p:sp>
        <p:nvSpPr>
          <p:cNvPr id="6" name="TextBox 7"/>
          <p:cNvSpPr txBox="1">
            <a:spLocks noChangeArrowheads="1"/>
          </p:cNvSpPr>
          <p:nvPr/>
        </p:nvSpPr>
        <p:spPr bwMode="auto">
          <a:xfrm>
            <a:off x="7391400" y="3200400"/>
            <a:ext cx="1290638" cy="641350"/>
          </a:xfrm>
          <a:prstGeom prst="rect">
            <a:avLst/>
          </a:prstGeom>
          <a:noFill/>
          <a:ln w="9525">
            <a:noFill/>
            <a:miter lim="800000"/>
            <a:headEnd/>
            <a:tailEnd/>
          </a:ln>
        </p:spPr>
        <p:txBody>
          <a:bodyPr>
            <a:spAutoFit/>
          </a:bodyPr>
          <a:lstStyle/>
          <a:p>
            <a:pPr algn="ctr"/>
            <a:r>
              <a:rPr lang="en-US" b="1" dirty="0">
                <a:latin typeface="Constantia" pitchFamily="18" charset="0"/>
              </a:rPr>
              <a:t>Our Focus</a:t>
            </a:r>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2"/>
                </a:solidFill>
              </a:rPr>
              <a:t>Square and Multiply Algorithm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636535"/>
            <a:ext cx="3873818" cy="2808733"/>
          </a:xfrm>
        </p:spPr>
      </p:pic>
      <p:sp>
        <p:nvSpPr>
          <p:cNvPr id="5" name="TextBox 4"/>
          <p:cNvSpPr txBox="1"/>
          <p:nvPr/>
        </p:nvSpPr>
        <p:spPr>
          <a:xfrm>
            <a:off x="5486400" y="1524000"/>
            <a:ext cx="2873502" cy="2585323"/>
          </a:xfrm>
          <a:prstGeom prst="rect">
            <a:avLst/>
          </a:prstGeom>
          <a:solidFill>
            <a:schemeClr val="tx2">
              <a:lumMod val="40000"/>
              <a:lumOff val="60000"/>
            </a:schemeClr>
          </a:solidFill>
          <a:ln>
            <a:solidFill>
              <a:schemeClr val="accent1">
                <a:lumMod val="75000"/>
              </a:schemeClr>
            </a:solidFill>
          </a:ln>
        </p:spPr>
        <p:txBody>
          <a:bodyPr wrap="square" rtlCol="0">
            <a:spAutoFit/>
          </a:bodyPr>
          <a:lstStyle/>
          <a:p>
            <a:r>
              <a:rPr lang="en-US" dirty="0"/>
              <a:t>We assume that the attacker knows the first b-1 bits, and wants to obtain the b-1th bit of the secret key.</a:t>
            </a:r>
          </a:p>
          <a:p>
            <a:endParaRPr lang="en-US" dirty="0"/>
          </a:p>
          <a:p>
            <a:r>
              <a:rPr lang="en-US" dirty="0"/>
              <a:t>Attacker knows x[0],</a:t>
            </a:r>
            <a:r>
              <a:rPr lang="mr-IN" dirty="0"/>
              <a:t>…</a:t>
            </a:r>
            <a:r>
              <a:rPr lang="en-US" dirty="0"/>
              <a:t>,x[b-2] and wants to determined x[b-1]</a:t>
            </a:r>
          </a:p>
        </p:txBody>
      </p:sp>
      <p:sp>
        <p:nvSpPr>
          <p:cNvPr id="6" name="TextBox 5"/>
          <p:cNvSpPr txBox="1"/>
          <p:nvPr/>
        </p:nvSpPr>
        <p:spPr>
          <a:xfrm>
            <a:off x="1435100" y="4660046"/>
            <a:ext cx="7023100" cy="923330"/>
          </a:xfrm>
          <a:prstGeom prst="rect">
            <a:avLst/>
          </a:prstGeom>
          <a:solidFill>
            <a:schemeClr val="accent4">
              <a:lumMod val="40000"/>
              <a:lumOff val="60000"/>
            </a:schemeClr>
          </a:solidFill>
          <a:ln>
            <a:solidFill>
              <a:schemeClr val="accent1">
                <a:lumMod val="75000"/>
              </a:schemeClr>
            </a:solidFill>
          </a:ln>
        </p:spPr>
        <p:txBody>
          <a:bodyPr wrap="square" rtlCol="0">
            <a:spAutoFit/>
          </a:bodyPr>
          <a:lstStyle/>
          <a:p>
            <a:r>
              <a:rPr lang="en-US" dirty="0"/>
              <a:t>Paul C Kocher, Timing Attacks on Implementations of </a:t>
            </a:r>
            <a:r>
              <a:rPr lang="en-US" dirty="0" err="1"/>
              <a:t>Diffie</a:t>
            </a:r>
            <a:r>
              <a:rPr lang="en-US" dirty="0"/>
              <a:t>-Hellman, RSA, DSS and Other Systems, In Proceedings of Crypto, LNCS 1109, </a:t>
            </a:r>
            <a:r>
              <a:rPr lang="en-US" dirty="0" err="1"/>
              <a:t>pgs</a:t>
            </a:r>
            <a:r>
              <a:rPr lang="en-US" dirty="0"/>
              <a:t> 104-113, 1996.</a:t>
            </a:r>
          </a:p>
        </p:txBody>
      </p:sp>
    </p:spTree>
    <p:extLst>
      <p:ext uri="{BB962C8B-B14F-4D97-AF65-F5344CB8AC3E}">
        <p14:creationId xmlns:p14="http://schemas.microsoft.com/office/powerpoint/2010/main" val="1097682718"/>
      </p:ext>
    </p:extLst>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76200"/>
            <a:ext cx="7499350" cy="1143000"/>
          </a:xfrm>
        </p:spPr>
        <p:txBody>
          <a:bodyPr/>
          <a:lstStyle/>
          <a:p>
            <a:r>
              <a:rPr lang="en-US" dirty="0"/>
              <a:t>Timing Measurement</a:t>
            </a:r>
          </a:p>
        </p:txBody>
      </p:sp>
      <p:sp>
        <p:nvSpPr>
          <p:cNvPr id="3" name="Content Placeholder 2"/>
          <p:cNvSpPr>
            <a:spLocks noGrp="1"/>
          </p:cNvSpPr>
          <p:nvPr>
            <p:ph idx="1"/>
          </p:nvPr>
        </p:nvSpPr>
        <p:spPr>
          <a:xfrm>
            <a:off x="1295400" y="1066800"/>
            <a:ext cx="7499350" cy="4800600"/>
          </a:xfrm>
        </p:spPr>
        <p:txBody>
          <a:bodyPr/>
          <a:lstStyle/>
          <a:p>
            <a:r>
              <a:rPr lang="en-US" sz="2800" dirty="0"/>
              <a:t>Assume that the attacker can measure time accurately for a function P.</a:t>
            </a:r>
          </a:p>
          <a:p>
            <a:r>
              <a:rPr lang="en-US" sz="2800" dirty="0"/>
              <a:t>Compute the timestamp before and after calling a function P</a:t>
            </a:r>
          </a:p>
          <a:p>
            <a:r>
              <a:rPr lang="en-US" sz="2800" dirty="0"/>
              <a:t>Then evaluate the difference between the timestamps. </a:t>
            </a:r>
          </a:p>
          <a:p>
            <a:r>
              <a:rPr lang="en-US" sz="2800" dirty="0"/>
              <a:t>Note if there is no program between two timestamp calls, there is still a small time difference.</a:t>
            </a:r>
          </a:p>
          <a:p>
            <a:r>
              <a:rPr lang="en-US" sz="2800" dirty="0"/>
              <a:t>This overhead should be appropriately deducted after computing the running time of the program P. </a:t>
            </a:r>
          </a:p>
        </p:txBody>
      </p:sp>
    </p:spTree>
    <p:extLst>
      <p:ext uri="{BB962C8B-B14F-4D97-AF65-F5344CB8AC3E}">
        <p14:creationId xmlns:p14="http://schemas.microsoft.com/office/powerpoint/2010/main" val="1868913696"/>
      </p:ext>
    </p:extLst>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Timestamp Snippet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752600"/>
            <a:ext cx="5719572" cy="3104051"/>
          </a:xfrm>
          <a:prstGeom prst="rect">
            <a:avLst/>
          </a:prstGeom>
        </p:spPr>
      </p:pic>
    </p:spTree>
    <p:extLst>
      <p:ext uri="{BB962C8B-B14F-4D97-AF65-F5344CB8AC3E}">
        <p14:creationId xmlns:p14="http://schemas.microsoft.com/office/powerpoint/2010/main" val="1736667650"/>
      </p:ext>
    </p:extLst>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3810000" cy="1162050"/>
          </a:xfrm>
        </p:spPr>
        <p:txBody>
          <a:bodyPr/>
          <a:lstStyle/>
          <a:p>
            <a:r>
              <a:rPr lang="en-US" dirty="0" smtClean="0"/>
              <a:t>JOINT WORK WITH</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95400"/>
            <a:ext cx="7315200" cy="4254103"/>
          </a:xfrm>
          <a:prstGeom prst="rect">
            <a:avLst/>
          </a:prstGeom>
        </p:spPr>
      </p:pic>
      <p:sp>
        <p:nvSpPr>
          <p:cNvPr id="7" name="Oval 6"/>
          <p:cNvSpPr/>
          <p:nvPr/>
        </p:nvSpPr>
        <p:spPr>
          <a:xfrm>
            <a:off x="743125" y="1809750"/>
            <a:ext cx="1447800" cy="3873103"/>
          </a:xfrm>
          <a:prstGeom prst="ellipse">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114800" y="1524000"/>
            <a:ext cx="1447800" cy="3873103"/>
          </a:xfrm>
          <a:prstGeom prst="ellipse">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33800" y="5549503"/>
            <a:ext cx="2438400" cy="369332"/>
          </a:xfrm>
          <a:prstGeom prst="rect">
            <a:avLst/>
          </a:prstGeom>
          <a:noFill/>
        </p:spPr>
        <p:txBody>
          <a:bodyPr wrap="square" rtlCol="0">
            <a:spAutoFit/>
          </a:bodyPr>
          <a:lstStyle/>
          <a:p>
            <a:r>
              <a:rPr lang="en-US" smtClean="0"/>
              <a:t>Prof Chester </a:t>
            </a:r>
            <a:r>
              <a:rPr lang="en-US" dirty="0" err="1" smtClean="0"/>
              <a:t>Rebeiro</a:t>
            </a:r>
            <a:endParaRPr lang="en-US" dirty="0"/>
          </a:p>
        </p:txBody>
      </p:sp>
      <p:sp>
        <p:nvSpPr>
          <p:cNvPr id="10" name="TextBox 9"/>
          <p:cNvSpPr txBox="1"/>
          <p:nvPr/>
        </p:nvSpPr>
        <p:spPr>
          <a:xfrm>
            <a:off x="533400" y="5682853"/>
            <a:ext cx="2667000" cy="369332"/>
          </a:xfrm>
          <a:prstGeom prst="rect">
            <a:avLst/>
          </a:prstGeom>
          <a:noFill/>
        </p:spPr>
        <p:txBody>
          <a:bodyPr wrap="square" rtlCol="0">
            <a:spAutoFit/>
          </a:bodyPr>
          <a:lstStyle/>
          <a:p>
            <a:r>
              <a:rPr lang="en-US" dirty="0" err="1" smtClean="0"/>
              <a:t>Dr</a:t>
            </a:r>
            <a:r>
              <a:rPr lang="en-US" dirty="0" smtClean="0"/>
              <a:t> </a:t>
            </a:r>
            <a:r>
              <a:rPr lang="en-US" dirty="0" err="1" smtClean="0"/>
              <a:t>Sarani</a:t>
            </a:r>
            <a:r>
              <a:rPr lang="en-US" dirty="0" smtClean="0"/>
              <a:t> Bhattacharya</a:t>
            </a:r>
            <a:endParaRPr lang="en-US" dirty="0"/>
          </a:p>
        </p:txBody>
      </p:sp>
    </p:spTree>
    <p:extLst>
      <p:ext uri="{BB962C8B-B14F-4D97-AF65-F5344CB8AC3E}">
        <p14:creationId xmlns:p14="http://schemas.microsoft.com/office/powerpoint/2010/main" val="72345855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Attack Methodology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47750" y="1417638"/>
                <a:ext cx="7886700" cy="3263504"/>
              </a:xfrm>
            </p:spPr>
            <p:txBody>
              <a:bodyPr/>
              <a:lstStyle/>
              <a:p>
                <a:r>
                  <a:rPr lang="en-US" sz="2400" dirty="0"/>
                  <a:t>Attacker measures the time required to perform the loop a large number of times by varying the value of </a:t>
                </a:r>
                <a:r>
                  <a:rPr lang="en-US" sz="2400" i="1" dirty="0"/>
                  <a:t>y</a:t>
                </a:r>
                <a:r>
                  <a:rPr lang="en-US" sz="2400" dirty="0"/>
                  <a:t>.</a:t>
                </a:r>
              </a:p>
              <a:p>
                <a:r>
                  <a:rPr lang="en-US" sz="2400" dirty="0"/>
                  <a:t>Each observed timing can be denoted as </a:t>
                </a:r>
                <a14:m>
                  <m:oMath xmlns:m="http://schemas.openxmlformats.org/officeDocument/2006/math">
                    <m:sSub>
                      <m:sSubPr>
                        <m:ctrlPr>
                          <a:rPr lang="en-US" sz="2400" b="0" i="1" smtClean="0">
                            <a:latin typeface="Cambria Math" charset="0"/>
                          </a:rPr>
                        </m:ctrlPr>
                      </m:sSubPr>
                      <m:e>
                        <m:r>
                          <a:rPr lang="en-US" sz="2400" b="0" i="1" smtClean="0">
                            <a:latin typeface="Cambria Math" charset="0"/>
                          </a:rPr>
                          <m:t>𝑇</m:t>
                        </m:r>
                      </m:e>
                      <m:sub>
                        <m:r>
                          <a:rPr lang="en-US" sz="2400" b="0" i="1" smtClean="0">
                            <a:latin typeface="Cambria Math" charset="0"/>
                          </a:rPr>
                          <m:t>𝑗</m:t>
                        </m:r>
                      </m:sub>
                    </m:sSub>
                    <m:r>
                      <a:rPr lang="en-US" sz="2400" b="0" i="1" smtClean="0">
                        <a:latin typeface="Cambria Math" charset="0"/>
                      </a:rPr>
                      <m:t>=</m:t>
                    </m:r>
                    <m:r>
                      <a:rPr lang="en-US" sz="2400" b="0" i="1" smtClean="0">
                        <a:latin typeface="Cambria Math" charset="0"/>
                      </a:rPr>
                      <m:t>𝑒</m:t>
                    </m:r>
                    <m:r>
                      <a:rPr lang="en-US" sz="2400" b="0" i="1" smtClean="0">
                        <a:latin typeface="Cambria Math" charset="0"/>
                      </a:rPr>
                      <m:t>+</m:t>
                    </m:r>
                    <m:sSubSup>
                      <m:sSubSupPr>
                        <m:ctrlPr>
                          <a:rPr lang="en-US" sz="2400" b="0" i="1" smtClean="0">
                            <a:latin typeface="Cambria Math" charset="0"/>
                          </a:rPr>
                        </m:ctrlPr>
                      </m:sSubSupPr>
                      <m:e>
                        <m:r>
                          <m:rPr>
                            <m:sty m:val="p"/>
                          </m:rPr>
                          <a:rPr lang="en-US" sz="2400" b="0" i="0" smtClean="0">
                            <a:latin typeface="Cambria Math" charset="0"/>
                          </a:rPr>
                          <m:t>Σ</m:t>
                        </m:r>
                      </m:e>
                      <m:sub>
                        <m:r>
                          <a:rPr lang="en-US" sz="2400" b="0" i="1" smtClean="0">
                            <a:latin typeface="Cambria Math" charset="0"/>
                          </a:rPr>
                          <m:t>𝑖</m:t>
                        </m:r>
                        <m:r>
                          <a:rPr lang="en-US" sz="2400" b="0" i="1" smtClean="0">
                            <a:latin typeface="Cambria Math" charset="0"/>
                          </a:rPr>
                          <m:t>=0</m:t>
                        </m:r>
                      </m:sub>
                      <m:sup>
                        <m:r>
                          <a:rPr lang="en-US" sz="2400" b="0" i="1" smtClean="0">
                            <a:latin typeface="Cambria Math" charset="0"/>
                          </a:rPr>
                          <m:t>𝑤</m:t>
                        </m:r>
                        <m:r>
                          <a:rPr lang="en-US" sz="2400" b="0" i="1" smtClean="0">
                            <a:latin typeface="Cambria Math" charset="0"/>
                          </a:rPr>
                          <m:t>−1</m:t>
                        </m:r>
                      </m:sup>
                    </m:sSubSup>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𝑖</m:t>
                        </m:r>
                      </m:sub>
                    </m:sSub>
                    <m:r>
                      <a:rPr lang="en-US" sz="2400" b="0" i="1" smtClean="0">
                        <a:latin typeface="Cambria Math" charset="0"/>
                      </a:rPr>
                      <m:t>,   </m:t>
                    </m:r>
                  </m:oMath>
                </a14:m>
                <a:r>
                  <a:rPr lang="en-US" sz="2400" dirty="0"/>
                  <a:t>where </a:t>
                </a:r>
                <a14:m>
                  <m:oMath xmlns:m="http://schemas.openxmlformats.org/officeDocument/2006/math">
                    <m:sSub>
                      <m:sSubPr>
                        <m:ctrlPr>
                          <a:rPr lang="en-US" sz="2400" b="0" i="1" smtClean="0">
                            <a:latin typeface="Cambria Math" charset="0"/>
                          </a:rPr>
                        </m:ctrlPr>
                      </m:sSubPr>
                      <m:e>
                        <m:r>
                          <a:rPr lang="en-US" sz="2400" b="0" i="1" smtClean="0">
                            <a:latin typeface="Cambria Math" charset="0"/>
                          </a:rPr>
                          <m:t>𝑡</m:t>
                        </m:r>
                      </m:e>
                      <m:sub>
                        <m:r>
                          <a:rPr lang="en-US" sz="2400" b="0" i="1" smtClean="0">
                            <a:latin typeface="Cambria Math" charset="0"/>
                          </a:rPr>
                          <m:t>𝑖</m:t>
                        </m:r>
                      </m:sub>
                    </m:sSub>
                  </m:oMath>
                </a14:m>
                <a:r>
                  <a:rPr lang="en-US" sz="2400" dirty="0"/>
                  <a:t> is the time required for performing multiplication and squaring for bit </a:t>
                </a:r>
                <a:r>
                  <a:rPr lang="en-US" sz="2400" dirty="0" err="1"/>
                  <a:t>i</a:t>
                </a:r>
                <a:r>
                  <a:rPr lang="en-US" sz="2400" dirty="0"/>
                  <a:t>. </a:t>
                </a:r>
              </a:p>
              <a:p>
                <a:r>
                  <a:rPr lang="en-US" sz="2400" dirty="0"/>
                  <a:t>The measurement error, loop overhead are other sources of inaccuracies.</a:t>
                </a:r>
              </a:p>
              <a:p>
                <a:r>
                  <a:rPr lang="en-US" sz="2400" dirty="0"/>
                  <a:t>We assume that the attacker knows or has correctly evaluated in the previous iterations the first (b-1) bits: x[0],</a:t>
                </a:r>
                <a:r>
                  <a:rPr lang="mr-IN" sz="2400" dirty="0"/>
                  <a:t>…</a:t>
                </a:r>
                <a:r>
                  <a:rPr lang="en-US" sz="2400" dirty="0"/>
                  <a:t>,x[b-2]</a:t>
                </a:r>
              </a:p>
              <a:p>
                <a:r>
                  <a:rPr lang="en-US" sz="2400" dirty="0"/>
                  <a:t>Now the attacker guesses x[b-1]. Is it correct? 0 or 1?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47750" y="1417638"/>
                <a:ext cx="7886700" cy="3263504"/>
              </a:xfrm>
              <a:blipFill rotWithShape="0">
                <a:blip r:embed="rId2"/>
                <a:stretch>
                  <a:fillRect t="-1495" r="-1391" b="-41308"/>
                </a:stretch>
              </a:blipFill>
            </p:spPr>
            <p:txBody>
              <a:bodyPr/>
              <a:lstStyle/>
              <a:p>
                <a:r>
                  <a:rPr lang="en-US">
                    <a:noFill/>
                  </a:rPr>
                  <a:t> </a:t>
                </a:r>
              </a:p>
            </p:txBody>
          </p:sp>
        </mc:Fallback>
      </mc:AlternateContent>
    </p:spTree>
    <p:extLst>
      <p:ext uri="{BB962C8B-B14F-4D97-AF65-F5344CB8AC3E}">
        <p14:creationId xmlns:p14="http://schemas.microsoft.com/office/powerpoint/2010/main" val="1722947173"/>
      </p:ext>
    </p:extLst>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2"/>
                </a:solidFill>
              </a:rPr>
              <a:t>Attack Methodology (contd.)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47750" y="1752600"/>
                <a:ext cx="7886700" cy="3263504"/>
              </a:xfrm>
            </p:spPr>
            <p:txBody>
              <a:bodyPr>
                <a:normAutofit fontScale="55000" lnSpcReduction="20000"/>
              </a:bodyPr>
              <a:lstStyle/>
              <a:p>
                <a:r>
                  <a:rPr lang="en-US" dirty="0"/>
                  <a:t>If the guess is correct, subtracting from T yields</a:t>
                </a:r>
              </a:p>
              <a:p>
                <a:pPr marL="0" indent="0">
                  <a:buNone/>
                </a:pPr>
                <a:r>
                  <a:rPr lang="en-US" dirty="0"/>
                  <a:t>                      </a:t>
                </a:r>
                <a14:m>
                  <m:oMath xmlns:m="http://schemas.openxmlformats.org/officeDocument/2006/math">
                    <m:sSub>
                      <m:sSubPr>
                        <m:ctrlPr>
                          <a:rPr lang="en-US" b="0" i="1" smtClean="0">
                            <a:latin typeface="Cambria Math" charset="0"/>
                          </a:rPr>
                        </m:ctrlPr>
                      </m:sSubPr>
                      <m:e>
                        <m:r>
                          <a:rPr lang="en-US" b="0" i="1" smtClean="0">
                            <a:latin typeface="Cambria Math" charset="0"/>
                          </a:rPr>
                          <m:t>           </m:t>
                        </m:r>
                        <m:r>
                          <a:rPr lang="en-US" b="0" i="1" smtClean="0">
                            <a:latin typeface="Cambria Math" charset="0"/>
                          </a:rPr>
                          <m:t>𝑇</m:t>
                        </m:r>
                      </m:e>
                      <m:sub>
                        <m:r>
                          <a:rPr lang="en-US" b="0" i="1" smtClean="0">
                            <a:latin typeface="Cambria Math" charset="0"/>
                          </a:rPr>
                          <m:t>𝑟</m:t>
                        </m:r>
                      </m:sub>
                    </m:sSub>
                    <m:r>
                      <a:rPr lang="en-US" b="0" i="1" smtClean="0">
                        <a:latin typeface="Cambria Math" charset="0"/>
                      </a:rPr>
                      <m:t>=</m:t>
                    </m:r>
                    <m:r>
                      <a:rPr lang="en-US" i="1">
                        <a:latin typeface="Cambria Math" charset="0"/>
                      </a:rPr>
                      <m:t>𝑒</m:t>
                    </m:r>
                    <m:r>
                      <a:rPr lang="en-US" i="1">
                        <a:latin typeface="Cambria Math" charset="0"/>
                      </a:rPr>
                      <m:t>+</m:t>
                    </m:r>
                    <m:sSubSup>
                      <m:sSubSupPr>
                        <m:ctrlPr>
                          <a:rPr lang="en-US" i="1">
                            <a:latin typeface="Cambria Math" charset="0"/>
                          </a:rPr>
                        </m:ctrlPr>
                      </m:sSubSupPr>
                      <m:e>
                        <m:r>
                          <m:rPr>
                            <m:sty m:val="p"/>
                          </m:rPr>
                          <a:rPr lang="en-US">
                            <a:latin typeface="Cambria Math" charset="0"/>
                          </a:rPr>
                          <m:t>Σ</m:t>
                        </m:r>
                      </m:e>
                      <m:sub>
                        <m:r>
                          <a:rPr lang="en-US" i="1">
                            <a:latin typeface="Cambria Math" charset="0"/>
                          </a:rPr>
                          <m:t>𝑖</m:t>
                        </m:r>
                        <m:r>
                          <a:rPr lang="en-US" i="1">
                            <a:latin typeface="Cambria Math" charset="0"/>
                          </a:rPr>
                          <m:t>=0</m:t>
                        </m:r>
                      </m:sub>
                      <m:sup>
                        <m:r>
                          <a:rPr lang="en-US" i="1">
                            <a:latin typeface="Cambria Math" charset="0"/>
                          </a:rPr>
                          <m:t>𝑤</m:t>
                        </m:r>
                        <m:r>
                          <a:rPr lang="en-US" i="1">
                            <a:latin typeface="Cambria Math" charset="0"/>
                          </a:rPr>
                          <m:t>−1</m:t>
                        </m:r>
                      </m:sup>
                    </m:sSubSup>
                    <m:sSub>
                      <m:sSubPr>
                        <m:ctrlPr>
                          <a:rPr lang="en-US" i="1">
                            <a:latin typeface="Cambria Math" charset="0"/>
                          </a:rPr>
                        </m:ctrlPr>
                      </m:sSubPr>
                      <m:e>
                        <m:r>
                          <a:rPr lang="en-US" i="1">
                            <a:latin typeface="Cambria Math" charset="0"/>
                          </a:rPr>
                          <m:t>𝑡</m:t>
                        </m:r>
                      </m:e>
                      <m:sub>
                        <m:r>
                          <a:rPr lang="en-US" i="1">
                            <a:latin typeface="Cambria Math" charset="0"/>
                          </a:rPr>
                          <m:t>𝑖</m:t>
                        </m:r>
                      </m:sub>
                    </m:sSub>
                    <m:r>
                      <a:rPr lang="en-US" b="0" i="1" smtClean="0">
                        <a:latin typeface="Cambria Math" charset="0"/>
                      </a:rPr>
                      <m:t>−</m:t>
                    </m:r>
                    <m:sSubSup>
                      <m:sSubSupPr>
                        <m:ctrlPr>
                          <a:rPr lang="en-US" i="1">
                            <a:latin typeface="Cambria Math" charset="0"/>
                          </a:rPr>
                        </m:ctrlPr>
                      </m:sSubSupPr>
                      <m:e>
                        <m:r>
                          <m:rPr>
                            <m:sty m:val="p"/>
                          </m:rPr>
                          <a:rPr lang="en-US">
                            <a:latin typeface="Cambria Math" charset="0"/>
                          </a:rPr>
                          <m:t>Σ</m:t>
                        </m:r>
                      </m:e>
                      <m:sub>
                        <m:r>
                          <a:rPr lang="en-US" i="1">
                            <a:latin typeface="Cambria Math" charset="0"/>
                          </a:rPr>
                          <m:t>𝑖</m:t>
                        </m:r>
                        <m:r>
                          <a:rPr lang="en-US" i="1">
                            <a:latin typeface="Cambria Math" charset="0"/>
                          </a:rPr>
                          <m:t>=0</m:t>
                        </m:r>
                      </m:sub>
                      <m:sup>
                        <m:r>
                          <a:rPr lang="en-US" b="0" i="1" smtClean="0">
                            <a:latin typeface="Cambria Math" charset="0"/>
                          </a:rPr>
                          <m:t>𝑏</m:t>
                        </m:r>
                        <m:r>
                          <a:rPr lang="en-US" i="1">
                            <a:latin typeface="Cambria Math" charset="0"/>
                          </a:rPr>
                          <m:t>−1</m:t>
                        </m:r>
                      </m:sup>
                    </m:sSubSup>
                    <m:sSub>
                      <m:sSubPr>
                        <m:ctrlPr>
                          <a:rPr lang="en-US" i="1">
                            <a:latin typeface="Cambria Math" charset="0"/>
                          </a:rPr>
                        </m:ctrlPr>
                      </m:sSubPr>
                      <m:e>
                        <m:r>
                          <a:rPr lang="en-US" i="1">
                            <a:latin typeface="Cambria Math" charset="0"/>
                          </a:rPr>
                          <m:t>𝑡</m:t>
                        </m:r>
                      </m:e>
                      <m:sub>
                        <m:r>
                          <a:rPr lang="en-US" i="1">
                            <a:latin typeface="Cambria Math" charset="0"/>
                          </a:rPr>
                          <m:t>𝑖</m:t>
                        </m:r>
                      </m:sub>
                    </m:sSub>
                  </m:oMath>
                </a14:m>
                <a:endParaRPr lang="en-US" i="1" dirty="0">
                  <a:latin typeface="Cambria Math"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rPr>
                        <m:t>=</m:t>
                      </m:r>
                      <m:r>
                        <a:rPr lang="en-US" b="0" i="1" smtClean="0">
                          <a:latin typeface="Cambria Math" charset="0"/>
                        </a:rPr>
                        <m:t>𝑒</m:t>
                      </m:r>
                      <m:r>
                        <a:rPr lang="en-US" b="0" i="1" smtClean="0">
                          <a:latin typeface="Cambria Math" charset="0"/>
                        </a:rPr>
                        <m:t>+</m:t>
                      </m:r>
                      <m:sSubSup>
                        <m:sSubSupPr>
                          <m:ctrlPr>
                            <a:rPr lang="en-US" i="1">
                              <a:latin typeface="Cambria Math" charset="0"/>
                            </a:rPr>
                          </m:ctrlPr>
                        </m:sSubSupPr>
                        <m:e>
                          <m:r>
                            <m:rPr>
                              <m:sty m:val="p"/>
                            </m:rPr>
                            <a:rPr lang="en-US">
                              <a:latin typeface="Cambria Math" charset="0"/>
                            </a:rPr>
                            <m:t>Σ</m:t>
                          </m:r>
                        </m:e>
                        <m:sub>
                          <m:r>
                            <a:rPr lang="en-US" i="1">
                              <a:latin typeface="Cambria Math" charset="0"/>
                            </a:rPr>
                            <m:t>𝑖</m:t>
                          </m:r>
                          <m:r>
                            <a:rPr lang="en-US" i="1">
                              <a:latin typeface="Cambria Math" charset="0"/>
                            </a:rPr>
                            <m:t>=</m:t>
                          </m:r>
                          <m:r>
                            <a:rPr lang="en-US" b="0" i="1" smtClean="0">
                              <a:latin typeface="Cambria Math" charset="0"/>
                            </a:rPr>
                            <m:t>𝑏</m:t>
                          </m:r>
                        </m:sub>
                        <m:sup>
                          <m:r>
                            <a:rPr lang="en-US" i="1">
                              <a:latin typeface="Cambria Math" charset="0"/>
                            </a:rPr>
                            <m:t>𝑤</m:t>
                          </m:r>
                          <m:r>
                            <a:rPr lang="en-US" i="1">
                              <a:latin typeface="Cambria Math" charset="0"/>
                            </a:rPr>
                            <m:t>−1</m:t>
                          </m:r>
                        </m:sup>
                      </m:sSubSup>
                      <m:sSub>
                        <m:sSubPr>
                          <m:ctrlPr>
                            <a:rPr lang="en-US" i="1">
                              <a:latin typeface="Cambria Math" charset="0"/>
                            </a:rPr>
                          </m:ctrlPr>
                        </m:sSubPr>
                        <m:e>
                          <m:r>
                            <a:rPr lang="en-US" i="1">
                              <a:latin typeface="Cambria Math" charset="0"/>
                            </a:rPr>
                            <m:t>𝑡</m:t>
                          </m:r>
                        </m:e>
                        <m:sub>
                          <m:r>
                            <a:rPr lang="en-US" i="1">
                              <a:latin typeface="Cambria Math" charset="0"/>
                            </a:rPr>
                            <m:t>𝑖</m:t>
                          </m:r>
                        </m:sub>
                      </m:sSub>
                      <m:r>
                        <a:rPr lang="en-US" b="0" i="1" smtClean="0">
                          <a:latin typeface="Cambria Math" charset="0"/>
                        </a:rPr>
                        <m:t>+</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rPr>
                                <m:t>𝑡</m:t>
                              </m:r>
                            </m:e>
                            <m:sub>
                              <m:r>
                                <a:rPr lang="en-US" b="0" i="1" smtClean="0">
                                  <a:latin typeface="Cambria Math" charset="0"/>
                                </a:rPr>
                                <m:t>𝑏</m:t>
                              </m:r>
                              <m:r>
                                <a:rPr lang="en-US" b="0" i="1" smtClean="0">
                                  <a:latin typeface="Cambria Math" charset="0"/>
                                </a:rPr>
                                <m:t>−1</m:t>
                              </m:r>
                            </m:sub>
                          </m:sSub>
                          <m:r>
                            <a:rPr lang="en-US" b="0" i="1" smtClean="0">
                              <a:latin typeface="Cambria Math" charset="0"/>
                            </a:rPr>
                            <m:t>−</m:t>
                          </m:r>
                          <m:sSubSup>
                            <m:sSubSupPr>
                              <m:ctrlPr>
                                <a:rPr lang="en-US" b="0" i="1" smtClean="0">
                                  <a:latin typeface="Cambria Math" charset="0"/>
                                </a:rPr>
                              </m:ctrlPr>
                            </m:sSubSupPr>
                            <m:e>
                              <m:r>
                                <a:rPr lang="en-US" b="0" i="1" smtClean="0">
                                  <a:latin typeface="Cambria Math" charset="0"/>
                                </a:rPr>
                                <m:t>𝑡</m:t>
                              </m:r>
                            </m:e>
                            <m:sub>
                              <m:r>
                                <a:rPr lang="en-US" b="0" i="1" smtClean="0">
                                  <a:latin typeface="Cambria Math" charset="0"/>
                                </a:rPr>
                                <m:t>𝑏</m:t>
                              </m:r>
                              <m:r>
                                <a:rPr lang="en-US" b="0" i="1" smtClean="0">
                                  <a:latin typeface="Cambria Math" charset="0"/>
                                </a:rPr>
                                <m:t>−1</m:t>
                              </m:r>
                            </m:sub>
                            <m:sup>
                              <m:r>
                                <a:rPr lang="en-US" b="0" i="1" smtClean="0">
                                  <a:latin typeface="Cambria Math" charset="0"/>
                                </a:rPr>
                                <m:t>∗</m:t>
                              </m:r>
                            </m:sup>
                          </m:sSubSup>
                        </m:e>
                      </m:d>
                    </m:oMath>
                  </m:oMathPara>
                </a14:m>
                <a:endParaRPr lang="en-US" b="0" i="1" dirty="0">
                  <a:latin typeface="Cambria Math"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charset="0"/>
                        </a:rPr>
                        <m:t>=</m:t>
                      </m:r>
                      <m:r>
                        <a:rPr lang="en-US" i="1">
                          <a:latin typeface="Cambria Math" charset="0"/>
                        </a:rPr>
                        <m:t>𝑒</m:t>
                      </m:r>
                      <m:r>
                        <a:rPr lang="en-US" i="1">
                          <a:latin typeface="Cambria Math" charset="0"/>
                        </a:rPr>
                        <m:t>+</m:t>
                      </m:r>
                      <m:sSubSup>
                        <m:sSubSupPr>
                          <m:ctrlPr>
                            <a:rPr lang="en-US" i="1">
                              <a:latin typeface="Cambria Math" charset="0"/>
                            </a:rPr>
                          </m:ctrlPr>
                        </m:sSubSupPr>
                        <m:e>
                          <m:r>
                            <m:rPr>
                              <m:sty m:val="p"/>
                            </m:rPr>
                            <a:rPr lang="en-US">
                              <a:latin typeface="Cambria Math" charset="0"/>
                            </a:rPr>
                            <m:t>Σ</m:t>
                          </m:r>
                        </m:e>
                        <m:sub>
                          <m:r>
                            <a:rPr lang="en-US" i="1">
                              <a:latin typeface="Cambria Math" charset="0"/>
                            </a:rPr>
                            <m:t>𝑖</m:t>
                          </m:r>
                          <m:r>
                            <a:rPr lang="en-US" i="1">
                              <a:latin typeface="Cambria Math" charset="0"/>
                            </a:rPr>
                            <m:t>=</m:t>
                          </m:r>
                          <m:r>
                            <a:rPr lang="en-US" i="1">
                              <a:latin typeface="Cambria Math" charset="0"/>
                            </a:rPr>
                            <m:t>𝑏</m:t>
                          </m:r>
                        </m:sub>
                        <m:sup>
                          <m:r>
                            <a:rPr lang="en-US" i="1">
                              <a:latin typeface="Cambria Math" charset="0"/>
                            </a:rPr>
                            <m:t>𝑤</m:t>
                          </m:r>
                          <m:r>
                            <a:rPr lang="en-US" i="1">
                              <a:latin typeface="Cambria Math" charset="0"/>
                            </a:rPr>
                            <m:t>−1</m:t>
                          </m:r>
                        </m:sup>
                      </m:sSubSup>
                      <m:sSub>
                        <m:sSubPr>
                          <m:ctrlPr>
                            <a:rPr lang="en-US" i="1">
                              <a:latin typeface="Cambria Math" charset="0"/>
                            </a:rPr>
                          </m:ctrlPr>
                        </m:sSubPr>
                        <m:e>
                          <m:r>
                            <a:rPr lang="en-US" i="1">
                              <a:latin typeface="Cambria Math" charset="0"/>
                            </a:rPr>
                            <m:t>𝑡</m:t>
                          </m:r>
                        </m:e>
                        <m:sub>
                          <m:r>
                            <a:rPr lang="en-US" i="1">
                              <a:latin typeface="Cambria Math" charset="0"/>
                            </a:rPr>
                            <m:t>𝑖</m:t>
                          </m:r>
                        </m:sub>
                      </m:sSub>
                      <m:r>
                        <a:rPr lang="en-US" i="1">
                          <a:latin typeface="Cambria Math" charset="0"/>
                        </a:rPr>
                        <m:t>+</m:t>
                      </m:r>
                      <m:r>
                        <m:rPr>
                          <m:sty m:val="p"/>
                        </m:rPr>
                        <a:rPr lang="en-US" b="0" i="0" smtClean="0">
                          <a:latin typeface="Cambria Math" charset="0"/>
                        </a:rPr>
                        <m:t>Δ</m:t>
                      </m:r>
                      <m:sSub>
                        <m:sSubPr>
                          <m:ctrlPr>
                            <a:rPr lang="en-US" b="0" i="1" smtClean="0">
                              <a:latin typeface="Cambria Math" charset="0"/>
                            </a:rPr>
                          </m:ctrlPr>
                        </m:sSubPr>
                        <m:e>
                          <m:r>
                            <a:rPr lang="en-US" b="0" i="1" smtClean="0">
                              <a:latin typeface="Cambria Math" charset="0"/>
                            </a:rPr>
                            <m:t>𝑡</m:t>
                          </m:r>
                        </m:e>
                        <m:sub>
                          <m:r>
                            <a:rPr lang="en-US" b="0" i="1" smtClean="0">
                              <a:latin typeface="Cambria Math" charset="0"/>
                            </a:rPr>
                            <m:t>𝑏</m:t>
                          </m:r>
                          <m:r>
                            <a:rPr lang="en-US" b="0" i="1" smtClean="0">
                              <a:latin typeface="Cambria Math" charset="0"/>
                            </a:rPr>
                            <m:t>−1  </m:t>
                          </m:r>
                        </m:sub>
                      </m:sSub>
                      <m:r>
                        <a:rPr lang="en-US" b="0" i="1" smtClean="0">
                          <a:latin typeface="Cambria Math" charset="0"/>
                        </a:rPr>
                        <m:t>             </m:t>
                      </m:r>
                    </m:oMath>
                  </m:oMathPara>
                </a14:m>
                <a:endParaRPr lang="en-US" dirty="0"/>
              </a:p>
              <a:p>
                <a:r>
                  <a:rPr lang="en-US" dirty="0"/>
                  <a:t>Attacker obtains a distribution by varying the value of y and observing the above timing </a:t>
                </a:r>
                <a14:m>
                  <m:oMath xmlns:m="http://schemas.openxmlformats.org/officeDocument/2006/math">
                    <m:sSub>
                      <m:sSubPr>
                        <m:ctrlPr>
                          <a:rPr lang="en-US" i="1">
                            <a:latin typeface="Cambria Math" charset="0"/>
                          </a:rPr>
                        </m:ctrlPr>
                      </m:sSubPr>
                      <m:e>
                        <m:r>
                          <a:rPr lang="en-US" i="1">
                            <a:latin typeface="Cambria Math" charset="0"/>
                          </a:rPr>
                          <m:t>𝑇</m:t>
                        </m:r>
                      </m:e>
                      <m:sub>
                        <m:r>
                          <a:rPr lang="en-US" i="1">
                            <a:latin typeface="Cambria Math" charset="0"/>
                          </a:rPr>
                          <m:t>𝑟</m:t>
                        </m:r>
                      </m:sub>
                    </m:sSub>
                  </m:oMath>
                </a14:m>
                <a:r>
                  <a:rPr lang="en-US" dirty="0"/>
                  <a:t>.</a:t>
                </a:r>
              </a:p>
              <a:p>
                <a:r>
                  <a:rPr lang="en-US" dirty="0"/>
                  <a:t>Assuming that the measurement error and the individual timings for the modular multiplier are independent, the variance of this distribution is:</a:t>
                </a:r>
              </a:p>
              <a:p>
                <a:pPr lvl="1"/>
                <a:r>
                  <a:rPr lang="en-US" dirty="0"/>
                  <a:t>If the guess is correct: </a:t>
                </a:r>
                <a14:m>
                  <m:oMath xmlns:m="http://schemas.openxmlformats.org/officeDocument/2006/math">
                    <m:sSub>
                      <m:sSubPr>
                        <m:ctrlPr>
                          <a:rPr lang="en-US" i="1">
                            <a:latin typeface="Cambria Math" charset="0"/>
                          </a:rPr>
                        </m:ctrlPr>
                      </m:sSubPr>
                      <m:e>
                        <m:r>
                          <a:rPr lang="en-US" b="0" i="1" smtClean="0">
                            <a:latin typeface="Cambria Math" charset="0"/>
                          </a:rPr>
                          <m:t>𝑉𝑎𝑟</m:t>
                        </m:r>
                        <m:r>
                          <a:rPr lang="en-US" b="0" i="1" smtClean="0">
                            <a:latin typeface="Cambria Math" charset="0"/>
                          </a:rPr>
                          <m:t>(</m:t>
                        </m:r>
                        <m:r>
                          <a:rPr lang="en-US" i="1">
                            <a:latin typeface="Cambria Math" charset="0"/>
                          </a:rPr>
                          <m:t>𝑇</m:t>
                        </m:r>
                      </m:e>
                      <m:sub>
                        <m:r>
                          <a:rPr lang="en-US" i="1">
                            <a:latin typeface="Cambria Math" charset="0"/>
                          </a:rPr>
                          <m:t>𝑟</m:t>
                        </m:r>
                      </m:sub>
                    </m:sSub>
                    <m:r>
                      <a:rPr lang="en-US" b="0" i="1" smtClean="0">
                        <a:latin typeface="Cambria Math" charset="0"/>
                      </a:rPr>
                      <m:t>)=</m:t>
                    </m:r>
                    <m:r>
                      <a:rPr lang="en-US" b="0" i="1" smtClean="0">
                        <a:latin typeface="Cambria Math" charset="0"/>
                      </a:rPr>
                      <m:t>𝑉𝑎𝑟</m:t>
                    </m:r>
                    <m:d>
                      <m:dPr>
                        <m:ctrlPr>
                          <a:rPr lang="en-US" b="0" i="1" smtClean="0">
                            <a:latin typeface="Cambria Math" charset="0"/>
                          </a:rPr>
                        </m:ctrlPr>
                      </m:dPr>
                      <m:e>
                        <m:r>
                          <a:rPr lang="en-US" b="0" i="1" smtClean="0">
                            <a:latin typeface="Cambria Math" charset="0"/>
                          </a:rPr>
                          <m:t>𝑒</m:t>
                        </m:r>
                      </m:e>
                    </m:d>
                    <m:r>
                      <a:rPr lang="en-US" b="0" i="1" smtClean="0">
                        <a:latin typeface="Cambria Math" charset="0"/>
                      </a:rPr>
                      <m:t>+</m:t>
                    </m:r>
                    <m:d>
                      <m:dPr>
                        <m:ctrlPr>
                          <a:rPr lang="en-US" b="0" i="1" smtClean="0">
                            <a:latin typeface="Cambria Math" charset="0"/>
                          </a:rPr>
                        </m:ctrlPr>
                      </m:dPr>
                      <m:e>
                        <m:r>
                          <a:rPr lang="en-US" b="0" i="1" smtClean="0">
                            <a:latin typeface="Cambria Math" charset="0"/>
                          </a:rPr>
                          <m:t>𝑤</m:t>
                        </m:r>
                        <m:r>
                          <a:rPr lang="en-US" b="0" i="1" smtClean="0">
                            <a:latin typeface="Cambria Math" charset="0"/>
                          </a:rPr>
                          <m:t>−</m:t>
                        </m:r>
                        <m:r>
                          <a:rPr lang="en-US" b="0" i="1" smtClean="0">
                            <a:latin typeface="Cambria Math" charset="0"/>
                          </a:rPr>
                          <m:t>𝑏</m:t>
                        </m:r>
                      </m:e>
                    </m:d>
                    <m:r>
                      <a:rPr lang="en-US" b="0" i="1" smtClean="0">
                        <a:latin typeface="Cambria Math" charset="0"/>
                      </a:rPr>
                      <m:t>𝑉𝑎𝑟</m:t>
                    </m:r>
                    <m:d>
                      <m:dPr>
                        <m:ctrlPr>
                          <a:rPr lang="en-US" b="0" i="1" smtClean="0">
                            <a:latin typeface="Cambria Math" charset="0"/>
                          </a:rPr>
                        </m:ctrlPr>
                      </m:dPr>
                      <m:e>
                        <m:r>
                          <a:rPr lang="en-US" b="0" i="1" smtClean="0">
                            <a:latin typeface="Cambria Math" charset="0"/>
                          </a:rPr>
                          <m:t>𝑡</m:t>
                        </m:r>
                      </m:e>
                    </m:d>
                  </m:oMath>
                </a14:m>
                <a:endParaRPr lang="en-US" b="0" dirty="0"/>
              </a:p>
              <a:p>
                <a:pPr lvl="1"/>
                <a:r>
                  <a:rPr lang="en-US" dirty="0"/>
                  <a:t>If the guess is wrong: </a:t>
                </a:r>
                <a14:m>
                  <m:oMath xmlns:m="http://schemas.openxmlformats.org/officeDocument/2006/math">
                    <m:sSub>
                      <m:sSubPr>
                        <m:ctrlPr>
                          <a:rPr lang="en-US" i="1">
                            <a:latin typeface="Cambria Math" charset="0"/>
                          </a:rPr>
                        </m:ctrlPr>
                      </m:sSubPr>
                      <m:e>
                        <m:r>
                          <a:rPr lang="en-US" i="1">
                            <a:latin typeface="Cambria Math" charset="0"/>
                          </a:rPr>
                          <m:t>𝑉𝑎𝑟</m:t>
                        </m:r>
                        <m:r>
                          <a:rPr lang="en-US" i="1">
                            <a:latin typeface="Cambria Math" charset="0"/>
                          </a:rPr>
                          <m:t>(</m:t>
                        </m:r>
                        <m:r>
                          <a:rPr lang="en-US" i="1">
                            <a:latin typeface="Cambria Math" charset="0"/>
                          </a:rPr>
                          <m:t>𝑇</m:t>
                        </m:r>
                      </m:e>
                      <m:sub>
                        <m:r>
                          <a:rPr lang="en-US" i="1">
                            <a:latin typeface="Cambria Math" charset="0"/>
                          </a:rPr>
                          <m:t>𝑟</m:t>
                        </m:r>
                      </m:sub>
                    </m:sSub>
                    <m:r>
                      <a:rPr lang="en-US" i="1">
                        <a:latin typeface="Cambria Math" charset="0"/>
                      </a:rPr>
                      <m:t>)=</m:t>
                    </m:r>
                    <m:r>
                      <a:rPr lang="en-US" i="1">
                        <a:latin typeface="Cambria Math" charset="0"/>
                      </a:rPr>
                      <m:t>𝑉𝑎𝑟</m:t>
                    </m:r>
                    <m:d>
                      <m:dPr>
                        <m:ctrlPr>
                          <a:rPr lang="en-US" i="1">
                            <a:latin typeface="Cambria Math" charset="0"/>
                          </a:rPr>
                        </m:ctrlPr>
                      </m:dPr>
                      <m:e>
                        <m:r>
                          <a:rPr lang="en-US" i="1">
                            <a:latin typeface="Cambria Math" charset="0"/>
                          </a:rPr>
                          <m:t>𝑒</m:t>
                        </m:r>
                      </m:e>
                    </m:d>
                    <m:r>
                      <a:rPr lang="en-US" i="1">
                        <a:latin typeface="Cambria Math" charset="0"/>
                      </a:rPr>
                      <m:t>+</m:t>
                    </m:r>
                    <m:d>
                      <m:dPr>
                        <m:ctrlPr>
                          <a:rPr lang="en-US" i="1">
                            <a:latin typeface="Cambria Math" charset="0"/>
                          </a:rPr>
                        </m:ctrlPr>
                      </m:dPr>
                      <m:e>
                        <m:r>
                          <a:rPr lang="en-US" i="1">
                            <a:latin typeface="Cambria Math" charset="0"/>
                          </a:rPr>
                          <m:t>𝑤</m:t>
                        </m:r>
                        <m:r>
                          <a:rPr lang="en-US" i="1">
                            <a:latin typeface="Cambria Math" charset="0"/>
                          </a:rPr>
                          <m:t>−</m:t>
                        </m:r>
                        <m:r>
                          <a:rPr lang="en-US" i="1">
                            <a:latin typeface="Cambria Math" charset="0"/>
                          </a:rPr>
                          <m:t>𝑏</m:t>
                        </m:r>
                      </m:e>
                    </m:d>
                    <m:r>
                      <a:rPr lang="en-US" i="1">
                        <a:latin typeface="Cambria Math" charset="0"/>
                      </a:rPr>
                      <m:t>𝑉𝑎𝑟</m:t>
                    </m:r>
                    <m:d>
                      <m:dPr>
                        <m:ctrlPr>
                          <a:rPr lang="en-US" i="1">
                            <a:latin typeface="Cambria Math" charset="0"/>
                          </a:rPr>
                        </m:ctrlPr>
                      </m:dPr>
                      <m:e>
                        <m:r>
                          <a:rPr lang="en-US" i="1">
                            <a:latin typeface="Cambria Math" charset="0"/>
                          </a:rPr>
                          <m:t>𝑡</m:t>
                        </m:r>
                      </m:e>
                    </m:d>
                    <m:r>
                      <a:rPr lang="en-US" b="0" i="1" smtClean="0">
                        <a:latin typeface="Cambria Math" charset="0"/>
                      </a:rPr>
                      <m:t>+2</m:t>
                    </m:r>
                    <m:r>
                      <a:rPr lang="en-US" b="0" i="1" smtClean="0">
                        <a:latin typeface="Cambria Math" charset="0"/>
                      </a:rPr>
                      <m:t>𝑉𝑎𝑟</m:t>
                    </m:r>
                    <m:r>
                      <a:rPr lang="en-US" b="0" i="1" smtClean="0">
                        <a:latin typeface="Cambria Math" charset="0"/>
                      </a:rPr>
                      <m:t>(</m:t>
                    </m:r>
                    <m:r>
                      <a:rPr lang="en-US" b="0" i="1" smtClean="0">
                        <a:latin typeface="Cambria Math" charset="0"/>
                      </a:rPr>
                      <m:t>𝑡</m:t>
                    </m:r>
                    <m:r>
                      <a:rPr lang="en-US" b="0" i="1" smtClean="0">
                        <a:latin typeface="Cambria Math" charset="0"/>
                      </a:rPr>
                      <m:t>)</m:t>
                    </m:r>
                  </m:oMath>
                </a14:m>
                <a:endParaRPr lang="en-US" b="0"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47750" y="1752600"/>
                <a:ext cx="7886700" cy="3263504"/>
              </a:xfrm>
              <a:blipFill rotWithShape="0">
                <a:blip r:embed="rId2"/>
                <a:stretch>
                  <a:fillRect t="-2991"/>
                </a:stretch>
              </a:blipFill>
            </p:spPr>
            <p:txBody>
              <a:bodyPr/>
              <a:lstStyle/>
              <a:p>
                <a:r>
                  <a:rPr lang="en-US">
                    <a:noFill/>
                  </a:rPr>
                  <a:t> </a:t>
                </a:r>
              </a:p>
            </p:txBody>
          </p:sp>
        </mc:Fallback>
      </mc:AlternateContent>
      <p:sp>
        <p:nvSpPr>
          <p:cNvPr id="4" name="Rectangle 3"/>
          <p:cNvSpPr/>
          <p:nvPr/>
        </p:nvSpPr>
        <p:spPr>
          <a:xfrm>
            <a:off x="1435100" y="5016104"/>
            <a:ext cx="7099300" cy="100369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The correct key bit is decided by observing the variance of the distribution of the time difference.</a:t>
            </a:r>
          </a:p>
          <a:p>
            <a:pPr algn="ctr"/>
            <a:r>
              <a:rPr lang="en-US" dirty="0" smtClean="0">
                <a:solidFill>
                  <a:srgbClr val="C00000"/>
                </a:solidFill>
              </a:rPr>
              <a:t>Idea used: Correct Guess =&gt; Decrease in variance</a:t>
            </a:r>
            <a:endParaRPr lang="en-US" dirty="0">
              <a:solidFill>
                <a:srgbClr val="C00000"/>
              </a:solidFill>
            </a:endParaRPr>
          </a:p>
        </p:txBody>
      </p:sp>
    </p:spTree>
    <p:extLst>
      <p:ext uri="{BB962C8B-B14F-4D97-AF65-F5344CB8AC3E}">
        <p14:creationId xmlns:p14="http://schemas.microsoft.com/office/powerpoint/2010/main" val="903640463"/>
      </p:ext>
    </p:extLst>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ircular Arrow 43"/>
          <p:cNvSpPr/>
          <p:nvPr/>
        </p:nvSpPr>
        <p:spPr>
          <a:xfrm>
            <a:off x="4724400" y="1129471"/>
            <a:ext cx="1981200" cy="2065724"/>
          </a:xfrm>
          <a:prstGeom prst="circularArrow">
            <a:avLst>
              <a:gd name="adj1" fmla="val 9470"/>
              <a:gd name="adj2" fmla="val 1615932"/>
              <a:gd name="adj3" fmla="val 20586990"/>
              <a:gd name="adj4" fmla="val 12891144"/>
              <a:gd name="adj5" fmla="val 16263"/>
            </a:avLst>
          </a:prstGeom>
          <a:solidFill>
            <a:schemeClr val="accent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pic>
        <p:nvPicPr>
          <p:cNvPr id="35" name="Picture 2" descr="http://t3.gstatic.com/images?q=tbn:ANd9GcRvX_LBmk7ZApybE_rucyWKhDmxz9XAyholSdK4RPkLCeGG1o1I"/>
          <p:cNvPicPr>
            <a:picLocks noChangeAspect="1" noChangeArrowheads="1"/>
          </p:cNvPicPr>
          <p:nvPr/>
        </p:nvPicPr>
        <p:blipFill>
          <a:blip r:embed="rId2"/>
          <a:srcRect/>
          <a:stretch>
            <a:fillRect/>
          </a:stretch>
        </p:blipFill>
        <p:spPr bwMode="auto">
          <a:xfrm>
            <a:off x="2667000" y="1447800"/>
            <a:ext cx="600075" cy="762910"/>
          </a:xfrm>
          <a:prstGeom prst="rect">
            <a:avLst/>
          </a:prstGeom>
          <a:noFill/>
        </p:spPr>
      </p:pic>
      <p:sp>
        <p:nvSpPr>
          <p:cNvPr id="2" name="Title 1"/>
          <p:cNvSpPr>
            <a:spLocks noGrp="1"/>
          </p:cNvSpPr>
          <p:nvPr>
            <p:ph type="title"/>
          </p:nvPr>
        </p:nvSpPr>
        <p:spPr/>
        <p:txBody>
          <a:bodyPr>
            <a:normAutofit fontScale="90000"/>
          </a:bodyPr>
          <a:lstStyle/>
          <a:p>
            <a:r>
              <a:rPr lang="en-US" sz="3600" dirty="0"/>
              <a:t>Timing Channels in Cryptography due to Cache Memories</a:t>
            </a:r>
          </a:p>
        </p:txBody>
      </p:sp>
      <p:sp>
        <p:nvSpPr>
          <p:cNvPr id="24" name="Rectangle 23"/>
          <p:cNvSpPr/>
          <p:nvPr/>
        </p:nvSpPr>
        <p:spPr>
          <a:xfrm>
            <a:off x="3657600" y="1752600"/>
            <a:ext cx="1981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Bob</a:t>
            </a:r>
          </a:p>
          <a:p>
            <a:pPr algn="ctr"/>
            <a:r>
              <a:rPr lang="en-US" b="1" dirty="0"/>
              <a:t>(Cipher)</a:t>
            </a:r>
          </a:p>
        </p:txBody>
      </p:sp>
      <p:sp>
        <p:nvSpPr>
          <p:cNvPr id="25" name="Rectangle 24"/>
          <p:cNvSpPr/>
          <p:nvPr/>
        </p:nvSpPr>
        <p:spPr>
          <a:xfrm>
            <a:off x="3657600" y="3352800"/>
            <a:ext cx="1981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Alice</a:t>
            </a:r>
          </a:p>
        </p:txBody>
      </p:sp>
      <p:cxnSp>
        <p:nvCxnSpPr>
          <p:cNvPr id="26" name="Straight Arrow Connector 25"/>
          <p:cNvCxnSpPr/>
          <p:nvPr/>
        </p:nvCxnSpPr>
        <p:spPr>
          <a:xfrm rot="5400000" flipH="1" flipV="1">
            <a:off x="3696494" y="2857500"/>
            <a:ext cx="9906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524000" y="2057400"/>
            <a:ext cx="2057400" cy="1143000"/>
            <a:chOff x="1600200" y="2133600"/>
            <a:chExt cx="2057400" cy="1143000"/>
          </a:xfrm>
        </p:grpSpPr>
        <p:sp>
          <p:nvSpPr>
            <p:cNvPr id="30" name="Rectangle 29"/>
            <p:cNvSpPr/>
            <p:nvPr/>
          </p:nvSpPr>
          <p:spPr>
            <a:xfrm>
              <a:off x="1600200" y="2514600"/>
              <a:ext cx="1371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a:p>
              <a:pPr algn="ctr"/>
              <a:r>
                <a:rPr lang="en-US" b="1" dirty="0"/>
                <a:t>(Adversary)</a:t>
              </a:r>
            </a:p>
          </p:txBody>
        </p:sp>
        <p:cxnSp>
          <p:nvCxnSpPr>
            <p:cNvPr id="31" name="Elbow Connector 30"/>
            <p:cNvCxnSpPr>
              <a:stCxn id="24" idx="1"/>
              <a:endCxn id="30" idx="3"/>
            </p:cNvCxnSpPr>
            <p:nvPr/>
          </p:nvCxnSpPr>
          <p:spPr>
            <a:xfrm rot="10800000" flipV="1">
              <a:off x="2971800" y="2133600"/>
              <a:ext cx="685800" cy="762000"/>
            </a:xfrm>
            <a:prstGeom prst="bentConnector3">
              <a:avLst>
                <a:gd name="adj1" fmla="val 50000"/>
              </a:avLst>
            </a:prstGeom>
            <a:ln w="28575">
              <a:prstDash val="sysDot"/>
              <a:tailEnd type="arrow"/>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p:cNvCxnSpPr/>
          <p:nvPr/>
        </p:nvCxnSpPr>
        <p:spPr>
          <a:xfrm rot="5400000" flipH="1" flipV="1">
            <a:off x="4534694" y="2856706"/>
            <a:ext cx="990600" cy="1588"/>
          </a:xfrm>
          <a:prstGeom prst="straightConnector1">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066800" y="3505200"/>
            <a:ext cx="2133600" cy="533400"/>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Monitor Time</a:t>
            </a:r>
          </a:p>
        </p:txBody>
      </p:sp>
      <p:sp>
        <p:nvSpPr>
          <p:cNvPr id="36" name="Rectangle 35"/>
          <p:cNvSpPr/>
          <p:nvPr/>
        </p:nvSpPr>
        <p:spPr>
          <a:xfrm>
            <a:off x="5029200" y="1828800"/>
            <a:ext cx="609600" cy="457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Secret</a:t>
            </a:r>
          </a:p>
          <a:p>
            <a:pPr algn="ctr"/>
            <a:r>
              <a:rPr lang="en-US" sz="1200" dirty="0"/>
              <a:t>Key</a:t>
            </a:r>
            <a:endParaRPr lang="en-IN" sz="1200" dirty="0"/>
          </a:p>
        </p:txBody>
      </p:sp>
      <p:grpSp>
        <p:nvGrpSpPr>
          <p:cNvPr id="37" name="Group 36"/>
          <p:cNvGrpSpPr/>
          <p:nvPr/>
        </p:nvGrpSpPr>
        <p:grpSpPr>
          <a:xfrm>
            <a:off x="6019800" y="2286000"/>
            <a:ext cx="3048000" cy="1981200"/>
            <a:chOff x="3200400" y="2743200"/>
            <a:chExt cx="3048000" cy="1981200"/>
          </a:xfrm>
        </p:grpSpPr>
        <p:sp>
          <p:nvSpPr>
            <p:cNvPr id="38" name="Rectangle 37"/>
            <p:cNvSpPr/>
            <p:nvPr/>
          </p:nvSpPr>
          <p:spPr>
            <a:xfrm>
              <a:off x="3200400" y="2743200"/>
              <a:ext cx="3048000" cy="1981200"/>
            </a:xfrm>
            <a:prstGeom prst="rect">
              <a:avLst/>
            </a:prstGeom>
            <a:solidFill>
              <a:schemeClr val="accent4">
                <a:lumMod val="20000"/>
                <a:lumOff val="8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4"/>
            <p:cNvSpPr>
              <a:spLocks noChangeArrowheads="1"/>
            </p:cNvSpPr>
            <p:nvPr/>
          </p:nvSpPr>
          <p:spPr bwMode="auto">
            <a:xfrm>
              <a:off x="3352800" y="2819400"/>
              <a:ext cx="2590800" cy="457200"/>
            </a:xfrm>
            <a:prstGeom prst="rect">
              <a:avLst/>
            </a:prstGeom>
            <a:solidFill>
              <a:schemeClr val="accent2">
                <a:lumMod val="20000"/>
                <a:lumOff val="80000"/>
              </a:schemeClr>
            </a:solidFill>
            <a:ln w="25400" algn="ctr">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algn="ctr">
                <a:defRPr/>
              </a:pPr>
              <a:r>
                <a:rPr lang="en-US" b="1" dirty="0">
                  <a:solidFill>
                    <a:schemeClr val="tx2"/>
                  </a:solidFill>
                  <a:latin typeface="Constantia" pitchFamily="18" charset="0"/>
                </a:rPr>
                <a:t>Microprocessor</a:t>
              </a:r>
            </a:p>
          </p:txBody>
        </p:sp>
        <p:sp>
          <p:nvSpPr>
            <p:cNvPr id="40" name="Rectangle 39"/>
            <p:cNvSpPr>
              <a:spLocks noChangeArrowheads="1"/>
            </p:cNvSpPr>
            <p:nvPr/>
          </p:nvSpPr>
          <p:spPr bwMode="auto">
            <a:xfrm>
              <a:off x="3276600" y="4114800"/>
              <a:ext cx="2590800" cy="533400"/>
            </a:xfrm>
            <a:prstGeom prst="rect">
              <a:avLst/>
            </a:prstGeom>
            <a:solidFill>
              <a:schemeClr val="accent2">
                <a:lumMod val="20000"/>
                <a:lumOff val="80000"/>
              </a:schemeClr>
            </a:solidFill>
            <a:ln w="25400" algn="ctr">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a:solidFill>
                    <a:schemeClr val="tx2"/>
                  </a:solidFill>
                  <a:latin typeface="+mn-lt"/>
                  <a:ea typeface="+mn-ea"/>
                </a:rPr>
                <a:t>Main Memory</a:t>
              </a:r>
            </a:p>
          </p:txBody>
        </p:sp>
        <p:sp>
          <p:nvSpPr>
            <p:cNvPr id="41" name="Rectangle 40"/>
            <p:cNvSpPr>
              <a:spLocks noChangeArrowheads="1"/>
            </p:cNvSpPr>
            <p:nvPr/>
          </p:nvSpPr>
          <p:spPr bwMode="auto">
            <a:xfrm>
              <a:off x="5105400" y="3380936"/>
              <a:ext cx="1066800" cy="609600"/>
            </a:xfrm>
            <a:prstGeom prst="rect">
              <a:avLst/>
            </a:prstGeom>
            <a:solidFill>
              <a:schemeClr val="accent2">
                <a:lumMod val="20000"/>
                <a:lumOff val="80000"/>
              </a:schemeClr>
            </a:solidFill>
            <a:ln w="25400" algn="ctr">
              <a:solidFill>
                <a:schemeClr val="accent3">
                  <a:lumMod val="75000"/>
                </a:schemeClr>
              </a:solidFill>
              <a:miter lim="800000"/>
              <a:headEnd/>
              <a:tailEnd/>
            </a:ln>
            <a:effectLst>
              <a:outerShdw blurRad="50800" dist="38100" dir="2700000" algn="tl" rotWithShape="0">
                <a:prstClr val="black">
                  <a:alpha val="40000"/>
                </a:prstClr>
              </a:outerShdw>
            </a:effectLst>
          </p:spPr>
          <p:txBody>
            <a:bodyPr anchor="ctr"/>
            <a:lstStyle/>
            <a:p>
              <a:pPr algn="ctr" fontAlgn="auto">
                <a:spcBef>
                  <a:spcPts val="0"/>
                </a:spcBef>
                <a:spcAft>
                  <a:spcPts val="0"/>
                </a:spcAft>
                <a:defRPr/>
              </a:pPr>
              <a:r>
                <a:rPr lang="en-US" dirty="0">
                  <a:solidFill>
                    <a:schemeClr val="tx2"/>
                  </a:solidFill>
                  <a:latin typeface="+mn-lt"/>
                  <a:ea typeface="+mn-ea"/>
                </a:rPr>
                <a:t>Cache Memory</a:t>
              </a:r>
            </a:p>
          </p:txBody>
        </p:sp>
        <p:sp>
          <p:nvSpPr>
            <p:cNvPr id="42" name="Left-Right-Up Arrow 41"/>
            <p:cNvSpPr/>
            <p:nvPr/>
          </p:nvSpPr>
          <p:spPr>
            <a:xfrm rot="5400000">
              <a:off x="4305300" y="3314700"/>
              <a:ext cx="838200" cy="762000"/>
            </a:xfrm>
            <a:prstGeom prst="leftRightUpArrow">
              <a:avLst/>
            </a:prstGeom>
            <a:solidFill>
              <a:schemeClr val="tx2">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5" name="Content Placeholder 2"/>
          <p:cNvSpPr txBox="1">
            <a:spLocks/>
          </p:cNvSpPr>
          <p:nvPr/>
        </p:nvSpPr>
        <p:spPr bwMode="auto">
          <a:xfrm>
            <a:off x="1066800" y="5638800"/>
            <a:ext cx="3505200" cy="762000"/>
          </a:xfrm>
          <a:prstGeom prst="rect">
            <a:avLst/>
          </a:prstGeom>
          <a:solidFill>
            <a:schemeClr val="accent1">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273050" marR="0" lvl="0" indent="-273050" algn="l" defTabSz="914400" rtl="0" eaLnBrk="0" fontAlgn="base" latinLnBrk="0" hangingPunct="0">
              <a:lnSpc>
                <a:spcPct val="80000"/>
              </a:lnSpc>
              <a:spcBef>
                <a:spcPts val="600"/>
              </a:spcBef>
              <a:spcAft>
                <a:spcPct val="0"/>
              </a:spcAft>
              <a:buClr>
                <a:schemeClr val="accent1"/>
              </a:buClr>
              <a:buSzPct val="80000"/>
              <a:buFont typeface="Wingdings 2" pitchFamily="18" charset="2"/>
              <a:buChar char=""/>
              <a:tabLst/>
              <a:defRPr/>
            </a:pPr>
            <a:r>
              <a:rPr kumimoji="0" lang="en-US" sz="2600" b="0" i="0" u="none" strike="noStrike" kern="1200" cap="none" spc="0" normalizeH="0" baseline="0" noProof="0" dirty="0">
                <a:ln>
                  <a:noFill/>
                </a:ln>
                <a:solidFill>
                  <a:schemeClr val="tx1"/>
                </a:solidFill>
                <a:effectLst/>
                <a:uLnTx/>
                <a:uFillTx/>
                <a:latin typeface="Gill Sans MT" pitchFamily="34" charset="0"/>
                <a:ea typeface="ＭＳ Ｐゴシック" charset="-128"/>
                <a:cs typeface="ＭＳ Ｐゴシック" charset="-128"/>
              </a:rPr>
              <a:t>If there is a </a:t>
            </a:r>
            <a:r>
              <a:rPr kumimoji="0" lang="en-US" sz="2600" b="0" i="1" u="none" strike="noStrike" kern="1200" cap="none" spc="0" normalizeH="0" baseline="0" noProof="0" dirty="0">
                <a:ln>
                  <a:noFill/>
                </a:ln>
                <a:solidFill>
                  <a:schemeClr val="tx1"/>
                </a:solidFill>
                <a:effectLst/>
                <a:uLnTx/>
                <a:uFillTx/>
                <a:latin typeface="Gill Sans MT" pitchFamily="34" charset="0"/>
                <a:ea typeface="ＭＳ Ｐゴシック" charset="-128"/>
                <a:cs typeface="ＭＳ Ｐゴシック" charset="-128"/>
              </a:rPr>
              <a:t>Cache Hit</a:t>
            </a:r>
            <a:endParaRPr kumimoji="0" lang="en-US" sz="2600" b="0" i="0" u="none" strike="noStrike" kern="1200" cap="none" spc="0" normalizeH="0" baseline="0" noProof="0" dirty="0">
              <a:ln>
                <a:noFill/>
              </a:ln>
              <a:solidFill>
                <a:schemeClr val="tx1"/>
              </a:solidFill>
              <a:effectLst/>
              <a:uLnTx/>
              <a:uFillTx/>
              <a:latin typeface="Gill Sans MT" pitchFamily="34" charset="0"/>
              <a:ea typeface="ＭＳ Ｐゴシック" charset="-128"/>
              <a:cs typeface="ＭＳ Ｐゴシック" charset="-128"/>
            </a:endParaRPr>
          </a:p>
          <a:p>
            <a:pPr marL="639763" marR="0" lvl="1" indent="-246063" algn="l" defTabSz="914400" rtl="0" eaLnBrk="0" fontAlgn="base" latinLnBrk="0" hangingPunct="0">
              <a:lnSpc>
                <a:spcPct val="80000"/>
              </a:lnSpc>
              <a:spcBef>
                <a:spcPts val="550"/>
              </a:spcBef>
              <a:spcAft>
                <a:spcPct val="0"/>
              </a:spcAft>
              <a:buClr>
                <a:schemeClr val="accent1"/>
              </a:buClr>
              <a:buSzTx/>
              <a:buFont typeface="Verdana" pitchFamily="34" charset="0"/>
              <a:buChar char="◦"/>
              <a:tabLst/>
              <a:defRPr/>
            </a:pPr>
            <a:r>
              <a:rPr kumimoji="0" lang="en-US" sz="2100" b="0" i="0" u="none" strike="noStrike" kern="1200" cap="none" spc="0" normalizeH="0" baseline="0" noProof="0" dirty="0">
                <a:ln>
                  <a:noFill/>
                </a:ln>
                <a:solidFill>
                  <a:schemeClr val="tx1"/>
                </a:solidFill>
                <a:effectLst/>
                <a:uLnTx/>
                <a:uFillTx/>
                <a:latin typeface="Gill Sans MT" pitchFamily="34" charset="0"/>
                <a:ea typeface="ＭＳ Ｐゴシック" charset="-128"/>
                <a:cs typeface="+mn-cs"/>
              </a:rPr>
              <a:t>Access time is less</a:t>
            </a:r>
          </a:p>
        </p:txBody>
      </p:sp>
      <p:sp>
        <p:nvSpPr>
          <p:cNvPr id="46" name="Content Placeholder 2"/>
          <p:cNvSpPr>
            <a:spLocks/>
          </p:cNvSpPr>
          <p:nvPr/>
        </p:nvSpPr>
        <p:spPr bwMode="auto">
          <a:xfrm>
            <a:off x="5105400" y="5638800"/>
            <a:ext cx="3733800" cy="762000"/>
          </a:xfrm>
          <a:prstGeom prst="rect">
            <a:avLst/>
          </a:prstGeom>
          <a:solidFill>
            <a:schemeClr val="accent1">
              <a:lumMod val="20000"/>
              <a:lumOff val="80000"/>
            </a:schemeClr>
          </a:solidFill>
          <a:ln w="9525">
            <a:noFill/>
            <a:miter lim="800000"/>
            <a:headEnd/>
            <a:tailEnd/>
          </a:ln>
        </p:spPr>
        <p:txBody>
          <a:bodyPr/>
          <a:lstStyle/>
          <a:p>
            <a:pPr marL="273050" indent="-273050" eaLnBrk="0" hangingPunct="0">
              <a:lnSpc>
                <a:spcPct val="80000"/>
              </a:lnSpc>
              <a:spcBef>
                <a:spcPts val="600"/>
              </a:spcBef>
              <a:buClr>
                <a:schemeClr val="accent1"/>
              </a:buClr>
              <a:buSzPct val="80000"/>
              <a:buFont typeface="Wingdings 2" pitchFamily="18" charset="2"/>
              <a:buChar char=""/>
              <a:defRPr/>
            </a:pPr>
            <a:r>
              <a:rPr lang="en-US" sz="2600" dirty="0">
                <a:latin typeface="Gill Sans MT" pitchFamily="34" charset="0"/>
              </a:rPr>
              <a:t>If there is a </a:t>
            </a:r>
            <a:r>
              <a:rPr lang="en-US" sz="2600" i="1" dirty="0">
                <a:latin typeface="Gill Sans MT" pitchFamily="34" charset="0"/>
              </a:rPr>
              <a:t>Cache Miss</a:t>
            </a:r>
            <a:endParaRPr lang="en-US" sz="2600" dirty="0">
              <a:latin typeface="Gill Sans MT" pitchFamily="34" charset="0"/>
            </a:endParaRPr>
          </a:p>
          <a:p>
            <a:pPr marL="639763" lvl="1" indent="-246063" eaLnBrk="0" hangingPunct="0">
              <a:lnSpc>
                <a:spcPct val="80000"/>
              </a:lnSpc>
              <a:spcBef>
                <a:spcPts val="550"/>
              </a:spcBef>
              <a:buClr>
                <a:schemeClr val="accent1"/>
              </a:buClr>
              <a:buFont typeface="Verdana" pitchFamily="34" charset="0"/>
              <a:buChar char="◦"/>
              <a:defRPr/>
            </a:pPr>
            <a:r>
              <a:rPr lang="en-US" sz="2100" dirty="0">
                <a:latin typeface="Gill Sans MT" pitchFamily="34" charset="0"/>
              </a:rPr>
              <a:t>Access time is high</a:t>
            </a:r>
          </a:p>
        </p:txBody>
      </p:sp>
      <p:sp>
        <p:nvSpPr>
          <p:cNvPr id="47" name="TextBox 46"/>
          <p:cNvSpPr txBox="1"/>
          <p:nvPr/>
        </p:nvSpPr>
        <p:spPr>
          <a:xfrm>
            <a:off x="2209800" y="5040868"/>
            <a:ext cx="5301451" cy="369332"/>
          </a:xfrm>
          <a:prstGeom prst="rect">
            <a:avLst/>
          </a:prstGeom>
          <a:noFill/>
        </p:spPr>
        <p:txBody>
          <a:bodyPr wrap="none" rtlCol="0">
            <a:spAutoFit/>
          </a:bodyPr>
          <a:lstStyle/>
          <a:p>
            <a:r>
              <a:rPr lang="en-US" dirty="0">
                <a:solidFill>
                  <a:srgbClr val="FF0000"/>
                </a:solidFill>
              </a:rPr>
              <a:t>Why is “</a:t>
            </a:r>
            <a:r>
              <a:rPr lang="en-US" b="1" dirty="0">
                <a:solidFill>
                  <a:srgbClr val="FF0000"/>
                </a:solidFill>
              </a:rPr>
              <a:t>time”</a:t>
            </a:r>
            <a:r>
              <a:rPr lang="en-US" dirty="0">
                <a:solidFill>
                  <a:srgbClr val="FF0000"/>
                </a:solidFill>
              </a:rPr>
              <a:t> a channel for Information Leakage?</a:t>
            </a:r>
            <a:endParaRPr lang="en-IN" dirty="0">
              <a:solidFill>
                <a:srgbClr val="FF0000"/>
              </a:solidFill>
            </a:endParaRPr>
          </a:p>
        </p:txBody>
      </p:sp>
      <p:sp>
        <p:nvSpPr>
          <p:cNvPr id="50" name="TextBox 49"/>
          <p:cNvSpPr txBox="1"/>
          <p:nvPr/>
        </p:nvSpPr>
        <p:spPr>
          <a:xfrm>
            <a:off x="2168381" y="4495800"/>
            <a:ext cx="4284186" cy="369332"/>
          </a:xfrm>
          <a:prstGeom prst="rect">
            <a:avLst/>
          </a:prstGeom>
          <a:noFill/>
        </p:spPr>
        <p:txBody>
          <a:bodyPr wrap="none" rtlCol="0">
            <a:spAutoFit/>
          </a:bodyPr>
          <a:lstStyle/>
          <a:p>
            <a:r>
              <a:rPr lang="en-US" dirty="0"/>
              <a:t>Adversary wants to get Bob’s secret key</a:t>
            </a:r>
            <a:endParaRPr lang="en-IN" dirty="0"/>
          </a:p>
        </p:txBody>
      </p:sp>
      <p:cxnSp>
        <p:nvCxnSpPr>
          <p:cNvPr id="52" name="Straight Arrow Connector 51"/>
          <p:cNvCxnSpPr/>
          <p:nvPr/>
        </p:nvCxnSpPr>
        <p:spPr>
          <a:xfrm rot="10800000">
            <a:off x="2895600" y="3048000"/>
            <a:ext cx="1295400" cy="1588"/>
          </a:xfrm>
          <a:prstGeom prst="straightConnector1">
            <a:avLst/>
          </a:prstGeom>
          <a:ln>
            <a:prstDash val="sysDot"/>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8644304"/>
      </p:ext>
    </p:extLst>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itle 1"/>
          <p:cNvSpPr>
            <a:spLocks noGrp="1"/>
          </p:cNvSpPr>
          <p:nvPr>
            <p:ph type="title" idx="4294967295"/>
          </p:nvPr>
        </p:nvSpPr>
        <p:spPr bwMode="auto">
          <a:xfrm>
            <a:off x="914400" y="0"/>
            <a:ext cx="8229600" cy="1066800"/>
          </a:xfrm>
          <a:noFill/>
        </p:spPr>
        <p:txBody>
          <a:bodyPr lIns="0" rIns="0" bIns="0" anchor="b"/>
          <a:lstStyle/>
          <a:p>
            <a:r>
              <a:rPr lang="en-US" sz="3300" dirty="0">
                <a:effectLst/>
                <a:latin typeface="Gill Sans MT" pitchFamily="34" charset="0"/>
              </a:rPr>
              <a:t>Time-Driven Cache Attack Principle</a:t>
            </a:r>
          </a:p>
        </p:txBody>
      </p:sp>
      <p:sp>
        <p:nvSpPr>
          <p:cNvPr id="3" name="Content Placeholder 2"/>
          <p:cNvSpPr>
            <a:spLocks noGrp="1"/>
          </p:cNvSpPr>
          <p:nvPr>
            <p:ph idx="4294967295"/>
          </p:nvPr>
        </p:nvSpPr>
        <p:spPr>
          <a:xfrm>
            <a:off x="1143000" y="4800600"/>
            <a:ext cx="3810000" cy="1371600"/>
          </a:xfrm>
          <a:solidFill>
            <a:schemeClr val="accent1">
              <a:lumMod val="20000"/>
              <a:lumOff val="80000"/>
            </a:schemeClr>
          </a:solidFill>
        </p:spPr>
        <p:txBody>
          <a:bodyPr/>
          <a:lstStyle/>
          <a:p>
            <a:pPr lvl="1" indent="-246063">
              <a:lnSpc>
                <a:spcPct val="90000"/>
              </a:lnSpc>
              <a:buNone/>
              <a:defRPr/>
            </a:pPr>
            <a:r>
              <a:rPr lang="en-US" sz="2400" dirty="0">
                <a:latin typeface="Calibri" pitchFamily="34" charset="0"/>
                <a:cs typeface="Calibri" pitchFamily="34" charset="0"/>
              </a:rPr>
              <a:t>If cache hit (less time) </a:t>
            </a:r>
            <a:r>
              <a:rPr lang="en-US" dirty="0">
                <a:latin typeface="Calibri" pitchFamily="34" charset="0"/>
                <a:cs typeface="Calibri" pitchFamily="34" charset="0"/>
              </a:rPr>
              <a:t>:</a:t>
            </a:r>
          </a:p>
          <a:p>
            <a:pPr lvl="1" indent="-246063">
              <a:lnSpc>
                <a:spcPct val="90000"/>
              </a:lnSpc>
              <a:defRPr/>
            </a:pPr>
            <a:endParaRPr lang="en-US" dirty="0">
              <a:latin typeface="Calibri" pitchFamily="34" charset="0"/>
              <a:cs typeface="Calibri" pitchFamily="34" charset="0"/>
            </a:endParaRPr>
          </a:p>
          <a:p>
            <a:pPr lvl="1" indent="-246063">
              <a:lnSpc>
                <a:spcPct val="90000"/>
              </a:lnSpc>
              <a:defRPr/>
            </a:pPr>
            <a:endParaRPr lang="en-US" dirty="0">
              <a:latin typeface="Calibri" pitchFamily="34" charset="0"/>
              <a:cs typeface="Calibri" pitchFamily="34" charset="0"/>
            </a:endParaRPr>
          </a:p>
          <a:p>
            <a:pPr marL="914400" lvl="2" indent="-246063">
              <a:lnSpc>
                <a:spcPct val="90000"/>
              </a:lnSpc>
              <a:buFont typeface="Wingdings 2" pitchFamily="18" charset="2"/>
              <a:buNone/>
              <a:defRPr/>
            </a:pPr>
            <a:endParaRPr lang="en-US" dirty="0">
              <a:latin typeface="Calibri" pitchFamily="34" charset="0"/>
              <a:cs typeface="Calibri" pitchFamily="34" charset="0"/>
            </a:endParaRPr>
          </a:p>
          <a:p>
            <a:pPr marL="914400" lvl="2" indent="-246063">
              <a:lnSpc>
                <a:spcPct val="90000"/>
              </a:lnSpc>
              <a:buFont typeface="Wingdings 2" pitchFamily="18" charset="2"/>
              <a:buNone/>
              <a:defRPr/>
            </a:pPr>
            <a:endParaRPr lang="en-US" dirty="0">
              <a:latin typeface="Calibri" pitchFamily="34" charset="0"/>
              <a:cs typeface="Calibri" pitchFamily="34" charset="0"/>
            </a:endParaRPr>
          </a:p>
          <a:p>
            <a:pPr marL="914400" lvl="2" indent="-246063">
              <a:lnSpc>
                <a:spcPct val="90000"/>
              </a:lnSpc>
              <a:buFont typeface="Wingdings 2" pitchFamily="18" charset="2"/>
              <a:buNone/>
              <a:defRPr/>
            </a:pPr>
            <a:endParaRPr lang="en-US" dirty="0">
              <a:latin typeface="Calibri" pitchFamily="34" charset="0"/>
              <a:cs typeface="Calibri" pitchFamily="34" charset="0"/>
            </a:endParaRPr>
          </a:p>
          <a:p>
            <a:pPr marL="914400" lvl="2" indent="-246063">
              <a:lnSpc>
                <a:spcPct val="90000"/>
              </a:lnSpc>
              <a:buFont typeface="Wingdings 2" pitchFamily="18" charset="2"/>
              <a:buNone/>
              <a:defRPr/>
            </a:pPr>
            <a:endParaRPr lang="en-US" i="1" dirty="0">
              <a:solidFill>
                <a:srgbClr val="0076A3"/>
              </a:solidFill>
              <a:latin typeface="Calibri" pitchFamily="34" charset="0"/>
              <a:cs typeface="Calibri" pitchFamily="34" charset="0"/>
            </a:endParaRPr>
          </a:p>
        </p:txBody>
      </p:sp>
      <p:graphicFrame>
        <p:nvGraphicFramePr>
          <p:cNvPr id="20" name="Object 20"/>
          <p:cNvGraphicFramePr>
            <a:graphicFrameLocks noChangeAspect="1"/>
          </p:cNvGraphicFramePr>
          <p:nvPr>
            <p:extLst/>
          </p:nvPr>
        </p:nvGraphicFramePr>
        <p:xfrm>
          <a:off x="1703388" y="5180013"/>
          <a:ext cx="3224212" cy="904875"/>
        </p:xfrm>
        <a:graphic>
          <a:graphicData uri="http://schemas.openxmlformats.org/presentationml/2006/ole">
            <mc:AlternateContent xmlns:mc="http://schemas.openxmlformats.org/markup-compatibility/2006">
              <mc:Choice xmlns:v="urn:schemas-microsoft-com:vml" Requires="v">
                <p:oleObj spid="_x0000_s821415" name="Equation" r:id="rId4" imgW="1676160" imgH="533160" progId="Equation.3">
                  <p:embed/>
                </p:oleObj>
              </mc:Choice>
              <mc:Fallback>
                <p:oleObj name="Equation" r:id="rId4" imgW="1676160" imgH="5331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5180013"/>
                        <a:ext cx="3224212" cy="904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59" name="Group 58"/>
          <p:cNvGrpSpPr/>
          <p:nvPr/>
        </p:nvGrpSpPr>
        <p:grpSpPr>
          <a:xfrm>
            <a:off x="1143000" y="1943100"/>
            <a:ext cx="4191000" cy="2247900"/>
            <a:chOff x="2514600" y="1333500"/>
            <a:chExt cx="4191000" cy="2247900"/>
          </a:xfrm>
        </p:grpSpPr>
        <p:sp>
          <p:nvSpPr>
            <p:cNvPr id="22" name="Rectangle 21"/>
            <p:cNvSpPr/>
            <p:nvPr/>
          </p:nvSpPr>
          <p:spPr>
            <a:xfrm>
              <a:off x="2514600" y="1447800"/>
              <a:ext cx="4191000" cy="2133600"/>
            </a:xfrm>
            <a:prstGeom prst="rect">
              <a:avLst/>
            </a:prstGeom>
            <a:solidFill>
              <a:schemeClr val="accent4">
                <a:lumMod val="20000"/>
                <a:lumOff val="80000"/>
              </a:schemeClr>
            </a:solidFill>
            <a:ln>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ounded Rectangle 4"/>
            <p:cNvSpPr>
              <a:spLocks noChangeArrowheads="1"/>
            </p:cNvSpPr>
            <p:nvPr/>
          </p:nvSpPr>
          <p:spPr bwMode="auto">
            <a:xfrm>
              <a:off x="3352800" y="2501900"/>
              <a:ext cx="914400" cy="609600"/>
            </a:xfrm>
            <a:prstGeom prst="roundRect">
              <a:avLst>
                <a:gd name="adj" fmla="val 16667"/>
              </a:avLst>
            </a:prstGeom>
            <a:solidFill>
              <a:schemeClr val="folHlink"/>
            </a:solidFill>
            <a:ln w="25400" algn="ctr">
              <a:solidFill>
                <a:srgbClr val="085091"/>
              </a:solidFill>
              <a:round/>
              <a:headEnd/>
              <a:tailEnd/>
            </a:ln>
          </p:spPr>
          <p:txBody>
            <a:bodyPr anchor="ctr"/>
            <a:lstStyle/>
            <a:p>
              <a:pPr algn="ctr" fontAlgn="auto">
                <a:spcBef>
                  <a:spcPts val="0"/>
                </a:spcBef>
                <a:spcAft>
                  <a:spcPts val="0"/>
                </a:spcAft>
                <a:defRPr/>
              </a:pPr>
              <a:r>
                <a:rPr lang="en-US" dirty="0">
                  <a:solidFill>
                    <a:schemeClr val="lt1"/>
                  </a:solidFill>
                  <a:latin typeface="+mn-lt"/>
                  <a:ea typeface="+mn-ea"/>
                </a:rPr>
                <a:t>Table</a:t>
              </a:r>
            </a:p>
          </p:txBody>
        </p:sp>
        <p:cxnSp>
          <p:nvCxnSpPr>
            <p:cNvPr id="27" name="Elbow Connector 26"/>
            <p:cNvCxnSpPr>
              <a:endCxn id="5" idx="0"/>
            </p:cNvCxnSpPr>
            <p:nvPr/>
          </p:nvCxnSpPr>
          <p:spPr>
            <a:xfrm rot="5400000">
              <a:off x="3658394" y="2348706"/>
              <a:ext cx="304800" cy="158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5" idx="2"/>
            </p:cNvCxnSpPr>
            <p:nvPr/>
          </p:nvCxnSpPr>
          <p:spPr>
            <a:xfrm rot="5400000">
              <a:off x="3694113" y="3236912"/>
              <a:ext cx="228600"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a:spLocks noChangeArrowheads="1"/>
            </p:cNvSpPr>
            <p:nvPr/>
          </p:nvSpPr>
          <p:spPr bwMode="auto">
            <a:xfrm>
              <a:off x="5410200" y="2501900"/>
              <a:ext cx="914400" cy="609600"/>
            </a:xfrm>
            <a:prstGeom prst="roundRect">
              <a:avLst>
                <a:gd name="adj" fmla="val 16667"/>
              </a:avLst>
            </a:prstGeom>
            <a:solidFill>
              <a:schemeClr val="folHlink"/>
            </a:solidFill>
            <a:ln w="25400" algn="ctr">
              <a:solidFill>
                <a:srgbClr val="085091"/>
              </a:solidFill>
              <a:round/>
              <a:headEnd/>
              <a:tailEnd/>
            </a:ln>
          </p:spPr>
          <p:txBody>
            <a:bodyPr anchor="ctr"/>
            <a:lstStyle/>
            <a:p>
              <a:pPr algn="ctr" fontAlgn="auto">
                <a:spcBef>
                  <a:spcPts val="0"/>
                </a:spcBef>
                <a:spcAft>
                  <a:spcPts val="0"/>
                </a:spcAft>
                <a:defRPr/>
              </a:pPr>
              <a:r>
                <a:rPr lang="en-US" dirty="0">
                  <a:solidFill>
                    <a:schemeClr val="lt1"/>
                  </a:solidFill>
                  <a:latin typeface="+mn-lt"/>
                  <a:ea typeface="+mn-ea"/>
                </a:rPr>
                <a:t>Table</a:t>
              </a:r>
            </a:p>
          </p:txBody>
        </p:sp>
        <p:cxnSp>
          <p:nvCxnSpPr>
            <p:cNvPr id="39" name="Elbow Connector 38"/>
            <p:cNvCxnSpPr>
              <a:endCxn id="36" idx="0"/>
            </p:cNvCxnSpPr>
            <p:nvPr/>
          </p:nvCxnSpPr>
          <p:spPr>
            <a:xfrm rot="5400000">
              <a:off x="5715794" y="2348706"/>
              <a:ext cx="304800" cy="158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6" idx="2"/>
            </p:cNvCxnSpPr>
            <p:nvPr/>
          </p:nvCxnSpPr>
          <p:spPr>
            <a:xfrm rot="5400000">
              <a:off x="5751513" y="3236912"/>
              <a:ext cx="228600"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2" name="Elbow Connector 41"/>
            <p:cNvCxnSpPr/>
            <p:nvPr/>
          </p:nvCxnSpPr>
          <p:spPr>
            <a:xfrm rot="5400000">
              <a:off x="5601494" y="1618456"/>
              <a:ext cx="533400" cy="158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270500" y="2032000"/>
              <a:ext cx="3810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5400000">
              <a:off x="3544094" y="1599406"/>
              <a:ext cx="533400" cy="158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5670550" y="1879600"/>
              <a:ext cx="381000" cy="330200"/>
              <a:chOff x="5746750" y="1879600"/>
              <a:chExt cx="381000" cy="330200"/>
            </a:xfrm>
          </p:grpSpPr>
          <p:sp>
            <p:nvSpPr>
              <p:cNvPr id="28" name="Oval 27"/>
              <p:cNvSpPr/>
              <p:nvPr/>
            </p:nvSpPr>
            <p:spPr>
              <a:xfrm>
                <a:off x="5746750" y="1879600"/>
                <a:ext cx="381000" cy="304800"/>
              </a:xfrm>
              <a:prstGeom prst="ellipse">
                <a:avLst/>
              </a:prstGeom>
              <a:solidFill>
                <a:schemeClr val="bg2">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a:stCxn id="28" idx="0"/>
              </p:cNvCxnSpPr>
              <p:nvPr/>
            </p:nvCxnSpPr>
            <p:spPr>
              <a:xfrm rot="16200000" flipH="1">
                <a:off x="5775325" y="2041525"/>
                <a:ext cx="330200" cy="635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28" idx="2"/>
                <a:endCxn id="28" idx="6"/>
              </p:cNvCxnSpPr>
              <p:nvPr/>
            </p:nvCxnSpPr>
            <p:spPr>
              <a:xfrm rot="10800000" flipH="1">
                <a:off x="5746750" y="2032000"/>
                <a:ext cx="381000" cy="1588"/>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3619500" y="1879600"/>
              <a:ext cx="381000" cy="330200"/>
              <a:chOff x="5746750" y="1879600"/>
              <a:chExt cx="381000" cy="330200"/>
            </a:xfrm>
          </p:grpSpPr>
          <p:sp>
            <p:nvSpPr>
              <p:cNvPr id="53" name="Oval 52"/>
              <p:cNvSpPr/>
              <p:nvPr/>
            </p:nvSpPr>
            <p:spPr>
              <a:xfrm>
                <a:off x="5746750" y="1879600"/>
                <a:ext cx="381000" cy="304800"/>
              </a:xfrm>
              <a:prstGeom prst="ellipse">
                <a:avLst/>
              </a:prstGeom>
              <a:solidFill>
                <a:schemeClr val="bg2">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a:stCxn id="53" idx="0"/>
              </p:cNvCxnSpPr>
              <p:nvPr/>
            </p:nvCxnSpPr>
            <p:spPr>
              <a:xfrm rot="16200000" flipH="1">
                <a:off x="5775325" y="2041525"/>
                <a:ext cx="330200" cy="635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3" idx="2"/>
                <a:endCxn id="53" idx="6"/>
              </p:cNvCxnSpPr>
              <p:nvPr/>
            </p:nvCxnSpPr>
            <p:spPr>
              <a:xfrm rot="10800000" flipH="1">
                <a:off x="5746750" y="2032000"/>
                <a:ext cx="381000" cy="1588"/>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56" name="Straight Arrow Connector 55"/>
            <p:cNvCxnSpPr/>
            <p:nvPr/>
          </p:nvCxnSpPr>
          <p:spPr>
            <a:xfrm>
              <a:off x="3200400" y="2027237"/>
              <a:ext cx="3810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58" name="Content Placeholder 2"/>
          <p:cNvSpPr txBox="1">
            <a:spLocks/>
          </p:cNvSpPr>
          <p:nvPr/>
        </p:nvSpPr>
        <p:spPr bwMode="auto">
          <a:xfrm>
            <a:off x="5181600" y="4800600"/>
            <a:ext cx="3962400" cy="1371600"/>
          </a:xfrm>
          <a:prstGeom prst="rect">
            <a:avLst/>
          </a:prstGeom>
          <a:solidFill>
            <a:schemeClr val="accent1">
              <a:lumMod val="20000"/>
              <a:lumOff val="80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639763" marR="0" lvl="1" indent="-246063" algn="l" defTabSz="914400" rtl="0" eaLnBrk="0" fontAlgn="base" latinLnBrk="0" hangingPunct="0">
              <a:lnSpc>
                <a:spcPct val="90000"/>
              </a:lnSpc>
              <a:spcBef>
                <a:spcPts val="550"/>
              </a:spcBef>
              <a:spcAft>
                <a:spcPct val="0"/>
              </a:spcAft>
              <a:buClr>
                <a:schemeClr val="accent1"/>
              </a:buClr>
              <a:buSzTx/>
              <a:buFont typeface="Verdana" pitchFamily="34" charset="0"/>
              <a:buNone/>
              <a:tabLst/>
              <a:defRPr/>
            </a:pPr>
            <a:r>
              <a:rPr kumimoji="0" lang="en-US" sz="2400" b="0" i="0" u="none" strike="noStrike" kern="1200" cap="none" spc="0" normalizeH="0" baseline="0" noProof="0" dirty="0">
                <a:ln>
                  <a:noFill/>
                </a:ln>
                <a:solidFill>
                  <a:schemeClr val="tx1"/>
                </a:solidFill>
                <a:effectLst/>
                <a:uLnTx/>
                <a:uFillTx/>
                <a:latin typeface="Calibri" pitchFamily="34" charset="0"/>
                <a:ea typeface="ＭＳ Ｐゴシック" charset="-128"/>
                <a:cs typeface="Calibri" pitchFamily="34" charset="0"/>
              </a:rPr>
              <a:t>If cache miss (more time)</a:t>
            </a:r>
            <a:r>
              <a:rPr kumimoji="0" lang="en-US" sz="2800" b="0" i="0" u="none" strike="noStrike" kern="1200" cap="none" spc="0" normalizeH="0" baseline="0" noProof="0" dirty="0">
                <a:ln>
                  <a:noFill/>
                </a:ln>
                <a:solidFill>
                  <a:schemeClr val="tx1"/>
                </a:solidFill>
                <a:effectLst/>
                <a:uLnTx/>
                <a:uFillTx/>
                <a:latin typeface="Calibri" pitchFamily="34" charset="0"/>
                <a:ea typeface="ＭＳ Ｐゴシック" charset="-128"/>
                <a:cs typeface="Calibri" pitchFamily="34" charset="0"/>
              </a:rPr>
              <a:t>:</a:t>
            </a:r>
          </a:p>
          <a:p>
            <a:pPr marL="639763" marR="0" lvl="1" indent="-246063" algn="l" defTabSz="914400" rtl="0" eaLnBrk="0" fontAlgn="base" latinLnBrk="0" hangingPunct="0">
              <a:lnSpc>
                <a:spcPct val="90000"/>
              </a:lnSpc>
              <a:spcBef>
                <a:spcPts val="550"/>
              </a:spcBef>
              <a:spcAft>
                <a:spcPct val="0"/>
              </a:spcAft>
              <a:buClr>
                <a:schemeClr val="accent1"/>
              </a:buClr>
              <a:buSzTx/>
              <a:buFont typeface="Verdana"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Calibri" pitchFamily="34" charset="0"/>
              <a:ea typeface="ＭＳ Ｐゴシック" charset="-128"/>
              <a:cs typeface="Calibri" pitchFamily="34" charset="0"/>
            </a:endParaRPr>
          </a:p>
          <a:p>
            <a:pPr marL="639763" marR="0" lvl="1" indent="-246063" algn="l" defTabSz="914400" rtl="0" eaLnBrk="0" fontAlgn="base" latinLnBrk="0" hangingPunct="0">
              <a:lnSpc>
                <a:spcPct val="90000"/>
              </a:lnSpc>
              <a:spcBef>
                <a:spcPts val="550"/>
              </a:spcBef>
              <a:spcAft>
                <a:spcPct val="0"/>
              </a:spcAft>
              <a:buClr>
                <a:schemeClr val="accent1"/>
              </a:buClr>
              <a:buSzTx/>
              <a:buFont typeface="Verdana"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Calibri" pitchFamily="34" charset="0"/>
              <a:ea typeface="ＭＳ Ｐゴシック" charset="-128"/>
              <a:cs typeface="Calibri" pitchFamily="34" charset="0"/>
            </a:endParaRPr>
          </a:p>
          <a:p>
            <a:pPr marL="914400" marR="0" lvl="2" indent="-246063" algn="l" defTabSz="914400" rtl="0" eaLnBrk="0" fontAlgn="base" latinLnBrk="0" hangingPunct="0">
              <a:lnSpc>
                <a:spcPct val="90000"/>
              </a:lnSpc>
              <a:spcBef>
                <a:spcPct val="20000"/>
              </a:spcBef>
              <a:spcAft>
                <a:spcPct val="0"/>
              </a:spcAft>
              <a:buClr>
                <a:schemeClr val="accent2"/>
              </a:buClr>
              <a:buSzTx/>
              <a:buFont typeface="Wingdings 2" pitchFamily="18" charset="2"/>
              <a:buNone/>
              <a:tabLst/>
              <a:defRPr/>
            </a:pPr>
            <a:endParaRPr kumimoji="0" lang="en-US" sz="2400" b="0" i="0" u="none" strike="noStrike" kern="1200" cap="none" spc="0" normalizeH="0" baseline="0" noProof="0" dirty="0">
              <a:ln>
                <a:noFill/>
              </a:ln>
              <a:solidFill>
                <a:schemeClr val="tx1"/>
              </a:solidFill>
              <a:effectLst/>
              <a:uLnTx/>
              <a:uFillTx/>
              <a:latin typeface="Calibri" pitchFamily="34" charset="0"/>
              <a:ea typeface="ＭＳ Ｐゴシック" charset="-128"/>
              <a:cs typeface="Calibri" pitchFamily="34" charset="0"/>
            </a:endParaRPr>
          </a:p>
          <a:p>
            <a:pPr marL="914400" marR="0" lvl="2" indent="-246063" algn="l" defTabSz="914400" rtl="0" eaLnBrk="0" fontAlgn="base" latinLnBrk="0" hangingPunct="0">
              <a:lnSpc>
                <a:spcPct val="90000"/>
              </a:lnSpc>
              <a:spcBef>
                <a:spcPct val="20000"/>
              </a:spcBef>
              <a:spcAft>
                <a:spcPct val="0"/>
              </a:spcAft>
              <a:buClr>
                <a:schemeClr val="accent2"/>
              </a:buClr>
              <a:buSzTx/>
              <a:buFont typeface="Wingdings 2" pitchFamily="18" charset="2"/>
              <a:buNone/>
              <a:tabLst/>
              <a:defRPr/>
            </a:pPr>
            <a:endParaRPr kumimoji="0" lang="en-US" sz="2400" b="0" i="0" u="none" strike="noStrike" kern="1200" cap="none" spc="0" normalizeH="0" baseline="0" noProof="0" dirty="0">
              <a:ln>
                <a:noFill/>
              </a:ln>
              <a:solidFill>
                <a:schemeClr val="tx1"/>
              </a:solidFill>
              <a:effectLst/>
              <a:uLnTx/>
              <a:uFillTx/>
              <a:latin typeface="Calibri" pitchFamily="34" charset="0"/>
              <a:ea typeface="ＭＳ Ｐゴシック" charset="-128"/>
              <a:cs typeface="Calibri" pitchFamily="34" charset="0"/>
            </a:endParaRPr>
          </a:p>
          <a:p>
            <a:pPr marL="914400" marR="0" lvl="2" indent="-246063" algn="l" defTabSz="914400" rtl="0" eaLnBrk="0" fontAlgn="base" latinLnBrk="0" hangingPunct="0">
              <a:lnSpc>
                <a:spcPct val="90000"/>
              </a:lnSpc>
              <a:spcBef>
                <a:spcPct val="20000"/>
              </a:spcBef>
              <a:spcAft>
                <a:spcPct val="0"/>
              </a:spcAft>
              <a:buClr>
                <a:schemeClr val="accent2"/>
              </a:buClr>
              <a:buSzTx/>
              <a:buFont typeface="Wingdings 2" pitchFamily="18" charset="2"/>
              <a:buNone/>
              <a:tabLst/>
              <a:defRPr/>
            </a:pPr>
            <a:endParaRPr kumimoji="0" lang="en-US" sz="2400" b="0" i="0" u="none" strike="noStrike" kern="1200" cap="none" spc="0" normalizeH="0" baseline="0" noProof="0" dirty="0">
              <a:ln>
                <a:noFill/>
              </a:ln>
              <a:solidFill>
                <a:schemeClr val="tx1"/>
              </a:solidFill>
              <a:effectLst/>
              <a:uLnTx/>
              <a:uFillTx/>
              <a:latin typeface="Calibri" pitchFamily="34" charset="0"/>
              <a:ea typeface="ＭＳ Ｐゴシック" charset="-128"/>
              <a:cs typeface="Calibri" pitchFamily="34" charset="0"/>
            </a:endParaRPr>
          </a:p>
          <a:p>
            <a:pPr marL="914400" marR="0" lvl="2" indent="-246063" algn="l" defTabSz="914400" rtl="0" eaLnBrk="0" fontAlgn="base" latinLnBrk="0" hangingPunct="0">
              <a:lnSpc>
                <a:spcPct val="90000"/>
              </a:lnSpc>
              <a:spcBef>
                <a:spcPct val="20000"/>
              </a:spcBef>
              <a:spcAft>
                <a:spcPct val="0"/>
              </a:spcAft>
              <a:buClr>
                <a:schemeClr val="accent2"/>
              </a:buClr>
              <a:buSzTx/>
              <a:buFont typeface="Wingdings 2" pitchFamily="18" charset="2"/>
              <a:buNone/>
              <a:tabLst/>
              <a:defRPr/>
            </a:pPr>
            <a:endParaRPr kumimoji="0" lang="en-US" sz="2400" b="0" i="1" u="none" strike="noStrike" kern="1200" cap="none" spc="0" normalizeH="0" baseline="0" noProof="0" dirty="0">
              <a:ln>
                <a:noFill/>
              </a:ln>
              <a:solidFill>
                <a:srgbClr val="0076A3"/>
              </a:solidFill>
              <a:effectLst/>
              <a:uLnTx/>
              <a:uFillTx/>
              <a:latin typeface="Calibri" pitchFamily="34" charset="0"/>
              <a:ea typeface="ＭＳ Ｐゴシック" charset="-128"/>
              <a:cs typeface="Calibri" pitchFamily="34" charset="0"/>
            </a:endParaRPr>
          </a:p>
        </p:txBody>
      </p:sp>
      <p:graphicFrame>
        <p:nvGraphicFramePr>
          <p:cNvPr id="884741" name="Object 5"/>
          <p:cNvGraphicFramePr>
            <a:graphicFrameLocks noChangeAspect="1"/>
          </p:cNvGraphicFramePr>
          <p:nvPr>
            <p:extLst/>
          </p:nvPr>
        </p:nvGraphicFramePr>
        <p:xfrm>
          <a:off x="5386388" y="5257800"/>
          <a:ext cx="3222625" cy="904875"/>
        </p:xfrm>
        <a:graphic>
          <a:graphicData uri="http://schemas.openxmlformats.org/presentationml/2006/ole">
            <mc:AlternateContent xmlns:mc="http://schemas.openxmlformats.org/markup-compatibility/2006">
              <mc:Choice xmlns:v="urn:schemas-microsoft-com:vml" Requires="v">
                <p:oleObj spid="_x0000_s821416" name="Equation" r:id="rId6" imgW="1676160" imgH="533160" progId="Equation.3">
                  <p:embed/>
                </p:oleObj>
              </mc:Choice>
              <mc:Fallback>
                <p:oleObj name="Equation" r:id="rId6" imgW="1676160" imgH="5331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6388" y="5257800"/>
                        <a:ext cx="3222625" cy="904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0" name="Rectangle 59"/>
          <p:cNvSpPr/>
          <p:nvPr/>
        </p:nvSpPr>
        <p:spPr>
          <a:xfrm>
            <a:off x="7086600" y="2590800"/>
            <a:ext cx="1905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(Adversary)</a:t>
            </a:r>
          </a:p>
        </p:txBody>
      </p:sp>
      <p:pic>
        <p:nvPicPr>
          <p:cNvPr id="61" name="Picture 2" descr="http://t3.gstatic.com/images?q=tbn:ANd9GcRvX_LBmk7ZApybE_rucyWKhDmxz9XAyholSdK4RPkLCeGG1o1I"/>
          <p:cNvPicPr>
            <a:picLocks noChangeAspect="1" noChangeArrowheads="1"/>
          </p:cNvPicPr>
          <p:nvPr/>
        </p:nvPicPr>
        <p:blipFill>
          <a:blip r:embed="rId8"/>
          <a:srcRect/>
          <a:stretch>
            <a:fillRect/>
          </a:stretch>
        </p:blipFill>
        <p:spPr bwMode="auto">
          <a:xfrm>
            <a:off x="6248400" y="2056490"/>
            <a:ext cx="600075" cy="762910"/>
          </a:xfrm>
          <a:prstGeom prst="rect">
            <a:avLst/>
          </a:prstGeom>
          <a:noFill/>
        </p:spPr>
      </p:pic>
      <p:cxnSp>
        <p:nvCxnSpPr>
          <p:cNvPr id="62" name="Straight Arrow Connector 61"/>
          <p:cNvCxnSpPr/>
          <p:nvPr/>
        </p:nvCxnSpPr>
        <p:spPr>
          <a:xfrm rot="10800000">
            <a:off x="5334000" y="3276600"/>
            <a:ext cx="18288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334000" y="2819400"/>
            <a:ext cx="1752600" cy="1588"/>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2248241" y="1371600"/>
            <a:ext cx="1903085" cy="369332"/>
          </a:xfrm>
          <a:prstGeom prst="rect">
            <a:avLst/>
          </a:prstGeom>
        </p:spPr>
        <p:txBody>
          <a:bodyPr wrap="none">
            <a:spAutoFit/>
          </a:bodyPr>
          <a:lstStyle/>
          <a:p>
            <a:pPr algn="ctr"/>
            <a:r>
              <a:rPr lang="en-US" b="1" dirty="0"/>
              <a:t>Part of a Cipher</a:t>
            </a:r>
          </a:p>
        </p:txBody>
      </p:sp>
      <p:sp>
        <p:nvSpPr>
          <p:cNvPr id="66" name="TextBox 33"/>
          <p:cNvSpPr txBox="1">
            <a:spLocks noChangeArrowheads="1"/>
          </p:cNvSpPr>
          <p:nvPr/>
        </p:nvSpPr>
        <p:spPr bwMode="auto">
          <a:xfrm>
            <a:off x="5713412" y="3200400"/>
            <a:ext cx="382588" cy="369888"/>
          </a:xfrm>
          <a:prstGeom prst="rect">
            <a:avLst/>
          </a:prstGeom>
          <a:noFill/>
          <a:ln w="9525">
            <a:noFill/>
            <a:miter lim="800000"/>
            <a:headEnd/>
            <a:tailEnd/>
          </a:ln>
        </p:spPr>
        <p:txBody>
          <a:bodyPr wrap="none">
            <a:spAutoFit/>
          </a:bodyPr>
          <a:lstStyle/>
          <a:p>
            <a:r>
              <a:rPr lang="en-US" dirty="0">
                <a:latin typeface="Calibri" pitchFamily="34" charset="0"/>
              </a:rPr>
              <a:t>P</a:t>
            </a:r>
            <a:r>
              <a:rPr lang="en-US" baseline="-25000" dirty="0">
                <a:latin typeface="Calibri" pitchFamily="34" charset="0"/>
              </a:rPr>
              <a:t>0</a:t>
            </a:r>
          </a:p>
        </p:txBody>
      </p:sp>
      <p:sp>
        <p:nvSpPr>
          <p:cNvPr id="67" name="TextBox 41"/>
          <p:cNvSpPr txBox="1">
            <a:spLocks noChangeArrowheads="1"/>
          </p:cNvSpPr>
          <p:nvPr/>
        </p:nvSpPr>
        <p:spPr bwMode="auto">
          <a:xfrm>
            <a:off x="5929312" y="3200400"/>
            <a:ext cx="471488" cy="369332"/>
          </a:xfrm>
          <a:prstGeom prst="rect">
            <a:avLst/>
          </a:prstGeom>
          <a:noFill/>
          <a:ln w="9525">
            <a:noFill/>
            <a:miter lim="800000"/>
            <a:headEnd/>
            <a:tailEnd/>
          </a:ln>
        </p:spPr>
        <p:txBody>
          <a:bodyPr wrap="square">
            <a:spAutoFit/>
          </a:bodyPr>
          <a:lstStyle/>
          <a:p>
            <a:r>
              <a:rPr lang="en-US" dirty="0">
                <a:latin typeface="Calibri" pitchFamily="34" charset="0"/>
              </a:rPr>
              <a:t>,P</a:t>
            </a:r>
            <a:r>
              <a:rPr lang="en-US" baseline="-25000" dirty="0">
                <a:latin typeface="Calibri" pitchFamily="34" charset="0"/>
              </a:rPr>
              <a:t>4</a:t>
            </a:r>
          </a:p>
        </p:txBody>
      </p:sp>
      <p:graphicFrame>
        <p:nvGraphicFramePr>
          <p:cNvPr id="2" name="Object 1"/>
          <p:cNvGraphicFramePr>
            <a:graphicFrameLocks noChangeAspect="1"/>
          </p:cNvGraphicFramePr>
          <p:nvPr>
            <p:extLst/>
          </p:nvPr>
        </p:nvGraphicFramePr>
        <p:xfrm>
          <a:off x="2435225" y="2736850"/>
          <a:ext cx="976312" cy="387350"/>
        </p:xfrm>
        <a:graphic>
          <a:graphicData uri="http://schemas.openxmlformats.org/presentationml/2006/ole">
            <mc:AlternateContent xmlns:mc="http://schemas.openxmlformats.org/markup-compatibility/2006">
              <mc:Choice xmlns:v="urn:schemas-microsoft-com:vml" Requires="v">
                <p:oleObj spid="_x0000_s821417" name="Equation" r:id="rId9" imgW="507960" imgH="228600" progId="Equation.3">
                  <p:embed/>
                </p:oleObj>
              </mc:Choice>
              <mc:Fallback>
                <p:oleObj name="Equation" r:id="rId9" imgW="50796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5225" y="2736850"/>
                        <a:ext cx="976312" cy="3873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nvPr>
        </p:nvGraphicFramePr>
        <p:xfrm>
          <a:off x="4492625" y="2735263"/>
          <a:ext cx="976313" cy="365125"/>
        </p:xfrm>
        <a:graphic>
          <a:graphicData uri="http://schemas.openxmlformats.org/presentationml/2006/ole">
            <mc:AlternateContent xmlns:mc="http://schemas.openxmlformats.org/markup-compatibility/2006">
              <mc:Choice xmlns:v="urn:schemas-microsoft-com:vml" Requires="v">
                <p:oleObj spid="_x0000_s821418" name="Equation" r:id="rId11" imgW="507960" imgH="215640" progId="Equation.3">
                  <p:embed/>
                </p:oleObj>
              </mc:Choice>
              <mc:Fallback>
                <p:oleObj name="Equation" r:id="rId11" imgW="507960" imgH="215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2625" y="2735263"/>
                        <a:ext cx="976313" cy="3651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nvPr>
        </p:nvGraphicFramePr>
        <p:xfrm>
          <a:off x="4371975" y="1627704"/>
          <a:ext cx="317500" cy="365125"/>
        </p:xfrm>
        <a:graphic>
          <a:graphicData uri="http://schemas.openxmlformats.org/presentationml/2006/ole">
            <mc:AlternateContent xmlns:mc="http://schemas.openxmlformats.org/markup-compatibility/2006">
              <mc:Choice xmlns:v="urn:schemas-microsoft-com:vml" Requires="v">
                <p:oleObj spid="_x0000_s821419" name="Equation" r:id="rId13" imgW="164880" imgH="215640" progId="Equation.3">
                  <p:embed/>
                </p:oleObj>
              </mc:Choice>
              <mc:Fallback>
                <p:oleObj name="Equation" r:id="rId13" imgW="164880" imgH="2156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71975" y="1627704"/>
                        <a:ext cx="317500" cy="3651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nvPr>
        </p:nvGraphicFramePr>
        <p:xfrm>
          <a:off x="2311400" y="1624013"/>
          <a:ext cx="317500" cy="385762"/>
        </p:xfrm>
        <a:graphic>
          <a:graphicData uri="http://schemas.openxmlformats.org/presentationml/2006/ole">
            <mc:AlternateContent xmlns:mc="http://schemas.openxmlformats.org/markup-compatibility/2006">
              <mc:Choice xmlns:v="urn:schemas-microsoft-com:vml" Requires="v">
                <p:oleObj spid="_x0000_s821420" name="Equation" r:id="rId15" imgW="164880" imgH="228600" progId="Equation.3">
                  <p:embed/>
                </p:oleObj>
              </mc:Choice>
              <mc:Fallback>
                <p:oleObj name="Equation" r:id="rId15" imgW="16488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1400" y="1624013"/>
                        <a:ext cx="317500" cy="3857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nvPr>
        </p:nvGraphicFramePr>
        <p:xfrm>
          <a:off x="1565275" y="2322512"/>
          <a:ext cx="415925" cy="344488"/>
        </p:xfrm>
        <a:graphic>
          <a:graphicData uri="http://schemas.openxmlformats.org/presentationml/2006/ole">
            <mc:AlternateContent xmlns:mc="http://schemas.openxmlformats.org/markup-compatibility/2006">
              <mc:Choice xmlns:v="urn:schemas-microsoft-com:vml" Requires="v">
                <p:oleObj spid="_x0000_s821421" name="Equation" r:id="rId17" imgW="215640" imgH="228600" progId="Equation.3">
                  <p:embed/>
                </p:oleObj>
              </mc:Choice>
              <mc:Fallback>
                <p:oleObj name="Equation" r:id="rId17" imgW="21564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65275" y="2322512"/>
                        <a:ext cx="415925" cy="3444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nvPr>
        </p:nvGraphicFramePr>
        <p:xfrm>
          <a:off x="3641725" y="2332038"/>
          <a:ext cx="415925" cy="327025"/>
        </p:xfrm>
        <a:graphic>
          <a:graphicData uri="http://schemas.openxmlformats.org/presentationml/2006/ole">
            <mc:AlternateContent xmlns:mc="http://schemas.openxmlformats.org/markup-compatibility/2006">
              <mc:Choice xmlns:v="urn:schemas-microsoft-com:vml" Requires="v">
                <p:oleObj spid="_x0000_s821422" name="Equation" r:id="rId19" imgW="215640" imgH="215640" progId="Equation.3">
                  <p:embed/>
                </p:oleObj>
              </mc:Choice>
              <mc:Fallback>
                <p:oleObj name="Equation" r:id="rId19" imgW="215640" imgH="21564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41725" y="2332038"/>
                        <a:ext cx="415925" cy="3270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9784347"/>
      </p:ext>
    </p:extLst>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ctrTitle"/>
          </p:nvPr>
        </p:nvSpPr>
        <p:spPr bwMode="auto">
          <a:xfrm>
            <a:off x="914400" y="0"/>
            <a:ext cx="8229600" cy="1143000"/>
          </a:xfrm>
          <a:noFill/>
        </p:spPr>
        <p:txBody>
          <a:bodyPr lIns="0" rIns="0" bIns="0" anchor="b"/>
          <a:lstStyle/>
          <a:p>
            <a:r>
              <a:rPr lang="en-US" sz="3300">
                <a:effectLst/>
                <a:latin typeface="Gill Sans MT" pitchFamily="34" charset="0"/>
              </a:rPr>
              <a:t>Classes of Cache Attacks</a:t>
            </a:r>
          </a:p>
        </p:txBody>
      </p:sp>
      <p:sp>
        <p:nvSpPr>
          <p:cNvPr id="146435" name="Content Placeholder 2"/>
          <p:cNvSpPr>
            <a:spLocks noGrp="1"/>
          </p:cNvSpPr>
          <p:nvPr>
            <p:ph type="subTitle" idx="1"/>
          </p:nvPr>
        </p:nvSpPr>
        <p:spPr>
          <a:xfrm>
            <a:off x="990600" y="1905000"/>
            <a:ext cx="8229600" cy="4419600"/>
          </a:xfrm>
        </p:spPr>
        <p:txBody>
          <a:bodyPr/>
          <a:lstStyle/>
          <a:p>
            <a:pPr marL="273050" indent="-273050">
              <a:buFont typeface="Wingdings 2" pitchFamily="18" charset="2"/>
              <a:buNone/>
            </a:pPr>
            <a:r>
              <a:rPr lang="en-US">
                <a:latin typeface="Gill Sans MT" pitchFamily="34" charset="0"/>
              </a:rPr>
              <a:t> Three ways to identify cache behavior</a:t>
            </a:r>
          </a:p>
          <a:p>
            <a:pPr marL="273050" indent="-273050"/>
            <a:r>
              <a:rPr lang="en-US">
                <a:latin typeface="Gill Sans MT" pitchFamily="34" charset="0"/>
              </a:rPr>
              <a:t>Cache Trace Attacks</a:t>
            </a:r>
          </a:p>
          <a:p>
            <a:pPr marL="273050" indent="-273050"/>
            <a:r>
              <a:rPr lang="en-US">
                <a:latin typeface="Gill Sans MT" pitchFamily="34" charset="0"/>
              </a:rPr>
              <a:t>Cache Access Attacks</a:t>
            </a:r>
          </a:p>
          <a:p>
            <a:pPr marL="273050" indent="-273050"/>
            <a:r>
              <a:rPr lang="en-US">
                <a:latin typeface="Gill Sans MT" pitchFamily="34" charset="0"/>
              </a:rPr>
              <a:t>Cache Timing Attacks</a:t>
            </a:r>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ctrTitle"/>
          </p:nvPr>
        </p:nvSpPr>
        <p:spPr bwMode="auto">
          <a:xfrm>
            <a:off x="838200" y="457200"/>
            <a:ext cx="8229600" cy="685800"/>
          </a:xfrm>
          <a:noFill/>
        </p:spPr>
        <p:txBody>
          <a:bodyPr lIns="0" rIns="0" bIns="0" anchor="b"/>
          <a:lstStyle/>
          <a:p>
            <a:r>
              <a:rPr lang="en-US" sz="3300">
                <a:effectLst/>
                <a:latin typeface="Gill Sans MT" pitchFamily="34" charset="0"/>
              </a:rPr>
              <a:t>Cache Trace Attacks</a:t>
            </a:r>
          </a:p>
        </p:txBody>
      </p:sp>
      <p:sp>
        <p:nvSpPr>
          <p:cNvPr id="147459" name="Content Placeholder 2"/>
          <p:cNvSpPr>
            <a:spLocks noGrp="1"/>
          </p:cNvSpPr>
          <p:nvPr>
            <p:ph type="subTitle" idx="1"/>
          </p:nvPr>
        </p:nvSpPr>
        <p:spPr>
          <a:xfrm>
            <a:off x="1219200" y="1524000"/>
            <a:ext cx="7772400" cy="990600"/>
          </a:xfrm>
        </p:spPr>
        <p:txBody>
          <a:bodyPr/>
          <a:lstStyle/>
          <a:p>
            <a:pPr marL="273050" indent="-273050"/>
            <a:r>
              <a:rPr lang="en-US">
                <a:latin typeface="Gill Sans MT" pitchFamily="34" charset="0"/>
              </a:rPr>
              <a:t>The Power Profile of the system gives away cache behavior.</a:t>
            </a:r>
          </a:p>
          <a:p>
            <a:pPr marL="273050" indent="-273050"/>
            <a:endParaRPr lang="en-US">
              <a:latin typeface="Gill Sans MT" pitchFamily="34" charset="0"/>
            </a:endParaRPr>
          </a:p>
        </p:txBody>
      </p:sp>
      <p:pic>
        <p:nvPicPr>
          <p:cNvPr id="147460" name="Picture 2"/>
          <p:cNvPicPr>
            <a:picLocks noChangeAspect="1" noChangeArrowheads="1"/>
          </p:cNvPicPr>
          <p:nvPr/>
        </p:nvPicPr>
        <p:blipFill>
          <a:blip r:embed="rId2"/>
          <a:srcRect/>
          <a:stretch>
            <a:fillRect/>
          </a:stretch>
        </p:blipFill>
        <p:spPr bwMode="auto">
          <a:xfrm>
            <a:off x="3124200" y="2514600"/>
            <a:ext cx="5410200" cy="1871663"/>
          </a:xfrm>
          <a:prstGeom prst="rect">
            <a:avLst/>
          </a:prstGeom>
          <a:noFill/>
          <a:ln w="9525">
            <a:noFill/>
            <a:miter lim="800000"/>
            <a:headEnd/>
            <a:tailEnd/>
          </a:ln>
        </p:spPr>
      </p:pic>
      <p:pic>
        <p:nvPicPr>
          <p:cNvPr id="147461" name="Picture 3"/>
          <p:cNvPicPr>
            <a:picLocks noChangeAspect="1" noChangeArrowheads="1"/>
          </p:cNvPicPr>
          <p:nvPr/>
        </p:nvPicPr>
        <p:blipFill>
          <a:blip r:embed="rId3"/>
          <a:srcRect/>
          <a:stretch>
            <a:fillRect/>
          </a:stretch>
        </p:blipFill>
        <p:spPr bwMode="auto">
          <a:xfrm>
            <a:off x="3124200" y="4495800"/>
            <a:ext cx="5329238" cy="2057400"/>
          </a:xfrm>
          <a:prstGeom prst="rect">
            <a:avLst/>
          </a:prstGeom>
          <a:noFill/>
          <a:ln w="9525">
            <a:noFill/>
            <a:miter lim="800000"/>
            <a:headEnd/>
            <a:tailEnd/>
          </a:ln>
        </p:spPr>
      </p:pic>
      <p:sp>
        <p:nvSpPr>
          <p:cNvPr id="147462" name="TextBox 7"/>
          <p:cNvSpPr txBox="1">
            <a:spLocks noChangeArrowheads="1"/>
          </p:cNvSpPr>
          <p:nvPr/>
        </p:nvSpPr>
        <p:spPr bwMode="auto">
          <a:xfrm>
            <a:off x="985838" y="3200400"/>
            <a:ext cx="2214562" cy="369888"/>
          </a:xfrm>
          <a:prstGeom prst="rect">
            <a:avLst/>
          </a:prstGeom>
          <a:noFill/>
          <a:ln w="9525">
            <a:noFill/>
            <a:miter lim="800000"/>
            <a:headEnd/>
            <a:tailEnd/>
          </a:ln>
        </p:spPr>
        <p:txBody>
          <a:bodyPr wrap="none">
            <a:spAutoFit/>
          </a:bodyPr>
          <a:lstStyle/>
          <a:p>
            <a:pPr algn="r"/>
            <a:r>
              <a:rPr lang="en-US">
                <a:latin typeface="Constantia" pitchFamily="18" charset="0"/>
              </a:rPr>
              <a:t>Without Cache Miss</a:t>
            </a:r>
          </a:p>
        </p:txBody>
      </p:sp>
      <p:sp>
        <p:nvSpPr>
          <p:cNvPr id="147463" name="TextBox 8"/>
          <p:cNvSpPr txBox="1">
            <a:spLocks noChangeArrowheads="1"/>
          </p:cNvSpPr>
          <p:nvPr/>
        </p:nvSpPr>
        <p:spPr bwMode="auto">
          <a:xfrm>
            <a:off x="838200" y="5192713"/>
            <a:ext cx="2209800" cy="369887"/>
          </a:xfrm>
          <a:prstGeom prst="rect">
            <a:avLst/>
          </a:prstGeom>
          <a:noFill/>
          <a:ln w="9525">
            <a:noFill/>
            <a:miter lim="800000"/>
            <a:headEnd/>
            <a:tailEnd/>
          </a:ln>
        </p:spPr>
        <p:txBody>
          <a:bodyPr>
            <a:spAutoFit/>
          </a:bodyPr>
          <a:lstStyle/>
          <a:p>
            <a:pPr algn="r"/>
            <a:r>
              <a:rPr lang="en-US">
                <a:latin typeface="Constantia" pitchFamily="18" charset="0"/>
              </a:rPr>
              <a:t>With Cache Miss</a:t>
            </a:r>
          </a:p>
        </p:txBody>
      </p:sp>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ctrTitle"/>
          </p:nvPr>
        </p:nvSpPr>
        <p:spPr bwMode="auto">
          <a:xfrm>
            <a:off x="914400" y="0"/>
            <a:ext cx="8229600" cy="1143000"/>
          </a:xfrm>
          <a:noFill/>
        </p:spPr>
        <p:txBody>
          <a:bodyPr lIns="0" rIns="0" bIns="0" anchor="b"/>
          <a:lstStyle/>
          <a:p>
            <a:r>
              <a:rPr lang="en-US" sz="3300">
                <a:effectLst/>
                <a:latin typeface="Gill Sans MT" pitchFamily="34" charset="0"/>
              </a:rPr>
              <a:t>Cache Access Attacks : Osvik’s Attack</a:t>
            </a:r>
          </a:p>
        </p:txBody>
      </p:sp>
      <p:sp>
        <p:nvSpPr>
          <p:cNvPr id="148483" name="Content Placeholder 2"/>
          <p:cNvSpPr>
            <a:spLocks noGrp="1"/>
          </p:cNvSpPr>
          <p:nvPr>
            <p:ph type="subTitle" idx="1"/>
          </p:nvPr>
        </p:nvSpPr>
        <p:spPr>
          <a:xfrm>
            <a:off x="1066800" y="1676400"/>
            <a:ext cx="8229600" cy="4648200"/>
          </a:xfrm>
        </p:spPr>
        <p:txBody>
          <a:bodyPr/>
          <a:lstStyle/>
          <a:p>
            <a:pPr marL="273050" indent="-273050"/>
            <a:r>
              <a:rPr lang="en-US" sz="2800">
                <a:latin typeface="Calibri" pitchFamily="34" charset="0"/>
              </a:rPr>
              <a:t>Uses a spy program to determine cache behavior</a:t>
            </a:r>
          </a:p>
        </p:txBody>
      </p:sp>
      <p:sp>
        <p:nvSpPr>
          <p:cNvPr id="5" name="Rectangle 4"/>
          <p:cNvSpPr/>
          <p:nvPr/>
        </p:nvSpPr>
        <p:spPr>
          <a:xfrm>
            <a:off x="4648200" y="2895600"/>
            <a:ext cx="2438400" cy="3048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a:off x="4648200" y="3200400"/>
            <a:ext cx="2438400" cy="3048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4648200" y="3505200"/>
            <a:ext cx="2438400" cy="3048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4648200" y="3810000"/>
            <a:ext cx="2438400" cy="3048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4648200" y="4114800"/>
            <a:ext cx="2438400" cy="3048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4648200" y="4419600"/>
            <a:ext cx="2438400" cy="3048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4648200" y="4724400"/>
            <a:ext cx="2438400" cy="3048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4648200" y="5029200"/>
            <a:ext cx="2438400" cy="3048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ounded Rectangle 12"/>
          <p:cNvSpPr/>
          <p:nvPr/>
        </p:nvSpPr>
        <p:spPr>
          <a:xfrm>
            <a:off x="2286000" y="2819400"/>
            <a:ext cx="1981200" cy="762000"/>
          </a:xfrm>
          <a:prstGeom prst="round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Microprocessor</a:t>
            </a:r>
          </a:p>
        </p:txBody>
      </p:sp>
      <p:sp>
        <p:nvSpPr>
          <p:cNvPr id="14" name="Rounded Rectangle 13"/>
          <p:cNvSpPr/>
          <p:nvPr/>
        </p:nvSpPr>
        <p:spPr>
          <a:xfrm>
            <a:off x="1066800" y="4876800"/>
            <a:ext cx="1371600" cy="533400"/>
          </a:xfrm>
          <a:prstGeom prst="roundRect">
            <a:avLst/>
          </a:prstGeom>
          <a:solidFill>
            <a:schemeClr val="accent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Spy</a:t>
            </a:r>
          </a:p>
        </p:txBody>
      </p:sp>
      <p:sp>
        <p:nvSpPr>
          <p:cNvPr id="15" name="Rounded Rectangle 14"/>
          <p:cNvSpPr/>
          <p:nvPr/>
        </p:nvSpPr>
        <p:spPr>
          <a:xfrm>
            <a:off x="1066800" y="4343400"/>
            <a:ext cx="1371600" cy="533400"/>
          </a:xfrm>
          <a:prstGeom prst="roundRect">
            <a:avLst/>
          </a:prstGeom>
          <a:solidFill>
            <a:schemeClr val="accent6">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AES</a:t>
            </a:r>
          </a:p>
        </p:txBody>
      </p:sp>
      <p:sp>
        <p:nvSpPr>
          <p:cNvPr id="16" name="Rectangle 15"/>
          <p:cNvSpPr/>
          <p:nvPr/>
        </p:nvSpPr>
        <p:spPr>
          <a:xfrm>
            <a:off x="4648200" y="7239000"/>
            <a:ext cx="2438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4648200" y="7543800"/>
            <a:ext cx="2438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4648200" y="7848600"/>
            <a:ext cx="2438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4648200" y="8153400"/>
            <a:ext cx="2438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4648200" y="8458200"/>
            <a:ext cx="2438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4648200" y="8763000"/>
            <a:ext cx="2438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4648200" y="9067800"/>
            <a:ext cx="2438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4648200" y="9372600"/>
            <a:ext cx="2438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4648200" y="9753600"/>
            <a:ext cx="2438400" cy="3048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4648200" y="10363200"/>
            <a:ext cx="2438400" cy="3048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4648200" y="11277600"/>
            <a:ext cx="2438400" cy="3048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4648200" y="11582400"/>
            <a:ext cx="2438400" cy="3048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Bent-Up Arrow 32"/>
          <p:cNvSpPr/>
          <p:nvPr/>
        </p:nvSpPr>
        <p:spPr>
          <a:xfrm>
            <a:off x="2438400" y="3581400"/>
            <a:ext cx="990600" cy="1676400"/>
          </a:xfrm>
          <a:prstGeom prst="bentUpArrow">
            <a:avLst>
              <a:gd name="adj1" fmla="val 17308"/>
              <a:gd name="adj2" fmla="val 17308"/>
              <a:gd name="adj3" fmla="val 2060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4114800" y="5638800"/>
            <a:ext cx="3505200" cy="9144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Memory</a:t>
            </a:r>
          </a:p>
        </p:txBody>
      </p:sp>
      <p:sp>
        <p:nvSpPr>
          <p:cNvPr id="37" name="Bent-Up Arrow 36"/>
          <p:cNvSpPr/>
          <p:nvPr/>
        </p:nvSpPr>
        <p:spPr>
          <a:xfrm>
            <a:off x="2438400" y="3581400"/>
            <a:ext cx="990600" cy="1143000"/>
          </a:xfrm>
          <a:prstGeom prst="bentUpArrow">
            <a:avLst>
              <a:gd name="adj1" fmla="val 17308"/>
              <a:gd name="adj2" fmla="val 17308"/>
              <a:gd name="adj3" fmla="val 2060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Bent-Up Arrow 38"/>
          <p:cNvSpPr/>
          <p:nvPr/>
        </p:nvSpPr>
        <p:spPr>
          <a:xfrm>
            <a:off x="2438400" y="3581400"/>
            <a:ext cx="990600" cy="1676400"/>
          </a:xfrm>
          <a:prstGeom prst="bentUpArrow">
            <a:avLst>
              <a:gd name="adj1" fmla="val 17308"/>
              <a:gd name="adj2" fmla="val 17308"/>
              <a:gd name="adj3" fmla="val 2060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8511" name="TextBox 39"/>
          <p:cNvSpPr txBox="1">
            <a:spLocks noChangeArrowheads="1"/>
          </p:cNvSpPr>
          <p:nvPr/>
        </p:nvSpPr>
        <p:spPr bwMode="auto">
          <a:xfrm>
            <a:off x="4648200" y="2133600"/>
            <a:ext cx="2514600" cy="830263"/>
          </a:xfrm>
          <a:prstGeom prst="rect">
            <a:avLst/>
          </a:prstGeom>
          <a:noFill/>
          <a:ln w="9525">
            <a:noFill/>
            <a:miter lim="800000"/>
            <a:headEnd/>
            <a:tailEnd/>
          </a:ln>
        </p:spPr>
        <p:txBody>
          <a:bodyPr>
            <a:spAutoFit/>
          </a:bodyPr>
          <a:lstStyle/>
          <a:p>
            <a:pPr algn="ctr"/>
            <a:r>
              <a:rPr lang="en-US" sz="1600">
                <a:latin typeface="Constantia" pitchFamily="18" charset="0"/>
              </a:rPr>
              <a:t>Cache  Memory</a:t>
            </a:r>
          </a:p>
          <a:p>
            <a:pPr algn="ctr"/>
            <a:r>
              <a:rPr lang="en-US" sz="1600">
                <a:latin typeface="Constantia" pitchFamily="18" charset="0"/>
              </a:rPr>
              <a:t>Part of the cache memory occupied by tables</a:t>
            </a:r>
          </a:p>
        </p:txBody>
      </p:sp>
      <p:sp>
        <p:nvSpPr>
          <p:cNvPr id="41" name="Line Callout 1 40"/>
          <p:cNvSpPr/>
          <p:nvPr/>
        </p:nvSpPr>
        <p:spPr>
          <a:xfrm>
            <a:off x="7467600" y="2743200"/>
            <a:ext cx="1676400" cy="381000"/>
          </a:xfrm>
          <a:prstGeom prst="borderCallout1">
            <a:avLst>
              <a:gd name="adj1" fmla="val 18750"/>
              <a:gd name="adj2" fmla="val -8333"/>
              <a:gd name="adj3" fmla="val 71700"/>
              <a:gd name="adj4" fmla="val -20333"/>
            </a:avLst>
          </a:prstGeom>
          <a:solidFill>
            <a:schemeClr val="accent2">
              <a:lumMod val="40000"/>
              <a:lumOff val="60000"/>
            </a:schemeClr>
          </a:solidFill>
          <a:ln>
            <a:solidFill>
              <a:schemeClr val="accent1">
                <a:shade val="50000"/>
              </a:schemeClr>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Cache Miss</a:t>
            </a:r>
          </a:p>
        </p:txBody>
      </p:sp>
      <p:sp>
        <p:nvSpPr>
          <p:cNvPr id="43" name="Line Callout 1 42"/>
          <p:cNvSpPr/>
          <p:nvPr/>
        </p:nvSpPr>
        <p:spPr>
          <a:xfrm>
            <a:off x="7467600" y="3657600"/>
            <a:ext cx="1676400" cy="381000"/>
          </a:xfrm>
          <a:prstGeom prst="borderCallout1">
            <a:avLst>
              <a:gd name="adj1" fmla="val 18750"/>
              <a:gd name="adj2" fmla="val -8333"/>
              <a:gd name="adj3" fmla="val 71700"/>
              <a:gd name="adj4" fmla="val -20333"/>
            </a:avLst>
          </a:prstGeom>
          <a:solidFill>
            <a:schemeClr val="accent2">
              <a:lumMod val="40000"/>
              <a:lumOff val="60000"/>
            </a:schemeClr>
          </a:solidFill>
          <a:ln>
            <a:solidFill>
              <a:schemeClr val="accent1">
                <a:shade val="50000"/>
              </a:schemeClr>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Cache Hit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3.33333E-6 2.22222E-6 L 3.33333E-6 -0.63334 " pathEditMode="relative" rAng="0" ptsTypes="AA">
                                      <p:cBhvr>
                                        <p:cTn id="11" dur="2000" fill="hold"/>
                                        <p:tgtEl>
                                          <p:spTgt spid="16"/>
                                        </p:tgtEl>
                                        <p:attrNameLst>
                                          <p:attrName>ppt_x</p:attrName>
                                          <p:attrName>ppt_y</p:attrName>
                                        </p:attrNameLst>
                                      </p:cBhvr>
                                      <p:rCtr x="0" y="-317"/>
                                    </p:animMotion>
                                  </p:childTnLst>
                                </p:cTn>
                              </p:par>
                              <p:par>
                                <p:cTn id="12" presetID="64" presetClass="path" presetSubtype="0" accel="50000" decel="50000" fill="hold" grpId="0" nodeType="withEffect">
                                  <p:stCondLst>
                                    <p:cond delay="0"/>
                                  </p:stCondLst>
                                  <p:childTnLst>
                                    <p:animMotion origin="layout" path="M 3.33333E-6 -2.22222E-6 L 3.33333E-6 -0.63333 " pathEditMode="relative" rAng="0" ptsTypes="AA">
                                      <p:cBhvr>
                                        <p:cTn id="13" dur="2000" fill="hold"/>
                                        <p:tgtEl>
                                          <p:spTgt spid="17"/>
                                        </p:tgtEl>
                                        <p:attrNameLst>
                                          <p:attrName>ppt_x</p:attrName>
                                          <p:attrName>ppt_y</p:attrName>
                                        </p:attrNameLst>
                                      </p:cBhvr>
                                      <p:rCtr x="0" y="-317"/>
                                    </p:animMotion>
                                  </p:childTnLst>
                                </p:cTn>
                              </p:par>
                              <p:par>
                                <p:cTn id="14" presetID="64" presetClass="path" presetSubtype="0" accel="50000" decel="50000" fill="hold" grpId="0" nodeType="withEffect">
                                  <p:stCondLst>
                                    <p:cond delay="0"/>
                                  </p:stCondLst>
                                  <p:childTnLst>
                                    <p:animMotion origin="layout" path="M 3.33333E-6 3.33333E-6 L 3.33333E-6 -0.63334 " pathEditMode="relative" rAng="0" ptsTypes="AA">
                                      <p:cBhvr>
                                        <p:cTn id="15" dur="2000" fill="hold"/>
                                        <p:tgtEl>
                                          <p:spTgt spid="18"/>
                                        </p:tgtEl>
                                        <p:attrNameLst>
                                          <p:attrName>ppt_x</p:attrName>
                                          <p:attrName>ppt_y</p:attrName>
                                        </p:attrNameLst>
                                      </p:cBhvr>
                                      <p:rCtr x="0" y="-317"/>
                                    </p:animMotion>
                                  </p:childTnLst>
                                </p:cTn>
                              </p:par>
                              <p:par>
                                <p:cTn id="16" presetID="64" presetClass="path" presetSubtype="0" accel="50000" decel="50000" fill="hold" grpId="0" nodeType="withEffect">
                                  <p:stCondLst>
                                    <p:cond delay="0"/>
                                  </p:stCondLst>
                                  <p:childTnLst>
                                    <p:animMotion origin="layout" path="M 3.33333E-6 -1.11111E-6 L 3.33333E-6 -0.63333 " pathEditMode="relative" rAng="0" ptsTypes="AA">
                                      <p:cBhvr>
                                        <p:cTn id="17" dur="2000" fill="hold"/>
                                        <p:tgtEl>
                                          <p:spTgt spid="19"/>
                                        </p:tgtEl>
                                        <p:attrNameLst>
                                          <p:attrName>ppt_x</p:attrName>
                                          <p:attrName>ppt_y</p:attrName>
                                        </p:attrNameLst>
                                      </p:cBhvr>
                                      <p:rCtr x="0" y="-317"/>
                                    </p:animMotion>
                                  </p:childTnLst>
                                </p:cTn>
                              </p:par>
                              <p:par>
                                <p:cTn id="18" presetID="64" presetClass="path" presetSubtype="0" accel="50000" decel="50000" fill="hold" grpId="0" nodeType="withEffect">
                                  <p:stCondLst>
                                    <p:cond delay="0"/>
                                  </p:stCondLst>
                                  <p:childTnLst>
                                    <p:animMotion origin="layout" path="M 3.33333E-6 4.44444E-6 L 3.33333E-6 -0.63334 " pathEditMode="relative" rAng="0" ptsTypes="AA">
                                      <p:cBhvr>
                                        <p:cTn id="19" dur="2000" fill="hold"/>
                                        <p:tgtEl>
                                          <p:spTgt spid="20"/>
                                        </p:tgtEl>
                                        <p:attrNameLst>
                                          <p:attrName>ppt_x</p:attrName>
                                          <p:attrName>ppt_y</p:attrName>
                                        </p:attrNameLst>
                                      </p:cBhvr>
                                      <p:rCtr x="0" y="-317"/>
                                    </p:animMotion>
                                  </p:childTnLst>
                                </p:cTn>
                              </p:par>
                              <p:par>
                                <p:cTn id="20" presetID="64" presetClass="path" presetSubtype="0" accel="50000" decel="50000" fill="hold" grpId="0" nodeType="withEffect">
                                  <p:stCondLst>
                                    <p:cond delay="0"/>
                                  </p:stCondLst>
                                  <p:childTnLst>
                                    <p:animMotion origin="layout" path="M 3.33333E-6 0 L 3.33333E-6 -0.63333 " pathEditMode="relative" rAng="0" ptsTypes="AA">
                                      <p:cBhvr>
                                        <p:cTn id="21" dur="2000" fill="hold"/>
                                        <p:tgtEl>
                                          <p:spTgt spid="21"/>
                                        </p:tgtEl>
                                        <p:attrNameLst>
                                          <p:attrName>ppt_x</p:attrName>
                                          <p:attrName>ppt_y</p:attrName>
                                        </p:attrNameLst>
                                      </p:cBhvr>
                                      <p:rCtr x="0" y="-317"/>
                                    </p:animMotion>
                                  </p:childTnLst>
                                </p:cTn>
                              </p:par>
                              <p:par>
                                <p:cTn id="22" presetID="64" presetClass="path" presetSubtype="0" accel="50000" decel="50000" fill="hold" grpId="0" nodeType="withEffect">
                                  <p:stCondLst>
                                    <p:cond delay="0"/>
                                  </p:stCondLst>
                                  <p:childTnLst>
                                    <p:animMotion origin="layout" path="M 3.33333E-6 -4.44444E-6 L 3.33333E-6 -0.63333 " pathEditMode="relative" rAng="0" ptsTypes="AA">
                                      <p:cBhvr>
                                        <p:cTn id="23" dur="2000" fill="hold"/>
                                        <p:tgtEl>
                                          <p:spTgt spid="22"/>
                                        </p:tgtEl>
                                        <p:attrNameLst>
                                          <p:attrName>ppt_x</p:attrName>
                                          <p:attrName>ppt_y</p:attrName>
                                        </p:attrNameLst>
                                      </p:cBhvr>
                                      <p:rCtr x="0" y="-317"/>
                                    </p:animMotion>
                                  </p:childTnLst>
                                </p:cTn>
                              </p:par>
                              <p:par>
                                <p:cTn id="24" presetID="64" presetClass="path" presetSubtype="0" accel="50000" decel="50000" fill="hold" grpId="0" nodeType="withEffect">
                                  <p:stCondLst>
                                    <p:cond delay="0"/>
                                  </p:stCondLst>
                                  <p:childTnLst>
                                    <p:animMotion origin="layout" path="M 3.33333E-6 1.11111E-6 L 3.33333E-6 -0.63333 " pathEditMode="relative" rAng="0" ptsTypes="AA">
                                      <p:cBhvr>
                                        <p:cTn id="25" dur="2000" fill="hold"/>
                                        <p:tgtEl>
                                          <p:spTgt spid="23"/>
                                        </p:tgtEl>
                                        <p:attrNameLst>
                                          <p:attrName>ppt_x</p:attrName>
                                          <p:attrName>ppt_y</p:attrName>
                                        </p:attrNameLst>
                                      </p:cBhvr>
                                      <p:rCtr x="0" y="-317"/>
                                    </p:animMotion>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1" nodeType="clickEffect">
                                  <p:stCondLst>
                                    <p:cond delay="0"/>
                                  </p:stCondLst>
                                  <p:childTnLst>
                                    <p:animEffect transition="out" filter="blinds(horizontal)">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par>
                                <p:cTn id="31" presetID="3" presetClass="entr" presetSubtype="1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par>
                                <p:cTn id="34" presetID="64" presetClass="path" presetSubtype="0" accel="50000" decel="50000" fill="hold" grpId="0" nodeType="withEffect">
                                  <p:stCondLst>
                                    <p:cond delay="0"/>
                                  </p:stCondLst>
                                  <p:childTnLst>
                                    <p:animMotion origin="layout" path="M 3.33333E-6 -4.44444E-6 L 3.33333E-6 -1 " pathEditMode="relative" rAng="0" ptsTypes="AA">
                                      <p:cBhvr>
                                        <p:cTn id="35" dur="2000" fill="hold"/>
                                        <p:tgtEl>
                                          <p:spTgt spid="24"/>
                                        </p:tgtEl>
                                        <p:attrNameLst>
                                          <p:attrName>ppt_x</p:attrName>
                                          <p:attrName>ppt_y</p:attrName>
                                        </p:attrNameLst>
                                      </p:cBhvr>
                                      <p:rCtr x="0" y="-500"/>
                                    </p:animMotion>
                                  </p:childTnLst>
                                </p:cTn>
                              </p:par>
                            </p:childTnLst>
                          </p:cTn>
                        </p:par>
                        <p:par>
                          <p:cTn id="36" fill="hold">
                            <p:stCondLst>
                              <p:cond delay="2000"/>
                            </p:stCondLst>
                            <p:childTnLst>
                              <p:par>
                                <p:cTn id="37" presetID="64" presetClass="path" presetSubtype="0" accel="50000" decel="50000" fill="hold" grpId="0" nodeType="afterEffect">
                                  <p:stCondLst>
                                    <p:cond delay="0"/>
                                  </p:stCondLst>
                                  <p:childTnLst>
                                    <p:animMotion origin="layout" path="M 3.33333E-6 -3.33333E-6 L 3.33333E-6 -1 " pathEditMode="relative" rAng="0" ptsTypes="AA">
                                      <p:cBhvr>
                                        <p:cTn id="38" dur="2000" fill="hold"/>
                                        <p:tgtEl>
                                          <p:spTgt spid="26"/>
                                        </p:tgtEl>
                                        <p:attrNameLst>
                                          <p:attrName>ppt_x</p:attrName>
                                          <p:attrName>ppt_y</p:attrName>
                                        </p:attrNameLst>
                                      </p:cBhvr>
                                      <p:rCtr x="0" y="-500"/>
                                    </p:animMotion>
                                  </p:childTnLst>
                                </p:cTn>
                              </p:par>
                            </p:childTnLst>
                          </p:cTn>
                        </p:par>
                        <p:par>
                          <p:cTn id="39" fill="hold">
                            <p:stCondLst>
                              <p:cond delay="4000"/>
                            </p:stCondLst>
                            <p:childTnLst>
                              <p:par>
                                <p:cTn id="40" presetID="64" presetClass="path" presetSubtype="0" accel="50000" decel="50000" fill="hold" grpId="0" nodeType="afterEffect">
                                  <p:stCondLst>
                                    <p:cond delay="0"/>
                                  </p:stCondLst>
                                  <p:childTnLst>
                                    <p:animMotion origin="layout" path="M 3.33333E-6 3.33333E-6 L 3.33333E-6 -0.95556 " pathEditMode="relative" rAng="0" ptsTypes="AA">
                                      <p:cBhvr>
                                        <p:cTn id="41" dur="2000" fill="hold"/>
                                        <p:tgtEl>
                                          <p:spTgt spid="29"/>
                                        </p:tgtEl>
                                        <p:attrNameLst>
                                          <p:attrName>ppt_x</p:attrName>
                                          <p:attrName>ppt_y</p:attrName>
                                        </p:attrNameLst>
                                      </p:cBhvr>
                                      <p:rCtr x="0" y="-478"/>
                                    </p:animMotion>
                                  </p:childTnLst>
                                </p:cTn>
                              </p:par>
                            </p:childTnLst>
                          </p:cTn>
                        </p:par>
                        <p:par>
                          <p:cTn id="42" fill="hold">
                            <p:stCondLst>
                              <p:cond delay="6000"/>
                            </p:stCondLst>
                            <p:childTnLst>
                              <p:par>
                                <p:cTn id="43" presetID="64" presetClass="path" presetSubtype="0" accel="50000" decel="50000" fill="hold" grpId="0" nodeType="afterEffect">
                                  <p:stCondLst>
                                    <p:cond delay="0"/>
                                  </p:stCondLst>
                                  <p:childTnLst>
                                    <p:animMotion origin="layout" path="M 3.33333E-6 -1.11111E-6 L 3.33333E-6 -0.95555 " pathEditMode="relative" rAng="0" ptsTypes="AA">
                                      <p:cBhvr>
                                        <p:cTn id="44" dur="2000" fill="hold"/>
                                        <p:tgtEl>
                                          <p:spTgt spid="30"/>
                                        </p:tgtEl>
                                        <p:attrNameLst>
                                          <p:attrName>ppt_x</p:attrName>
                                          <p:attrName>ppt_y</p:attrName>
                                        </p:attrNameLst>
                                      </p:cBhvr>
                                      <p:rCtr x="0" y="-478"/>
                                    </p:animMotion>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1" nodeType="clickEffect">
                                  <p:stCondLst>
                                    <p:cond delay="0"/>
                                  </p:stCondLst>
                                  <p:childTnLst>
                                    <p:animEffect transition="out" filter="blinds(horizontal)">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par>
                                <p:cTn id="50" presetID="3" presetClass="entr" presetSubtype="1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linds(horizontal)">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linds(horizontal)">
                                      <p:cBhvr>
                                        <p:cTn id="57" dur="500"/>
                                        <p:tgtEl>
                                          <p:spTgt spid="43"/>
                                        </p:tgtEl>
                                      </p:cBhvr>
                                    </p:animEffect>
                                  </p:childTnLst>
                                </p:cTn>
                              </p:par>
                              <p:par>
                                <p:cTn id="58" presetID="3" presetClass="entr" presetSubtype="1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linds(horizontal)">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6" grpId="0" animBg="1"/>
      <p:bldP spid="29" grpId="0" animBg="1"/>
      <p:bldP spid="30" grpId="0" animBg="1"/>
      <p:bldP spid="33" grpId="0" animBg="1"/>
      <p:bldP spid="33" grpId="1" animBg="1"/>
      <p:bldP spid="37" grpId="0" animBg="1"/>
      <p:bldP spid="37" grpId="1"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ctrTitle"/>
          </p:nvPr>
        </p:nvSpPr>
        <p:spPr bwMode="auto">
          <a:xfrm>
            <a:off x="914400" y="457200"/>
            <a:ext cx="8229600" cy="609600"/>
          </a:xfrm>
          <a:noFill/>
        </p:spPr>
        <p:txBody>
          <a:bodyPr lIns="0" rIns="0" bIns="0" anchor="b"/>
          <a:lstStyle/>
          <a:p>
            <a:r>
              <a:rPr lang="en-US" sz="3300">
                <a:effectLst/>
                <a:latin typeface="Gill Sans MT" pitchFamily="34" charset="0"/>
              </a:rPr>
              <a:t>Cache Timing Attack</a:t>
            </a:r>
          </a:p>
        </p:txBody>
      </p:sp>
      <p:sp>
        <p:nvSpPr>
          <p:cNvPr id="3" name="Content Placeholder 2"/>
          <p:cNvSpPr>
            <a:spLocks noGrp="1"/>
          </p:cNvSpPr>
          <p:nvPr>
            <p:ph type="subTitle" idx="1"/>
          </p:nvPr>
        </p:nvSpPr>
        <p:spPr>
          <a:xfrm>
            <a:off x="990600" y="1600200"/>
            <a:ext cx="8229600" cy="4724400"/>
          </a:xfrm>
        </p:spPr>
        <p:txBody>
          <a:bodyPr/>
          <a:lstStyle/>
          <a:p>
            <a:pPr marL="273050" indent="-273050"/>
            <a:r>
              <a:rPr lang="en-US" sz="2800">
                <a:latin typeface="Gill Sans MT" pitchFamily="34" charset="0"/>
              </a:rPr>
              <a:t>Based on measuring the total time for encryption.</a:t>
            </a:r>
          </a:p>
          <a:p>
            <a:pPr marL="273050" indent="-273050"/>
            <a:endParaRPr lang="en-US" sz="2800">
              <a:latin typeface="Gill Sans MT" pitchFamily="34" charset="0"/>
            </a:endParaRPr>
          </a:p>
          <a:p>
            <a:pPr marL="273050" indent="-273050"/>
            <a:r>
              <a:rPr lang="en-US" sz="2800">
                <a:latin typeface="Gill Sans MT" pitchFamily="34" charset="0"/>
              </a:rPr>
              <a:t>Used to attack a remote server.</a:t>
            </a:r>
          </a:p>
          <a:p>
            <a:pPr marL="273050" lvl="1" indent="-273050">
              <a:buFont typeface="Verdana" pitchFamily="34" charset="0"/>
              <a:buNone/>
            </a:pPr>
            <a:endParaRPr lang="en-US" sz="2400" b="1">
              <a:latin typeface="Gill Sans MT" pitchFamily="34" charset="0"/>
            </a:endParaRPr>
          </a:p>
          <a:p>
            <a:pPr marL="273050" lvl="1" indent="-273050">
              <a:buFont typeface="Verdana" pitchFamily="34" charset="0"/>
              <a:buNone/>
            </a:pPr>
            <a:endParaRPr/>
          </a:p>
        </p:txBody>
      </p:sp>
      <p:pic>
        <p:nvPicPr>
          <p:cNvPr id="11269" name="Picture 3" descr="I:\Program Files\Microsoft Office\MEDIA\CAGCAT10\j0195384.wmf"/>
          <p:cNvPicPr>
            <a:picLocks noChangeAspect="1" noChangeArrowheads="1"/>
          </p:cNvPicPr>
          <p:nvPr/>
        </p:nvPicPr>
        <p:blipFill>
          <a:blip r:embed="rId3"/>
          <a:srcRect/>
          <a:stretch>
            <a:fillRect/>
          </a:stretch>
        </p:blipFill>
        <p:spPr bwMode="auto">
          <a:xfrm>
            <a:off x="5943600" y="3733800"/>
            <a:ext cx="1795463" cy="1833563"/>
          </a:xfrm>
          <a:prstGeom prst="rect">
            <a:avLst/>
          </a:prstGeom>
          <a:noFill/>
          <a:ln w="9525">
            <a:noFill/>
            <a:miter lim="800000"/>
            <a:headEnd/>
            <a:tailEnd/>
          </a:ln>
        </p:spPr>
      </p:pic>
      <p:pic>
        <p:nvPicPr>
          <p:cNvPr id="11270" name="Picture 5" descr="I:\Program Files\Microsoft Office\MEDIA\CAGCAT10\j0292982.wmf"/>
          <p:cNvPicPr>
            <a:picLocks noChangeAspect="1" noChangeArrowheads="1"/>
          </p:cNvPicPr>
          <p:nvPr/>
        </p:nvPicPr>
        <p:blipFill>
          <a:blip r:embed="rId4"/>
          <a:srcRect/>
          <a:stretch>
            <a:fillRect/>
          </a:stretch>
        </p:blipFill>
        <p:spPr bwMode="auto">
          <a:xfrm>
            <a:off x="1447800" y="3733800"/>
            <a:ext cx="1843088" cy="1819275"/>
          </a:xfrm>
          <a:prstGeom prst="rect">
            <a:avLst/>
          </a:prstGeom>
          <a:solidFill>
            <a:schemeClr val="accent2">
              <a:lumMod val="20000"/>
              <a:lumOff val="80000"/>
            </a:schemeClr>
          </a:solidFill>
          <a:ln w="9525">
            <a:noFill/>
            <a:miter lim="800000"/>
            <a:headEnd/>
            <a:tailEnd/>
          </a:ln>
        </p:spPr>
      </p:pic>
      <p:sp>
        <p:nvSpPr>
          <p:cNvPr id="11271" name="TextBox 8"/>
          <p:cNvSpPr txBox="1">
            <a:spLocks noChangeArrowheads="1"/>
          </p:cNvSpPr>
          <p:nvPr/>
        </p:nvSpPr>
        <p:spPr bwMode="auto">
          <a:xfrm>
            <a:off x="1295400" y="5715000"/>
            <a:ext cx="2514600" cy="650875"/>
          </a:xfrm>
          <a:prstGeom prst="rect">
            <a:avLst/>
          </a:prstGeom>
          <a:solidFill>
            <a:schemeClr val="accent2">
              <a:lumMod val="20000"/>
              <a:lumOff val="80000"/>
            </a:schemeClr>
          </a:solidFill>
          <a:ln w="9525">
            <a:solidFill>
              <a:schemeClr val="accent1">
                <a:lumMod val="75000"/>
              </a:schemeClr>
            </a:solidFill>
            <a:miter lim="800000"/>
            <a:headEnd/>
            <a:tailEnd/>
          </a:ln>
          <a:effectLst>
            <a:glow rad="63500">
              <a:schemeClr val="accent6">
                <a:satMod val="175000"/>
                <a:alpha val="40000"/>
              </a:schemeClr>
            </a:glow>
          </a:effectLst>
        </p:spPr>
        <p:txBody>
          <a:bodyPr>
            <a:spAutoFit/>
          </a:bodyPr>
          <a:lstStyle/>
          <a:p>
            <a:pPr algn="ctr">
              <a:defRPr/>
            </a:pPr>
            <a:r>
              <a:rPr lang="en-US" dirty="0">
                <a:latin typeface="Constantia" pitchFamily="18" charset="0"/>
              </a:rPr>
              <a:t>Server running Encryption Software</a:t>
            </a:r>
          </a:p>
        </p:txBody>
      </p:sp>
      <p:sp>
        <p:nvSpPr>
          <p:cNvPr id="11272" name="TextBox 9"/>
          <p:cNvSpPr txBox="1">
            <a:spLocks noChangeArrowheads="1"/>
          </p:cNvSpPr>
          <p:nvPr/>
        </p:nvSpPr>
        <p:spPr bwMode="auto">
          <a:xfrm>
            <a:off x="5638800" y="5715000"/>
            <a:ext cx="2514600" cy="376238"/>
          </a:xfrm>
          <a:prstGeom prst="rect">
            <a:avLst/>
          </a:prstGeom>
          <a:solidFill>
            <a:schemeClr val="accent2">
              <a:lumMod val="20000"/>
              <a:lumOff val="80000"/>
            </a:schemeClr>
          </a:solidFill>
          <a:ln w="9525">
            <a:solidFill>
              <a:schemeClr val="accent1">
                <a:lumMod val="75000"/>
              </a:schemeClr>
            </a:solidFill>
            <a:miter lim="800000"/>
            <a:headEnd/>
            <a:tailEnd/>
          </a:ln>
          <a:effectLst>
            <a:glow rad="63500">
              <a:schemeClr val="accent6">
                <a:satMod val="175000"/>
                <a:alpha val="40000"/>
              </a:schemeClr>
            </a:glow>
          </a:effectLst>
        </p:spPr>
        <p:txBody>
          <a:bodyPr>
            <a:spAutoFit/>
          </a:bodyPr>
          <a:lstStyle/>
          <a:p>
            <a:pPr algn="ctr">
              <a:defRPr/>
            </a:pPr>
            <a:r>
              <a:rPr lang="en-US">
                <a:latin typeface="Constantia" pitchFamily="18" charset="0"/>
              </a:rPr>
              <a:t>Remote Attacker</a:t>
            </a:r>
          </a:p>
        </p:txBody>
      </p:sp>
      <p:sp>
        <p:nvSpPr>
          <p:cNvPr id="13" name="Left-Right Arrow 12"/>
          <p:cNvSpPr/>
          <p:nvPr/>
        </p:nvSpPr>
        <p:spPr>
          <a:xfrm>
            <a:off x="3200400" y="4419600"/>
            <a:ext cx="2590800" cy="533400"/>
          </a:xfrm>
          <a:prstGeom prst="lef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Constantia" pitchFamily="18" charset="0"/>
              </a:rPr>
              <a:t>Network</a:t>
            </a:r>
          </a:p>
        </p:txBody>
      </p:sp>
      <p:sp>
        <p:nvSpPr>
          <p:cNvPr id="14" name="Oval Callout 13"/>
          <p:cNvSpPr/>
          <p:nvPr/>
        </p:nvSpPr>
        <p:spPr>
          <a:xfrm>
            <a:off x="6019800" y="2667000"/>
            <a:ext cx="3124200" cy="838200"/>
          </a:xfrm>
          <a:prstGeom prst="wedgeEllipseCallout">
            <a:avLst>
              <a:gd name="adj1" fmla="val -13864"/>
              <a:gd name="adj2" fmla="val 81181"/>
            </a:avLst>
          </a:prstGeom>
          <a:solidFill>
            <a:schemeClr val="accent2">
              <a:lumMod val="40000"/>
              <a:lumOff val="6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bg2">
                    <a:lumMod val="25000"/>
                  </a:schemeClr>
                </a:solidFill>
              </a:rPr>
              <a:t>Trigger Encryption &amp;</a:t>
            </a:r>
          </a:p>
          <a:p>
            <a:pPr algn="ctr" fontAlgn="auto">
              <a:spcBef>
                <a:spcPts val="0"/>
              </a:spcBef>
              <a:spcAft>
                <a:spcPts val="0"/>
              </a:spcAft>
              <a:defRPr/>
            </a:pPr>
            <a:r>
              <a:rPr lang="en-US" sz="1600" dirty="0">
                <a:solidFill>
                  <a:schemeClr val="bg2">
                    <a:lumMod val="25000"/>
                  </a:schemeClr>
                </a:solidFill>
              </a:rPr>
              <a:t>Measure time taken</a:t>
            </a:r>
          </a:p>
        </p:txBody>
      </p:sp>
      <p:graphicFrame>
        <p:nvGraphicFramePr>
          <p:cNvPr id="8194" name="Object 10"/>
          <p:cNvGraphicFramePr>
            <a:graphicFrameLocks noChangeAspect="1"/>
          </p:cNvGraphicFramePr>
          <p:nvPr/>
        </p:nvGraphicFramePr>
        <p:xfrm>
          <a:off x="2667000" y="2209800"/>
          <a:ext cx="5105400" cy="914400"/>
        </p:xfrm>
        <a:graphic>
          <a:graphicData uri="http://schemas.openxmlformats.org/presentationml/2006/ole">
            <mc:AlternateContent xmlns:mc="http://schemas.openxmlformats.org/markup-compatibility/2006">
              <mc:Choice xmlns:v="urn:schemas-microsoft-com:vml" Requires="v">
                <p:oleObj spid="_x0000_s144846" name="Equation" r:id="rId5" imgW="2552700" imgH="457200" progId="Equation.3">
                  <p:embed/>
                </p:oleObj>
              </mc:Choice>
              <mc:Fallback>
                <p:oleObj name="Equation" r:id="rId5" imgW="2552700" imgH="457200" progId="Equation.3">
                  <p:embed/>
                  <p:pic>
                    <p:nvPicPr>
                      <p:cNvPr id="0"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2209800"/>
                        <a:ext cx="51054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blinds(horizontal)">
                                      <p:cBhvr>
                                        <p:cTn id="12" dur="500"/>
                                        <p:tgtEl>
                                          <p:spTgt spid="1127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nodeType="withEffect">
                                  <p:stCondLst>
                                    <p:cond delay="0"/>
                                  </p:stCondLst>
                                  <p:childTnLst>
                                    <p:set>
                                      <p:cBhvr>
                                        <p:cTn id="17" dur="1" fill="hold">
                                          <p:stCondLst>
                                            <p:cond delay="0"/>
                                          </p:stCondLst>
                                        </p:cTn>
                                        <p:tgtEl>
                                          <p:spTgt spid="11269"/>
                                        </p:tgtEl>
                                        <p:attrNameLst>
                                          <p:attrName>style.visibility</p:attrName>
                                        </p:attrNameLst>
                                      </p:cBhvr>
                                      <p:to>
                                        <p:strVal val="visible"/>
                                      </p:to>
                                    </p:set>
                                    <p:animEffect transition="in" filter="blinds(horizontal)">
                                      <p:cBhvr>
                                        <p:cTn id="18" dur="500"/>
                                        <p:tgtEl>
                                          <p:spTgt spid="11269"/>
                                        </p:tgtEl>
                                      </p:cBhvr>
                                    </p:animEffect>
                                  </p:childTnLst>
                                </p:cTn>
                              </p:par>
                              <p:par>
                                <p:cTn id="19" presetID="3"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par>
                                <p:cTn id="22" presetID="3" presetClass="entr" presetSubtype="10" fill="hold" nodeType="withEffect">
                                  <p:stCondLst>
                                    <p:cond delay="0"/>
                                  </p:stCondLst>
                                  <p:childTnLst>
                                    <p:set>
                                      <p:cBhvr>
                                        <p:cTn id="23" dur="1" fill="hold">
                                          <p:stCondLst>
                                            <p:cond delay="0"/>
                                          </p:stCondLst>
                                        </p:cTn>
                                        <p:tgtEl>
                                          <p:spTgt spid="11271"/>
                                        </p:tgtEl>
                                        <p:attrNameLst>
                                          <p:attrName>style.visibility</p:attrName>
                                        </p:attrNameLst>
                                      </p:cBhvr>
                                      <p:to>
                                        <p:strVal val="visible"/>
                                      </p:to>
                                    </p:set>
                                    <p:animEffect transition="in" filter="blinds(horizontal)">
                                      <p:cBhvr>
                                        <p:cTn id="24" dur="500"/>
                                        <p:tgtEl>
                                          <p:spTgt spid="11271"/>
                                        </p:tgtEl>
                                      </p:cBhvr>
                                    </p:animEffect>
                                  </p:childTnLst>
                                </p:cTn>
                              </p:par>
                              <p:par>
                                <p:cTn id="25" presetID="3" presetClass="entr" presetSubtype="10" fill="hold" nodeType="withEffect">
                                  <p:stCondLst>
                                    <p:cond delay="0"/>
                                  </p:stCondLst>
                                  <p:childTnLst>
                                    <p:set>
                                      <p:cBhvr>
                                        <p:cTn id="26" dur="1" fill="hold">
                                          <p:stCondLst>
                                            <p:cond delay="0"/>
                                          </p:stCondLst>
                                        </p:cTn>
                                        <p:tgtEl>
                                          <p:spTgt spid="11272"/>
                                        </p:tgtEl>
                                        <p:attrNameLst>
                                          <p:attrName>style.visibility</p:attrName>
                                        </p:attrNameLst>
                                      </p:cBhvr>
                                      <p:to>
                                        <p:strVal val="visible"/>
                                      </p:to>
                                    </p:set>
                                    <p:animEffect transition="in" filter="blinds(horizontal)">
                                      <p:cBhvr>
                                        <p:cTn id="27"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ctrTitle"/>
          </p:nvPr>
        </p:nvSpPr>
        <p:spPr bwMode="auto">
          <a:xfrm>
            <a:off x="609600" y="304800"/>
            <a:ext cx="8229600" cy="685800"/>
          </a:xfrm>
          <a:noFill/>
        </p:spPr>
        <p:txBody>
          <a:bodyPr lIns="0" rIns="0" bIns="0" anchor="b"/>
          <a:lstStyle/>
          <a:p>
            <a:r>
              <a:rPr lang="en-US" sz="2800">
                <a:effectLst/>
                <a:latin typeface="Gill Sans MT" pitchFamily="34" charset="0"/>
              </a:rPr>
              <a:t>Bernstein’s Cache Timing Experiment</a:t>
            </a:r>
          </a:p>
        </p:txBody>
      </p:sp>
      <p:sp>
        <p:nvSpPr>
          <p:cNvPr id="5" name="Rectangle 4"/>
          <p:cNvSpPr/>
          <p:nvPr/>
        </p:nvSpPr>
        <p:spPr>
          <a:xfrm>
            <a:off x="1676400" y="2590800"/>
            <a:ext cx="1905000" cy="838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a:solidFill>
                  <a:schemeClr val="tx1"/>
                </a:solidFill>
                <a:latin typeface="Constantia" pitchFamily="18" charset="0"/>
              </a:rPr>
              <a:t>AES</a:t>
            </a:r>
          </a:p>
        </p:txBody>
      </p:sp>
      <p:cxnSp>
        <p:nvCxnSpPr>
          <p:cNvPr id="7" name="Straight Arrow Connector 6"/>
          <p:cNvCxnSpPr/>
          <p:nvPr/>
        </p:nvCxnSpPr>
        <p:spPr>
          <a:xfrm rot="5400000">
            <a:off x="1560513" y="2247900"/>
            <a:ext cx="687388" cy="15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1943101" y="2324100"/>
            <a:ext cx="5334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2094707" y="23233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2247107" y="23233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399507" y="23233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2551907" y="23233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2704307" y="23233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2856707" y="23233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3163094" y="2323306"/>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1791494" y="2323306"/>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00400" y="2286000"/>
            <a:ext cx="1524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1639094" y="3696494"/>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1943101" y="3695700"/>
            <a:ext cx="5334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2094707" y="36949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2247107" y="36949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2399507" y="36949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2551907" y="36949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2704307" y="36949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2856707" y="36949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163094" y="3694906"/>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1791494" y="3694906"/>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981200" y="2057400"/>
            <a:ext cx="1524000" cy="228600"/>
          </a:xfrm>
          <a:prstGeom prst="ellipse">
            <a:avLst/>
          </a:prstGeom>
          <a:noFill/>
          <a:ln>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43" name="TextBox 30"/>
          <p:cNvSpPr txBox="1">
            <a:spLocks noChangeArrowheads="1"/>
          </p:cNvSpPr>
          <p:nvPr/>
        </p:nvSpPr>
        <p:spPr bwMode="auto">
          <a:xfrm>
            <a:off x="2514600" y="1752600"/>
            <a:ext cx="854075" cy="304800"/>
          </a:xfrm>
          <a:prstGeom prst="rect">
            <a:avLst/>
          </a:prstGeom>
          <a:noFill/>
          <a:ln w="9525">
            <a:noFill/>
            <a:miter lim="800000"/>
            <a:headEnd/>
            <a:tailEnd/>
          </a:ln>
        </p:spPr>
        <p:txBody>
          <a:bodyPr wrap="none">
            <a:spAutoFit/>
          </a:bodyPr>
          <a:lstStyle/>
          <a:p>
            <a:r>
              <a:rPr lang="en-US" sz="1400"/>
              <a:t>Random</a:t>
            </a:r>
          </a:p>
        </p:txBody>
      </p:sp>
      <p:pic>
        <p:nvPicPr>
          <p:cNvPr id="9244" name="Picture 2" descr="I:\Documents and Settings\Guest\Local Settings\Temporary Internet Files\Content.IE5\EO59FOX3\MCj04417290000[1].png"/>
          <p:cNvPicPr>
            <a:picLocks noChangeAspect="1" noChangeArrowheads="1"/>
          </p:cNvPicPr>
          <p:nvPr/>
        </p:nvPicPr>
        <p:blipFill>
          <a:blip r:embed="rId3"/>
          <a:srcRect/>
          <a:stretch>
            <a:fillRect/>
          </a:stretch>
        </p:blipFill>
        <p:spPr bwMode="auto">
          <a:xfrm>
            <a:off x="1143000" y="2133600"/>
            <a:ext cx="762000" cy="762000"/>
          </a:xfrm>
          <a:prstGeom prst="rect">
            <a:avLst/>
          </a:prstGeom>
          <a:noFill/>
          <a:ln w="9525">
            <a:noFill/>
            <a:miter lim="800000"/>
            <a:headEnd/>
            <a:tailEnd/>
          </a:ln>
        </p:spPr>
      </p:pic>
      <p:sp>
        <p:nvSpPr>
          <p:cNvPr id="9245" name="TextBox 35"/>
          <p:cNvSpPr txBox="1">
            <a:spLocks noChangeArrowheads="1"/>
          </p:cNvSpPr>
          <p:nvPr/>
        </p:nvSpPr>
        <p:spPr bwMode="auto">
          <a:xfrm>
            <a:off x="838200" y="1676400"/>
            <a:ext cx="1173163" cy="304800"/>
          </a:xfrm>
          <a:prstGeom prst="rect">
            <a:avLst/>
          </a:prstGeom>
          <a:noFill/>
          <a:ln w="9525">
            <a:noFill/>
            <a:miter lim="800000"/>
            <a:headEnd/>
            <a:tailEnd/>
          </a:ln>
        </p:spPr>
        <p:txBody>
          <a:bodyPr wrap="none">
            <a:spAutoFit/>
          </a:bodyPr>
          <a:lstStyle/>
          <a:p>
            <a:r>
              <a:rPr lang="en-US" sz="1400"/>
              <a:t>P0 = 00 - FF</a:t>
            </a:r>
          </a:p>
        </p:txBody>
      </p:sp>
      <p:sp>
        <p:nvSpPr>
          <p:cNvPr id="9246" name="TextBox 36"/>
          <p:cNvSpPr txBox="1">
            <a:spLocks noChangeArrowheads="1"/>
          </p:cNvSpPr>
          <p:nvPr/>
        </p:nvSpPr>
        <p:spPr bwMode="auto">
          <a:xfrm>
            <a:off x="685800" y="3657600"/>
            <a:ext cx="1100138" cy="304800"/>
          </a:xfrm>
          <a:prstGeom prst="rect">
            <a:avLst/>
          </a:prstGeom>
          <a:noFill/>
          <a:ln w="9525">
            <a:noFill/>
            <a:miter lim="800000"/>
            <a:headEnd/>
            <a:tailEnd/>
          </a:ln>
        </p:spPr>
        <p:txBody>
          <a:bodyPr wrap="none">
            <a:spAutoFit/>
          </a:bodyPr>
          <a:lstStyle/>
          <a:p>
            <a:r>
              <a:rPr lang="en-US" sz="1400"/>
              <a:t>Cipher Text</a:t>
            </a:r>
          </a:p>
        </p:txBody>
      </p:sp>
      <p:pic>
        <p:nvPicPr>
          <p:cNvPr id="28675" name="Picture 3"/>
          <p:cNvPicPr>
            <a:picLocks noChangeAspect="1" noChangeArrowheads="1"/>
          </p:cNvPicPr>
          <p:nvPr/>
        </p:nvPicPr>
        <p:blipFill>
          <a:blip r:embed="rId4"/>
          <a:srcRect/>
          <a:stretch>
            <a:fillRect/>
          </a:stretch>
        </p:blipFill>
        <p:spPr bwMode="auto">
          <a:xfrm>
            <a:off x="4191000" y="1447800"/>
            <a:ext cx="4733925" cy="2662238"/>
          </a:xfrm>
          <a:prstGeom prst="rect">
            <a:avLst/>
          </a:prstGeom>
          <a:noFill/>
          <a:ln w="9525">
            <a:noFill/>
            <a:miter lim="800000"/>
            <a:headEnd/>
            <a:tailEnd/>
          </a:ln>
        </p:spPr>
      </p:pic>
      <p:sp>
        <p:nvSpPr>
          <p:cNvPr id="40" name="Oval Callout 39"/>
          <p:cNvSpPr/>
          <p:nvPr/>
        </p:nvSpPr>
        <p:spPr>
          <a:xfrm>
            <a:off x="6248400" y="4876800"/>
            <a:ext cx="2895600" cy="1295400"/>
          </a:xfrm>
          <a:prstGeom prst="wedgeEllipseCallout">
            <a:avLst>
              <a:gd name="adj1" fmla="val -49437"/>
              <a:gd name="adj2" fmla="val -126489"/>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Calibri" pitchFamily="34" charset="0"/>
                <a:cs typeface="Calibri" pitchFamily="34" charset="0"/>
              </a:rPr>
              <a:t>Characteristic of Plaintext Byte P</a:t>
            </a:r>
            <a:r>
              <a:rPr lang="en-US" b="1" baseline="-25000" dirty="0">
                <a:solidFill>
                  <a:schemeClr val="tx1"/>
                </a:solidFill>
                <a:latin typeface="Calibri" pitchFamily="34" charset="0"/>
                <a:cs typeface="Calibri" pitchFamily="34" charset="0"/>
              </a:rPr>
              <a:t>0</a:t>
            </a:r>
          </a:p>
          <a:p>
            <a:pPr algn="ctr">
              <a:defRPr/>
            </a:pPr>
            <a:r>
              <a:rPr lang="en-US" b="1" dirty="0">
                <a:solidFill>
                  <a:schemeClr val="tx1"/>
                </a:solidFill>
                <a:latin typeface="Calibri" pitchFamily="34" charset="0"/>
                <a:cs typeface="Calibri" pitchFamily="34" charset="0"/>
              </a:rPr>
              <a:t>(Deviation from mean time)</a:t>
            </a:r>
          </a:p>
        </p:txBody>
      </p:sp>
      <p:graphicFrame>
        <p:nvGraphicFramePr>
          <p:cNvPr id="9218" name="Object 33"/>
          <p:cNvGraphicFramePr>
            <a:graphicFrameLocks noChangeAspect="1"/>
          </p:cNvGraphicFramePr>
          <p:nvPr/>
        </p:nvGraphicFramePr>
        <p:xfrm>
          <a:off x="990600" y="4114800"/>
          <a:ext cx="5381625" cy="2133600"/>
        </p:xfrm>
        <a:graphic>
          <a:graphicData uri="http://schemas.openxmlformats.org/presentationml/2006/ole">
            <mc:AlternateContent xmlns:mc="http://schemas.openxmlformats.org/markup-compatibility/2006">
              <mc:Choice xmlns:v="urn:schemas-microsoft-com:vml" Requires="v">
                <p:oleObj spid="_x0000_s145870" name="Equation" r:id="rId5" imgW="2882900" imgH="1143000" progId="Equation.3">
                  <p:embed/>
                </p:oleObj>
              </mc:Choice>
              <mc:Fallback>
                <p:oleObj name="Equation" r:id="rId5" imgW="2882900" imgH="1143000" progId="Equation.3">
                  <p:embed/>
                  <p:pic>
                    <p:nvPicPr>
                      <p:cNvPr id="0"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114800"/>
                        <a:ext cx="5381625" cy="213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linds(horizontal)">
                                      <p:cBhvr>
                                        <p:cTn id="7" dur="500"/>
                                        <p:tgtEl>
                                          <p:spTgt spid="2867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linds(horizontal)">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ctrTitle"/>
          </p:nvPr>
        </p:nvSpPr>
        <p:spPr bwMode="auto">
          <a:xfrm>
            <a:off x="914400" y="0"/>
            <a:ext cx="8229600" cy="1143000"/>
          </a:xfrm>
          <a:noFill/>
        </p:spPr>
        <p:txBody>
          <a:bodyPr lIns="0" rIns="0" bIns="0" anchor="b"/>
          <a:lstStyle/>
          <a:p>
            <a:r>
              <a:rPr lang="en-US" sz="3300">
                <a:effectLst/>
                <a:latin typeface="Gill Sans MT" pitchFamily="34" charset="0"/>
              </a:rPr>
              <a:t>Bernstein’s Cache Timing Attack</a:t>
            </a:r>
          </a:p>
        </p:txBody>
      </p:sp>
      <p:sp>
        <p:nvSpPr>
          <p:cNvPr id="99331" name="Content Placeholder 2"/>
          <p:cNvSpPr>
            <a:spLocks noGrp="1"/>
          </p:cNvSpPr>
          <p:nvPr>
            <p:ph type="subTitle" idx="1"/>
          </p:nvPr>
        </p:nvSpPr>
        <p:spPr>
          <a:xfrm>
            <a:off x="1023938" y="1790700"/>
            <a:ext cx="3471862" cy="723900"/>
          </a:xfrm>
          <a:solidFill>
            <a:schemeClr val="accent2">
              <a:lumMod val="60000"/>
              <a:lumOff val="40000"/>
            </a:schemeClr>
          </a:solidFill>
        </p:spPr>
        <p:txBody>
          <a:bodyPr/>
          <a:lstStyle/>
          <a:p>
            <a:pPr marL="0" indent="0" algn="ctr">
              <a:buFont typeface="Wingdings 2" pitchFamily="18" charset="2"/>
              <a:buNone/>
              <a:defRPr/>
            </a:pPr>
            <a:r>
              <a:rPr lang="en-US" sz="2000" dirty="0">
                <a:latin typeface="Gill Sans MT" pitchFamily="34" charset="0"/>
              </a:rPr>
              <a:t>Put key to all ZEROs and perform experiment</a:t>
            </a:r>
          </a:p>
          <a:p>
            <a:pPr marL="0" indent="0" algn="ctr">
              <a:buFont typeface="Wingdings 2" pitchFamily="18" charset="2"/>
              <a:buNone/>
              <a:defRPr/>
            </a:pPr>
            <a:endParaRPr lang="en-US" sz="2000" dirty="0">
              <a:latin typeface="Gill Sans MT" pitchFamily="34" charset="0"/>
            </a:endParaRPr>
          </a:p>
        </p:txBody>
      </p:sp>
      <p:sp>
        <p:nvSpPr>
          <p:cNvPr id="4" name="Slide Number Placeholder 3"/>
          <p:cNvSpPr txBox="1">
            <a:spLocks noGrp="1"/>
          </p:cNvSpPr>
          <p:nvPr/>
        </p:nvSpPr>
        <p:spPr>
          <a:xfrm>
            <a:off x="7924800" y="6356350"/>
            <a:ext cx="762000" cy="365125"/>
          </a:xfrm>
          <a:prstGeom prst="rect">
            <a:avLst/>
          </a:prstGeom>
          <a:noFill/>
        </p:spPr>
        <p:txBody>
          <a:bodyPr lIns="0" tIns="0" rIns="0" bIns="0" anchor="b"/>
          <a:lstStyle/>
          <a:p>
            <a:pPr algn="r" fontAlgn="auto">
              <a:spcBef>
                <a:spcPts val="0"/>
              </a:spcBef>
              <a:spcAft>
                <a:spcPts val="0"/>
              </a:spcAft>
              <a:defRPr/>
            </a:pPr>
            <a:fld id="{56F59E1C-EDF4-4F78-934A-EFBC3F4EC9B5}" type="slidenum">
              <a:rPr lang="en-US" sz="1200">
                <a:solidFill>
                  <a:schemeClr val="tx2">
                    <a:shade val="90000"/>
                  </a:schemeClr>
                </a:solidFill>
                <a:latin typeface="+mn-lt"/>
                <a:ea typeface="+mn-ea"/>
              </a:rPr>
              <a:pPr algn="r" fontAlgn="auto">
                <a:spcBef>
                  <a:spcPts val="0"/>
                </a:spcBef>
                <a:spcAft>
                  <a:spcPts val="0"/>
                </a:spcAft>
                <a:defRPr/>
              </a:pPr>
              <a:t>29</a:t>
            </a:fld>
            <a:endParaRPr lang="en-US" sz="1200">
              <a:solidFill>
                <a:schemeClr val="tx2">
                  <a:shade val="90000"/>
                </a:schemeClr>
              </a:solidFill>
              <a:latin typeface="+mn-lt"/>
              <a:ea typeface="+mn-ea"/>
            </a:endParaRPr>
          </a:p>
        </p:txBody>
      </p:sp>
      <p:pic>
        <p:nvPicPr>
          <p:cNvPr id="8" name="Picture 3"/>
          <p:cNvPicPr>
            <a:picLocks noChangeAspect="1" noChangeArrowheads="1"/>
          </p:cNvPicPr>
          <p:nvPr/>
        </p:nvPicPr>
        <p:blipFill>
          <a:blip r:embed="rId2"/>
          <a:srcRect/>
          <a:stretch>
            <a:fillRect/>
          </a:stretch>
        </p:blipFill>
        <p:spPr bwMode="auto">
          <a:xfrm>
            <a:off x="4638675" y="1524000"/>
            <a:ext cx="4505325" cy="2662238"/>
          </a:xfrm>
          <a:prstGeom prst="rect">
            <a:avLst/>
          </a:prstGeom>
          <a:noFill/>
          <a:ln w="9525">
            <a:noFill/>
            <a:miter lim="800000"/>
            <a:headEnd/>
            <a:tailEnd/>
          </a:ln>
        </p:spPr>
      </p:pic>
      <p:pic>
        <p:nvPicPr>
          <p:cNvPr id="9" name="Picture 2"/>
          <p:cNvPicPr>
            <a:picLocks noChangeAspect="1" noChangeArrowheads="1"/>
          </p:cNvPicPr>
          <p:nvPr/>
        </p:nvPicPr>
        <p:blipFill>
          <a:blip r:embed="rId3"/>
          <a:srcRect/>
          <a:stretch>
            <a:fillRect/>
          </a:stretch>
        </p:blipFill>
        <p:spPr bwMode="auto">
          <a:xfrm>
            <a:off x="4648200" y="4267200"/>
            <a:ext cx="4495800" cy="2590800"/>
          </a:xfrm>
          <a:prstGeom prst="rect">
            <a:avLst/>
          </a:prstGeom>
          <a:noFill/>
          <a:ln w="9525">
            <a:noFill/>
            <a:miter lim="800000"/>
            <a:headEnd/>
            <a:tailEnd/>
          </a:ln>
        </p:spPr>
      </p:pic>
      <p:cxnSp>
        <p:nvCxnSpPr>
          <p:cNvPr id="10" name="Straight Arrow Connector 9"/>
          <p:cNvCxnSpPr>
            <a:stCxn id="99331" idx="2"/>
          </p:cNvCxnSpPr>
          <p:nvPr/>
        </p:nvCxnSpPr>
        <p:spPr>
          <a:xfrm rot="16200000" flipH="1">
            <a:off x="3436938" y="1836737"/>
            <a:ext cx="609600" cy="19653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 name="Straight Arrow Connector 9"/>
          <p:cNvCxnSpPr/>
          <p:nvPr/>
        </p:nvCxnSpPr>
        <p:spPr>
          <a:xfrm>
            <a:off x="4114800" y="4572000"/>
            <a:ext cx="685800" cy="152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90600" y="4267200"/>
            <a:ext cx="3200400" cy="646113"/>
          </a:xfrm>
          <a:prstGeom prst="rect">
            <a:avLst/>
          </a:prstGeom>
          <a:solidFill>
            <a:schemeClr val="accent2">
              <a:lumMod val="60000"/>
              <a:lumOff val="40000"/>
            </a:schemeClr>
          </a:solidFill>
        </p:spPr>
        <p:txBody>
          <a:bodyPr>
            <a:spAutoFit/>
          </a:bodyPr>
          <a:lstStyle/>
          <a:p>
            <a:pPr algn="ctr">
              <a:defRPr/>
            </a:pPr>
            <a:r>
              <a:rPr lang="en-US" dirty="0">
                <a:latin typeface="Gill Sans MT" pitchFamily="34" charset="0"/>
              </a:rPr>
              <a:t>Repeat experiment with unknown key</a:t>
            </a:r>
          </a:p>
        </p:txBody>
      </p:sp>
      <p:sp>
        <p:nvSpPr>
          <p:cNvPr id="18" name="Rectangle 17"/>
          <p:cNvSpPr/>
          <p:nvPr/>
        </p:nvSpPr>
        <p:spPr>
          <a:xfrm>
            <a:off x="1219200" y="5715000"/>
            <a:ext cx="2576513" cy="369888"/>
          </a:xfrm>
          <a:prstGeom prst="rect">
            <a:avLst/>
          </a:prstGeom>
          <a:solidFill>
            <a:schemeClr val="accent2">
              <a:lumMod val="60000"/>
              <a:lumOff val="40000"/>
            </a:schemeClr>
          </a:solidFill>
          <a:ln>
            <a:noFill/>
          </a:ln>
        </p:spPr>
        <p:txBody>
          <a:bodyPr wrap="none">
            <a:spAutoFit/>
          </a:bodyPr>
          <a:lstStyle/>
          <a:p>
            <a:pPr marL="273050" indent="-273050">
              <a:defRPr/>
            </a:pPr>
            <a:r>
              <a:rPr lang="en-US" dirty="0">
                <a:latin typeface="Gill Sans MT" pitchFamily="34" charset="0"/>
              </a:rPr>
              <a:t>Correlate the two results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par>
                                <p:cTn id="16" presetID="3"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43000" y="304800"/>
            <a:ext cx="7940675" cy="557212"/>
          </a:xfrm>
          <a:prstGeom prst="rect">
            <a:avLst/>
          </a:prstGeom>
        </p:spPr>
        <p:txBody>
          <a:bodyPr/>
          <a:lstStyle>
            <a:lvl1pPr algn="l" rtl="0" eaLnBrk="0" fontAlgn="base" hangingPunct="0">
              <a:spcBef>
                <a:spcPct val="0"/>
              </a:spcBef>
              <a:spcAft>
                <a:spcPct val="0"/>
              </a:spcAft>
              <a:defRPr sz="3000" b="1">
                <a:solidFill>
                  <a:schemeClr val="hlink"/>
                </a:solidFill>
                <a:latin typeface="+mj-lt"/>
                <a:ea typeface="+mj-ea"/>
                <a:cs typeface="+mj-cs"/>
              </a:defRPr>
            </a:lvl1pPr>
            <a:lvl2pPr algn="l" rtl="0" eaLnBrk="0" fontAlgn="base" hangingPunct="0">
              <a:spcBef>
                <a:spcPct val="0"/>
              </a:spcBef>
              <a:spcAft>
                <a:spcPct val="0"/>
              </a:spcAft>
              <a:defRPr sz="3000" b="1">
                <a:solidFill>
                  <a:schemeClr val="hlink"/>
                </a:solidFill>
                <a:latin typeface="Arial" charset="0"/>
              </a:defRPr>
            </a:lvl2pPr>
            <a:lvl3pPr algn="l" rtl="0" eaLnBrk="0" fontAlgn="base" hangingPunct="0">
              <a:spcBef>
                <a:spcPct val="0"/>
              </a:spcBef>
              <a:spcAft>
                <a:spcPct val="0"/>
              </a:spcAft>
              <a:defRPr sz="3000" b="1">
                <a:solidFill>
                  <a:schemeClr val="hlink"/>
                </a:solidFill>
                <a:latin typeface="Arial" charset="0"/>
              </a:defRPr>
            </a:lvl3pPr>
            <a:lvl4pPr algn="l" rtl="0" eaLnBrk="0" fontAlgn="base" hangingPunct="0">
              <a:spcBef>
                <a:spcPct val="0"/>
              </a:spcBef>
              <a:spcAft>
                <a:spcPct val="0"/>
              </a:spcAft>
              <a:defRPr sz="3000" b="1">
                <a:solidFill>
                  <a:schemeClr val="hlink"/>
                </a:solidFill>
                <a:latin typeface="Arial" charset="0"/>
              </a:defRPr>
            </a:lvl4pPr>
            <a:lvl5pPr algn="l" rtl="0" eaLnBrk="0" fontAlgn="base" hangingPunct="0">
              <a:spcBef>
                <a:spcPct val="0"/>
              </a:spcBef>
              <a:spcAft>
                <a:spcPct val="0"/>
              </a:spcAft>
              <a:defRPr sz="3000" b="1">
                <a:solidFill>
                  <a:schemeClr val="hlink"/>
                </a:solidFill>
                <a:latin typeface="Arial" charset="0"/>
              </a:defRPr>
            </a:lvl5pPr>
            <a:lvl6pPr marL="457200" algn="l" rtl="0" eaLnBrk="1" fontAlgn="base" hangingPunct="1">
              <a:spcBef>
                <a:spcPct val="0"/>
              </a:spcBef>
              <a:spcAft>
                <a:spcPct val="0"/>
              </a:spcAft>
              <a:defRPr sz="3000" b="1">
                <a:solidFill>
                  <a:schemeClr val="hlink"/>
                </a:solidFill>
                <a:latin typeface="Arial" charset="0"/>
              </a:defRPr>
            </a:lvl6pPr>
            <a:lvl7pPr marL="914400" algn="l" rtl="0" eaLnBrk="1" fontAlgn="base" hangingPunct="1">
              <a:spcBef>
                <a:spcPct val="0"/>
              </a:spcBef>
              <a:spcAft>
                <a:spcPct val="0"/>
              </a:spcAft>
              <a:defRPr sz="3000" b="1">
                <a:solidFill>
                  <a:schemeClr val="hlink"/>
                </a:solidFill>
                <a:latin typeface="Arial" charset="0"/>
              </a:defRPr>
            </a:lvl7pPr>
            <a:lvl8pPr marL="1371600" algn="l" rtl="0" eaLnBrk="1" fontAlgn="base" hangingPunct="1">
              <a:spcBef>
                <a:spcPct val="0"/>
              </a:spcBef>
              <a:spcAft>
                <a:spcPct val="0"/>
              </a:spcAft>
              <a:defRPr sz="3000" b="1">
                <a:solidFill>
                  <a:schemeClr val="hlink"/>
                </a:solidFill>
                <a:latin typeface="Arial" charset="0"/>
              </a:defRPr>
            </a:lvl8pPr>
            <a:lvl9pPr marL="1828800" algn="l" rtl="0" eaLnBrk="1" fontAlgn="base" hangingPunct="1">
              <a:spcBef>
                <a:spcPct val="0"/>
              </a:spcBef>
              <a:spcAft>
                <a:spcPct val="0"/>
              </a:spcAft>
              <a:defRPr sz="3000" b="1">
                <a:solidFill>
                  <a:schemeClr val="hlink"/>
                </a:solidFill>
                <a:latin typeface="Arial" charset="0"/>
              </a:defRPr>
            </a:lvl9pPr>
          </a:lstStyle>
          <a:p>
            <a:pPr>
              <a:defRPr/>
            </a:pPr>
            <a:r>
              <a:rPr lang="en-US" altLang="en-US" kern="0" dirty="0">
                <a:solidFill>
                  <a:srgbClr val="800000"/>
                </a:solidFill>
                <a:latin typeface="+mn-lt"/>
              </a:rPr>
              <a:t>Side Channel Infrastructure at IIT </a:t>
            </a:r>
            <a:r>
              <a:rPr lang="en-US" altLang="en-US" kern="0" dirty="0" err="1">
                <a:solidFill>
                  <a:srgbClr val="800000"/>
                </a:solidFill>
                <a:latin typeface="+mn-lt"/>
              </a:rPr>
              <a:t>Kharagpur</a:t>
            </a:r>
            <a:endParaRPr lang="en-IN" altLang="en-US" kern="0" dirty="0">
              <a:solidFill>
                <a:srgbClr val="800000"/>
              </a:solidFill>
              <a:latin typeface="+mn-lt"/>
            </a:endParaRPr>
          </a:p>
        </p:txBody>
      </p:sp>
      <p:pic>
        <p:nvPicPr>
          <p:cNvPr id="81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000125"/>
            <a:ext cx="196215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3525838"/>
            <a:ext cx="2038350"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8"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732" y="1371600"/>
            <a:ext cx="2573867" cy="193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64275" y="3879850"/>
            <a:ext cx="281940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0" name="Rectangle 4"/>
          <p:cNvSpPr>
            <a:spLocks noChangeArrowheads="1"/>
          </p:cNvSpPr>
          <p:nvPr/>
        </p:nvSpPr>
        <p:spPr bwMode="auto">
          <a:xfrm>
            <a:off x="3819525" y="1214438"/>
            <a:ext cx="2209800" cy="381000"/>
          </a:xfrm>
          <a:prstGeom prst="rect">
            <a:avLst/>
          </a:prstGeom>
          <a:solidFill>
            <a:srgbClr val="C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lstStyle/>
          <a:p>
            <a:pPr algn="ctr"/>
            <a:r>
              <a:rPr lang="en-US" sz="2000" b="1">
                <a:solidFill>
                  <a:schemeClr val="bg1"/>
                </a:solidFill>
                <a:latin typeface="Arial Narrow" charset="0"/>
              </a:rPr>
              <a:t>Power Analysis</a:t>
            </a:r>
          </a:p>
        </p:txBody>
      </p:sp>
      <p:sp>
        <p:nvSpPr>
          <p:cNvPr id="10" name="Rectangle 9"/>
          <p:cNvSpPr/>
          <p:nvPr/>
        </p:nvSpPr>
        <p:spPr bwMode="auto">
          <a:xfrm>
            <a:off x="3819525" y="1858963"/>
            <a:ext cx="2209800" cy="381000"/>
          </a:xfrm>
          <a:prstGeom prst="rect">
            <a:avLst/>
          </a:prstGeom>
          <a:solidFill>
            <a:schemeClr val="accent1">
              <a:lumMod val="75000"/>
            </a:schemeClr>
          </a:solidFill>
          <a:ln w="12700" cap="flat" cmpd="sng" algn="ctr">
            <a:noFill/>
            <a:prstDash val="solid"/>
            <a:round/>
            <a:headEnd type="none" w="med" len="med"/>
            <a:tailEnd type="none" w="med" len="med"/>
          </a:ln>
          <a:effectLst/>
        </p:spPr>
        <p:txBody>
          <a:bodyPr wrap="none"/>
          <a:lstStyle/>
          <a:p>
            <a:pPr algn="ctr">
              <a:defRPr/>
            </a:pPr>
            <a:r>
              <a:rPr lang="en-US" sz="2000" b="1" dirty="0">
                <a:solidFill>
                  <a:schemeClr val="bg1"/>
                </a:solidFill>
                <a:latin typeface="Arial Narrow" pitchFamily="34" charset="0"/>
                <a:ea typeface="+mn-ea"/>
              </a:rPr>
              <a:t>Fault Analysis</a:t>
            </a:r>
            <a:endParaRPr lang="en-IN" sz="2000" b="1" dirty="0">
              <a:solidFill>
                <a:schemeClr val="bg1"/>
              </a:solidFill>
              <a:latin typeface="Arial Narrow" pitchFamily="34" charset="0"/>
              <a:ea typeface="+mn-ea"/>
            </a:endParaRPr>
          </a:p>
        </p:txBody>
      </p:sp>
      <p:sp>
        <p:nvSpPr>
          <p:cNvPr id="11" name="Rectangle 10"/>
          <p:cNvSpPr/>
          <p:nvPr/>
        </p:nvSpPr>
        <p:spPr bwMode="auto">
          <a:xfrm>
            <a:off x="3819525" y="3144838"/>
            <a:ext cx="2209800" cy="381000"/>
          </a:xfrm>
          <a:prstGeom prst="rect">
            <a:avLst/>
          </a:prstGeom>
          <a:solidFill>
            <a:schemeClr val="accent1">
              <a:lumMod val="75000"/>
            </a:schemeClr>
          </a:solidFill>
          <a:ln w="12700" cap="flat" cmpd="sng" algn="ctr">
            <a:noFill/>
            <a:prstDash val="solid"/>
            <a:round/>
            <a:headEnd type="none" w="med" len="med"/>
            <a:tailEnd type="none" w="med" len="med"/>
          </a:ln>
          <a:effectLst/>
        </p:spPr>
        <p:txBody>
          <a:bodyPr wrap="none"/>
          <a:lstStyle/>
          <a:p>
            <a:pPr algn="ctr">
              <a:defRPr/>
            </a:pPr>
            <a:r>
              <a:rPr lang="en-US" sz="2000" b="1" dirty="0">
                <a:solidFill>
                  <a:schemeClr val="bg1"/>
                </a:solidFill>
                <a:latin typeface="Arial Narrow" pitchFamily="34" charset="0"/>
                <a:ea typeface="+mn-ea"/>
              </a:rPr>
              <a:t>EM Analysis</a:t>
            </a:r>
          </a:p>
        </p:txBody>
      </p:sp>
      <p:sp>
        <p:nvSpPr>
          <p:cNvPr id="8203" name="Rectangle 4"/>
          <p:cNvSpPr>
            <a:spLocks noChangeArrowheads="1"/>
          </p:cNvSpPr>
          <p:nvPr/>
        </p:nvSpPr>
        <p:spPr bwMode="auto">
          <a:xfrm>
            <a:off x="3819525" y="2503488"/>
            <a:ext cx="2209800" cy="381000"/>
          </a:xfrm>
          <a:prstGeom prst="rect">
            <a:avLst/>
          </a:prstGeom>
          <a:solidFill>
            <a:srgbClr val="C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lstStyle/>
          <a:p>
            <a:pPr algn="ctr"/>
            <a:r>
              <a:rPr lang="en-US" sz="2000" b="1">
                <a:solidFill>
                  <a:schemeClr val="bg1"/>
                </a:solidFill>
                <a:latin typeface="Arial Narrow" charset="0"/>
              </a:rPr>
              <a:t>Laser Injections</a:t>
            </a:r>
          </a:p>
        </p:txBody>
      </p:sp>
      <p:sp>
        <p:nvSpPr>
          <p:cNvPr id="8204" name="Rectangle 4"/>
          <p:cNvSpPr>
            <a:spLocks noChangeArrowheads="1"/>
          </p:cNvSpPr>
          <p:nvPr/>
        </p:nvSpPr>
        <p:spPr bwMode="auto">
          <a:xfrm>
            <a:off x="3813175" y="3787775"/>
            <a:ext cx="2209800" cy="381000"/>
          </a:xfrm>
          <a:prstGeom prst="rect">
            <a:avLst/>
          </a:prstGeom>
          <a:solidFill>
            <a:srgbClr val="C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lstStyle/>
          <a:p>
            <a:pPr algn="ctr"/>
            <a:r>
              <a:rPr lang="en-US" sz="2000" b="1">
                <a:solidFill>
                  <a:schemeClr val="bg1"/>
                </a:solidFill>
                <a:latin typeface="Arial Narrow" charset="0"/>
              </a:rPr>
              <a:t>Cache Analysis</a:t>
            </a:r>
          </a:p>
        </p:txBody>
      </p:sp>
      <p:sp>
        <p:nvSpPr>
          <p:cNvPr id="8205" name="TextBox 13"/>
          <p:cNvSpPr txBox="1">
            <a:spLocks noChangeArrowheads="1"/>
          </p:cNvSpPr>
          <p:nvPr/>
        </p:nvSpPr>
        <p:spPr bwMode="auto">
          <a:xfrm>
            <a:off x="3276600" y="6096000"/>
            <a:ext cx="37528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rgbClr val="00279F"/>
                </a:solidFill>
                <a:latin typeface="Arial Narrow" charset="0"/>
                <a:ea typeface="ＭＳ Ｐゴシック" charset="0"/>
              </a:defRPr>
            </a:lvl1pPr>
            <a:lvl2pPr>
              <a:defRPr sz="2400" b="1">
                <a:solidFill>
                  <a:schemeClr val="tx1"/>
                </a:solidFill>
                <a:latin typeface="Arial Narrow" charset="0"/>
                <a:ea typeface="ＭＳ Ｐゴシック" charset="0"/>
              </a:defRPr>
            </a:lvl2pPr>
            <a:lvl3pPr>
              <a:defRPr sz="2400" b="1">
                <a:solidFill>
                  <a:srgbClr val="800000"/>
                </a:solidFill>
                <a:latin typeface="Arial Narrow" charset="0"/>
                <a:ea typeface="ＭＳ Ｐゴシック" charset="0"/>
              </a:defRPr>
            </a:lvl3pPr>
            <a:lvl4pPr>
              <a:defRPr sz="2400" b="1">
                <a:solidFill>
                  <a:schemeClr val="tx1"/>
                </a:solidFill>
                <a:latin typeface="Arial Narrow"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1800" b="0" dirty="0">
                <a:solidFill>
                  <a:schemeClr val="tx1"/>
                </a:solidFill>
                <a:latin typeface="Arial" charset="0"/>
              </a:rPr>
              <a:t>http://</a:t>
            </a:r>
            <a:r>
              <a:rPr lang="en-US" sz="1800" b="0" dirty="0" err="1">
                <a:solidFill>
                  <a:schemeClr val="tx1"/>
                </a:solidFill>
                <a:latin typeface="Arial" charset="0"/>
              </a:rPr>
              <a:t>cse.iitkgp.ac.in</a:t>
            </a:r>
            <a:r>
              <a:rPr lang="en-US" sz="1800" b="0" dirty="0">
                <a:solidFill>
                  <a:schemeClr val="tx1"/>
                </a:solidFill>
                <a:latin typeface="Arial" charset="0"/>
              </a:rPr>
              <a:t>/</a:t>
            </a:r>
            <a:r>
              <a:rPr lang="en-US" sz="1800" b="0" dirty="0" err="1">
                <a:solidFill>
                  <a:schemeClr val="tx1"/>
                </a:solidFill>
                <a:latin typeface="Arial" charset="0"/>
              </a:rPr>
              <a:t>resgrp</a:t>
            </a:r>
            <a:r>
              <a:rPr lang="en-US" sz="1800" b="0" dirty="0">
                <a:solidFill>
                  <a:schemeClr val="tx1"/>
                </a:solidFill>
                <a:latin typeface="Arial" charset="0"/>
              </a:rPr>
              <a:t>/seal/</a:t>
            </a:r>
          </a:p>
        </p:txBody>
      </p:sp>
    </p:spTree>
    <p:extLst>
      <p:ext uri="{BB962C8B-B14F-4D97-AF65-F5344CB8AC3E}">
        <p14:creationId xmlns:p14="http://schemas.microsoft.com/office/powerpoint/2010/main" val="1656061245"/>
      </p:ext>
    </p:extLst>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ctrTitle"/>
          </p:nvPr>
        </p:nvSpPr>
        <p:spPr bwMode="auto">
          <a:xfrm>
            <a:off x="685800" y="533400"/>
            <a:ext cx="8229600" cy="609600"/>
          </a:xfrm>
          <a:noFill/>
        </p:spPr>
        <p:txBody>
          <a:bodyPr lIns="0" rIns="0" bIns="0" anchor="b"/>
          <a:lstStyle/>
          <a:p>
            <a:r>
              <a:rPr lang="en-US" sz="3300">
                <a:effectLst/>
                <a:latin typeface="Gill Sans MT" pitchFamily="34" charset="0"/>
              </a:rPr>
              <a:t>Why Cache Attacks Work on AES</a:t>
            </a:r>
          </a:p>
        </p:txBody>
      </p:sp>
      <p:sp>
        <p:nvSpPr>
          <p:cNvPr id="150531" name="Content Placeholder 2"/>
          <p:cNvSpPr>
            <a:spLocks noGrp="1"/>
          </p:cNvSpPr>
          <p:nvPr>
            <p:ph type="subTitle" idx="1"/>
          </p:nvPr>
        </p:nvSpPr>
        <p:spPr>
          <a:xfrm>
            <a:off x="990600" y="1600200"/>
            <a:ext cx="6553200" cy="4495800"/>
          </a:xfrm>
        </p:spPr>
        <p:txBody>
          <a:bodyPr/>
          <a:lstStyle/>
          <a:p>
            <a:pPr marL="273050" indent="-273050"/>
            <a:r>
              <a:rPr lang="en-US" sz="2000" b="1">
                <a:latin typeface="Calibri" pitchFamily="34" charset="0"/>
              </a:rPr>
              <a:t>The AES Structure</a:t>
            </a:r>
          </a:p>
          <a:p>
            <a:pPr lvl="1" indent="-246063"/>
            <a:r>
              <a:rPr lang="en-US" sz="2000" b="1">
                <a:latin typeface="Calibri" pitchFamily="34" charset="0"/>
              </a:rPr>
              <a:t>Add initial Key</a:t>
            </a:r>
          </a:p>
          <a:p>
            <a:pPr lvl="1" indent="-246063"/>
            <a:r>
              <a:rPr lang="en-US" sz="2000" b="1">
                <a:latin typeface="Calibri" pitchFamily="34" charset="0"/>
              </a:rPr>
              <a:t>Nine Rounds of</a:t>
            </a:r>
          </a:p>
          <a:p>
            <a:pPr marL="914400" lvl="2" indent="-246063"/>
            <a:r>
              <a:rPr lang="en-US" sz="2000" b="1">
                <a:latin typeface="Calibri" pitchFamily="34" charset="0"/>
              </a:rPr>
              <a:t>Byte Substitution</a:t>
            </a:r>
          </a:p>
          <a:p>
            <a:pPr marL="914400" lvl="2" indent="-246063"/>
            <a:r>
              <a:rPr lang="en-US" sz="2000" b="1">
                <a:latin typeface="Calibri" pitchFamily="34" charset="0"/>
              </a:rPr>
              <a:t>Shift Row</a:t>
            </a:r>
          </a:p>
          <a:p>
            <a:pPr marL="914400" lvl="2" indent="-246063"/>
            <a:r>
              <a:rPr lang="en-US" sz="2000" b="1">
                <a:latin typeface="Calibri" pitchFamily="34" charset="0"/>
              </a:rPr>
              <a:t>Mix Column</a:t>
            </a:r>
          </a:p>
          <a:p>
            <a:pPr marL="914400" lvl="2" indent="-246063"/>
            <a:r>
              <a:rPr lang="en-US" sz="2000" b="1">
                <a:latin typeface="Calibri" pitchFamily="34" charset="0"/>
              </a:rPr>
              <a:t>Add Round Key</a:t>
            </a:r>
          </a:p>
          <a:p>
            <a:pPr lvl="1" indent="-246063"/>
            <a:r>
              <a:rPr lang="en-US" sz="2000" b="1">
                <a:latin typeface="Calibri" pitchFamily="34" charset="0"/>
              </a:rPr>
              <a:t>Final Round</a:t>
            </a:r>
          </a:p>
          <a:p>
            <a:pPr marL="914400" lvl="2" indent="-246063"/>
            <a:r>
              <a:rPr lang="en-US" sz="2000" b="1">
                <a:latin typeface="Calibri" pitchFamily="34" charset="0"/>
              </a:rPr>
              <a:t>Byte Substitution</a:t>
            </a:r>
          </a:p>
          <a:p>
            <a:pPr marL="914400" lvl="2" indent="-246063"/>
            <a:r>
              <a:rPr lang="en-US" sz="2000" b="1">
                <a:latin typeface="Calibri" pitchFamily="34" charset="0"/>
              </a:rPr>
              <a:t>Shift Row</a:t>
            </a:r>
          </a:p>
          <a:p>
            <a:pPr marL="914400" lvl="2" indent="-246063"/>
            <a:r>
              <a:rPr lang="en-US" sz="2000" b="1">
                <a:latin typeface="Calibri" pitchFamily="34" charset="0"/>
              </a:rPr>
              <a:t>Add Round Key</a:t>
            </a:r>
          </a:p>
          <a:p>
            <a:pPr lvl="1" indent="-246063"/>
            <a:endParaRPr lang="en-US" sz="2000" b="1">
              <a:latin typeface="Calibri" pitchFamily="34" charset="0"/>
            </a:endParaRPr>
          </a:p>
        </p:txBody>
      </p:sp>
      <p:sp>
        <p:nvSpPr>
          <p:cNvPr id="6" name="Line Callout 1 5"/>
          <p:cNvSpPr/>
          <p:nvPr/>
        </p:nvSpPr>
        <p:spPr>
          <a:xfrm>
            <a:off x="4953000" y="1257300"/>
            <a:ext cx="3962400" cy="685800"/>
          </a:xfrm>
          <a:prstGeom prst="borderCallout1">
            <a:avLst>
              <a:gd name="adj1" fmla="val 79068"/>
              <a:gd name="adj2" fmla="val -915"/>
              <a:gd name="adj3" fmla="val 223452"/>
              <a:gd name="adj4" fmla="val -1684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Constantia" pitchFamily="18" charset="0"/>
              </a:rPr>
              <a:t>Substitute 16 bytes from a 256 byte lookup table</a:t>
            </a:r>
          </a:p>
        </p:txBody>
      </p:sp>
      <p:sp>
        <p:nvSpPr>
          <p:cNvPr id="297990" name="Text Box 6"/>
          <p:cNvSpPr txBox="1">
            <a:spLocks noChangeArrowheads="1"/>
          </p:cNvSpPr>
          <p:nvPr/>
        </p:nvSpPr>
        <p:spPr bwMode="auto">
          <a:xfrm>
            <a:off x="1066800" y="6096000"/>
            <a:ext cx="8077200" cy="584200"/>
          </a:xfrm>
          <a:prstGeom prst="rect">
            <a:avLst/>
          </a:prstGeom>
          <a:noFill/>
          <a:ln w="9525">
            <a:noFill/>
            <a:miter lim="800000"/>
            <a:headEnd/>
            <a:tailEnd/>
          </a:ln>
        </p:spPr>
        <p:txBody>
          <a:bodyPr>
            <a:spAutoFit/>
          </a:bodyPr>
          <a:lstStyle/>
          <a:p>
            <a:pPr eaLnBrk="0" hangingPunct="0">
              <a:spcBef>
                <a:spcPct val="50000"/>
              </a:spcBef>
            </a:pPr>
            <a:r>
              <a:rPr lang="en-US" sz="1600">
                <a:latin typeface="Arial Narrow" pitchFamily="34" charset="0"/>
              </a:rPr>
              <a:t>Chester Rebeiro, Mainack Mandal, Debdeep Mukhopadhyay, "Pinpointing Cache Timing Attacks on AES", VLSID 2010,</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97990"/>
                                        </p:tgtEl>
                                        <p:attrNameLst>
                                          <p:attrName>style.visibility</p:attrName>
                                        </p:attrNameLst>
                                      </p:cBhvr>
                                      <p:to>
                                        <p:strVal val="visible"/>
                                      </p:to>
                                    </p:set>
                                    <p:animEffect transition="in" filter="box(out)">
                                      <p:cBhvr>
                                        <p:cTn id="12" dur="500"/>
                                        <p:tgtEl>
                                          <p:spTgt spid="297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799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ctrTitle"/>
          </p:nvPr>
        </p:nvSpPr>
        <p:spPr bwMode="auto">
          <a:xfrm>
            <a:off x="914400" y="457200"/>
            <a:ext cx="8229600" cy="762000"/>
          </a:xfrm>
        </p:spPr>
        <p:txBody>
          <a:bodyPr lIns="0" rIns="0" bIns="0" anchor="b">
            <a:normAutofit fontScale="90000"/>
          </a:bodyPr>
          <a:lstStyle/>
          <a:p>
            <a:pPr>
              <a:defRPr/>
            </a:pPr>
            <a:r>
              <a:rPr lang="en-US" sz="3300" dirty="0">
                <a:effectLst/>
                <a:latin typeface="Gill Sans MT" pitchFamily="34" charset="0"/>
              </a:rPr>
              <a:t>Software Implementations of AES</a:t>
            </a:r>
            <a:br>
              <a:rPr lang="en-US" sz="3300" dirty="0">
                <a:effectLst/>
                <a:latin typeface="Gill Sans MT" pitchFamily="34" charset="0"/>
              </a:rPr>
            </a:br>
            <a:r>
              <a:rPr lang="en-US" sz="3300" dirty="0">
                <a:effectLst/>
                <a:latin typeface="Gill Sans MT" pitchFamily="34" charset="0"/>
              </a:rPr>
              <a:t>(</a:t>
            </a:r>
            <a:r>
              <a:rPr lang="en-US" sz="3300" dirty="0" err="1">
                <a:effectLst/>
                <a:latin typeface="Gill Sans MT" pitchFamily="34" charset="0"/>
              </a:rPr>
              <a:t>OpenSSL</a:t>
            </a:r>
            <a:r>
              <a:rPr lang="en-US" sz="3300" dirty="0">
                <a:effectLst/>
                <a:latin typeface="Gill Sans MT" pitchFamily="34" charset="0"/>
              </a:rPr>
              <a:t>)</a:t>
            </a:r>
          </a:p>
        </p:txBody>
      </p:sp>
      <mc:AlternateContent xmlns:mc="http://schemas.openxmlformats.org/markup-compatibility/2006" xmlns:a14="http://schemas.microsoft.com/office/drawing/2010/main">
        <mc:Choice Requires="a14">
          <p:sp>
            <p:nvSpPr>
              <p:cNvPr id="10245" name="Content Placeholder 2"/>
              <p:cNvSpPr>
                <a:spLocks noGrp="1"/>
              </p:cNvSpPr>
              <p:nvPr>
                <p:ph type="subTitle" idx="1"/>
              </p:nvPr>
            </p:nvSpPr>
            <p:spPr>
              <a:xfrm>
                <a:off x="990600" y="1676400"/>
                <a:ext cx="8229600" cy="4800600"/>
              </a:xfrm>
            </p:spPr>
            <p:txBody>
              <a:bodyPr/>
              <a:lstStyle/>
              <a:p>
                <a:pPr marL="273050" indent="-273050"/>
                <a:r>
                  <a:rPr lang="en-US" sz="2400" dirty="0">
                    <a:latin typeface="Gill Sans MT" pitchFamily="34" charset="0"/>
                  </a:rPr>
                  <a:t>Merges all round operations into 4 lookups.</a:t>
                </a:r>
              </a:p>
              <a:p>
                <a:pPr marL="273050" indent="-273050"/>
                <a:r>
                  <a:rPr lang="en-US" sz="2400" dirty="0">
                    <a:latin typeface="Gill Sans MT" pitchFamily="34" charset="0"/>
                  </a:rPr>
                  <a:t>Uses 4 tables T0, T1, T2, T3 , each of size 1024 byte.</a:t>
                </a:r>
              </a:p>
              <a:p>
                <a:pPr marL="273050" indent="-273050"/>
                <a:r>
                  <a:rPr lang="en-US" sz="2400" dirty="0">
                    <a:latin typeface="Gill Sans MT" pitchFamily="34" charset="0"/>
                  </a:rPr>
                  <a:t>The </a:t>
                </a:r>
                <a:r>
                  <a:rPr lang="en-US" sz="2800" dirty="0">
                    <a:latin typeface="Gill Sans MT" pitchFamily="34" charset="0"/>
                  </a:rPr>
                  <a:t>Software</a:t>
                </a:r>
                <a:r>
                  <a:rPr lang="en-US" sz="2400" dirty="0">
                    <a:latin typeface="Gill Sans MT" pitchFamily="34" charset="0"/>
                  </a:rPr>
                  <a:t> Structure is</a:t>
                </a:r>
              </a:p>
              <a:p>
                <a:pPr marL="273050" indent="-273050"/>
                <a:endParaRPr lang="en-US" sz="900" dirty="0">
                  <a:latin typeface="Gill Sans MT" pitchFamily="34" charset="0"/>
                </a:endParaRPr>
              </a:p>
              <a:p>
                <a:pPr marL="273050" indent="-273050"/>
                <a:r>
                  <a:rPr lang="en-US" sz="1800" b="1" dirty="0">
                    <a:solidFill>
                      <a:schemeClr val="tx1"/>
                    </a:solidFill>
                    <a:latin typeface="Times New Roman" panose="02020603050405020304" pitchFamily="18" charset="0"/>
                    <a:cs typeface="Times New Roman" panose="02020603050405020304" pitchFamily="18" charset="0"/>
                  </a:rPr>
                  <a:t>Round1:</a:t>
                </a:r>
              </a:p>
              <a:p>
                <a:pPr marL="273050" indent="-273050" algn="ctr"/>
                <a14:m>
                  <m:oMath xmlns:m="http://schemas.openxmlformats.org/officeDocument/2006/math">
                    <m:sSub>
                      <m:sSubPr>
                        <m:ctrlPr>
                          <a:rPr lang="en-IN" sz="1400" b="1" i="1" smtClean="0">
                            <a:solidFill>
                              <a:schemeClr val="tx1"/>
                            </a:solidFill>
                            <a:latin typeface="Cambria Math" charset="0"/>
                            <a:cs typeface="Times New Roman" panose="02020603050405020304" pitchFamily="18" charset="0"/>
                          </a:rPr>
                        </m:ctrlPr>
                      </m:sSubPr>
                      <m:e>
                        <m:r>
                          <a:rPr lang="en-IN" sz="1400" b="1" i="1" smtClean="0">
                            <a:solidFill>
                              <a:schemeClr val="tx1"/>
                            </a:solidFill>
                            <a:latin typeface="Cambria Math" panose="02040503050406030204" pitchFamily="18" charset="0"/>
                            <a:cs typeface="Times New Roman" panose="02020603050405020304" pitchFamily="18" charset="0"/>
                          </a:rPr>
                          <m:t>𝒕</m:t>
                        </m:r>
                      </m:e>
                      <m:sub>
                        <m:r>
                          <a:rPr lang="en-IN" sz="1400" b="1" i="1" smtClean="0">
                            <a:solidFill>
                              <a:schemeClr val="tx1"/>
                            </a:solidFill>
                            <a:latin typeface="Cambria Math" panose="02040503050406030204" pitchFamily="18" charset="0"/>
                            <a:cs typeface="Times New Roman" panose="02020603050405020304" pitchFamily="18" charset="0"/>
                          </a:rPr>
                          <m:t>𝟎</m:t>
                        </m:r>
                      </m:sub>
                    </m:sSub>
                    <m:r>
                      <a:rPr lang="en-IN" sz="1400" b="1" i="1" smtClean="0">
                        <a:solidFill>
                          <a:schemeClr val="tx1"/>
                        </a:solidFill>
                        <a:latin typeface="Cambria Math" panose="02040503050406030204" pitchFamily="18" charset="0"/>
                        <a:cs typeface="Times New Roman" panose="02020603050405020304" pitchFamily="18" charset="0"/>
                      </a:rPr>
                      <m:t>=</m:t>
                    </m:r>
                    <m:sSub>
                      <m:sSubPr>
                        <m:ctrlPr>
                          <a:rPr lang="en-IN" sz="1400" b="1" i="1" smtClean="0">
                            <a:solidFill>
                              <a:schemeClr val="tx1"/>
                            </a:solidFill>
                            <a:latin typeface="Cambria Math" charset="0"/>
                            <a:cs typeface="Times New Roman" panose="02020603050405020304" pitchFamily="18" charset="0"/>
                          </a:rPr>
                        </m:ctrlPr>
                      </m:sSubPr>
                      <m:e>
                        <m:r>
                          <a:rPr lang="en-IN" sz="1400" b="1" i="1" smtClean="0">
                            <a:solidFill>
                              <a:schemeClr val="tx1"/>
                            </a:solidFill>
                            <a:latin typeface="Cambria Math" panose="02040503050406030204" pitchFamily="18" charset="0"/>
                            <a:cs typeface="Times New Roman" panose="02020603050405020304" pitchFamily="18" charset="0"/>
                          </a:rPr>
                          <m:t>𝑻</m:t>
                        </m:r>
                      </m:e>
                      <m:sub>
                        <m:r>
                          <a:rPr lang="en-IN" sz="1400" b="1" i="1" smtClean="0">
                            <a:solidFill>
                              <a:schemeClr val="tx1"/>
                            </a:solidFill>
                            <a:latin typeface="Cambria Math" panose="02040503050406030204" pitchFamily="18" charset="0"/>
                            <a:cs typeface="Times New Roman" panose="02020603050405020304" pitchFamily="18" charset="0"/>
                          </a:rPr>
                          <m:t>𝟎</m:t>
                        </m:r>
                      </m:sub>
                    </m:sSub>
                    <m:d>
                      <m:dPr>
                        <m:begChr m:val="["/>
                        <m:endChr m:val="]"/>
                        <m:ctrlPr>
                          <a:rPr lang="en-IN" sz="1400" b="1" i="1" smtClean="0">
                            <a:solidFill>
                              <a:schemeClr val="tx1"/>
                            </a:solidFill>
                            <a:latin typeface="Cambria Math" charset="0"/>
                            <a:cs typeface="Times New Roman" panose="02020603050405020304" pitchFamily="18" charset="0"/>
                          </a:rPr>
                        </m:ctrlPr>
                      </m:dPr>
                      <m:e>
                        <m:sSub>
                          <m:sSubPr>
                            <m:ctrlPr>
                              <a:rPr lang="en-IN" sz="1400" b="1" i="1" smtClean="0">
                                <a:solidFill>
                                  <a:schemeClr val="tx1"/>
                                </a:solidFill>
                                <a:latin typeface="Cambria Math" charset="0"/>
                                <a:cs typeface="Times New Roman" panose="02020603050405020304" pitchFamily="18" charset="0"/>
                              </a:rPr>
                            </m:ctrlPr>
                          </m:sSubPr>
                          <m:e>
                            <m:r>
                              <a:rPr lang="en-IN" sz="1400" b="1" i="1" smtClean="0">
                                <a:solidFill>
                                  <a:schemeClr val="tx1"/>
                                </a:solidFill>
                                <a:latin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cs typeface="Times New Roman" panose="02020603050405020304" pitchFamily="18" charset="0"/>
                              </a:rPr>
                              <m:t>𝟎</m:t>
                            </m:r>
                          </m:sub>
                        </m:sSub>
                        <m:r>
                          <a:rPr lang="en-IN" sz="1400" b="1" i="1" smtClean="0">
                            <a:solidFill>
                              <a:schemeClr val="tx1"/>
                            </a:solidFill>
                            <a:latin typeface="Cambria Math" panose="02040503050406030204" pitchFamily="18" charset="0"/>
                            <a:cs typeface="Times New Roman" panose="02020603050405020304" pitchFamily="18" charset="0"/>
                          </a:rPr>
                          <m:t>≫</m:t>
                        </m:r>
                        <m:r>
                          <a:rPr lang="en-IN" sz="1400" b="1" i="1" smtClean="0">
                            <a:solidFill>
                              <a:schemeClr val="tx1"/>
                            </a:solidFill>
                            <a:latin typeface="Cambria Math" panose="02040503050406030204" pitchFamily="18" charset="0"/>
                            <a:cs typeface="Times New Roman" panose="02020603050405020304" pitchFamily="18" charset="0"/>
                          </a:rPr>
                          <m:t>𝟐𝟒</m:t>
                        </m:r>
                      </m:e>
                    </m:d>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d>
                      <m:dPr>
                        <m:begChr m:val="["/>
                        <m:endChr m:val="]"/>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𝟏𝟔</m:t>
                            </m:r>
                          </m:e>
                        </m:d>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d>
                      <m:dPr>
                        <m:begChr m:val="["/>
                        <m:endChr m:val="]"/>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𝟖</m:t>
                            </m:r>
                          </m:e>
                        </m:d>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d>
                      <m:dPr>
                        <m:begChr m:val="["/>
                        <m:endChr m:val="]"/>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𝒓𝒌</m:t>
                    </m:r>
                    <m:d>
                      <m:dPr>
                        <m:begChr m:val="["/>
                        <m:endChr m:val="]"/>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d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𝟒</m:t>
                        </m:r>
                      </m:e>
                    </m:d>
                  </m:oMath>
                </a14:m>
                <a:r>
                  <a:rPr lang="en-IN" sz="1400" b="1"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p>
              <a:p>
                <a:pPr marL="273050" indent="-273050" algn="ctr"/>
                <a14:m>
                  <m:oMath xmlns:m="http://schemas.openxmlformats.org/officeDocument/2006/math">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𝒕</m:t>
                        </m:r>
                      </m:e>
                      <m:sub>
                        <m:r>
                          <a:rPr lang="en-IN" sz="1400" b="1" i="1" smtClean="0">
                            <a:solidFill>
                              <a:schemeClr val="tx1"/>
                            </a:solidFill>
                            <a:latin typeface="Cambria Math" panose="02040503050406030204" pitchFamily="18" charset="0"/>
                            <a:cs typeface="Times New Roman" panose="02020603050405020304" pitchFamily="18" charset="0"/>
                          </a:rPr>
                          <m:t>𝟏</m:t>
                        </m:r>
                      </m:sub>
                    </m:sSub>
                    <m:r>
                      <a:rPr lang="en-IN" sz="1400" b="1" i="1">
                        <a:solidFill>
                          <a:schemeClr val="tx1"/>
                        </a:solidFill>
                        <a:latin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cs typeface="Times New Roman" panose="02020603050405020304" pitchFamily="18" charset="0"/>
                          </a:rPr>
                          <m:t>𝟎</m:t>
                        </m:r>
                      </m:sub>
                    </m:sSub>
                    <m:d>
                      <m:dPr>
                        <m:begChr m:val="["/>
                        <m:endChr m:val="]"/>
                        <m:ctrlPr>
                          <a:rPr lang="en-IN" sz="1400" b="1" i="1">
                            <a:solidFill>
                              <a:schemeClr val="tx1"/>
                            </a:solidFill>
                            <a:latin typeface="Cambria Math" charset="0"/>
                            <a:cs typeface="Times New Roman" panose="02020603050405020304" pitchFamily="18" charset="0"/>
                          </a:rPr>
                        </m:ctrlPr>
                      </m:dPr>
                      <m:e>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cs typeface="Times New Roman" panose="02020603050405020304" pitchFamily="18" charset="0"/>
                              </a:rPr>
                              <m:t>𝟏</m:t>
                            </m:r>
                          </m:sub>
                        </m:sSub>
                        <m:r>
                          <a:rPr lang="en-IN" sz="1400" b="1" i="1">
                            <a:solidFill>
                              <a:schemeClr val="tx1"/>
                            </a:solidFill>
                            <a:latin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cs typeface="Times New Roman" panose="02020603050405020304" pitchFamily="18" charset="0"/>
                          </a:rPr>
                          <m:t>𝟐𝟒</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𝟏𝟔</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𝟖</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𝒓𝒌</m:t>
                    </m:r>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𝟓</m:t>
                        </m:r>
                      </m:e>
                    </m:d>
                  </m:oMath>
                </a14:m>
                <a:r>
                  <a:rPr lang="en-IN" sz="1400" b="1"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p>
              <a:p>
                <a:pPr marL="273050" indent="-273050" algn="ctr"/>
                <a14:m>
                  <m:oMath xmlns:m="http://schemas.openxmlformats.org/officeDocument/2006/math">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𝒕</m:t>
                        </m:r>
                      </m:e>
                      <m:sub>
                        <m:r>
                          <a:rPr lang="en-IN" sz="1400" b="1" i="1" smtClean="0">
                            <a:solidFill>
                              <a:schemeClr val="tx1"/>
                            </a:solidFill>
                            <a:latin typeface="Cambria Math" panose="02040503050406030204" pitchFamily="18" charset="0"/>
                            <a:cs typeface="Times New Roman" panose="02020603050405020304" pitchFamily="18" charset="0"/>
                          </a:rPr>
                          <m:t>𝟐</m:t>
                        </m:r>
                      </m:sub>
                    </m:sSub>
                    <m:r>
                      <a:rPr lang="en-IN" sz="1400" b="1" i="1">
                        <a:solidFill>
                          <a:schemeClr val="tx1"/>
                        </a:solidFill>
                        <a:latin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cs typeface="Times New Roman" panose="02020603050405020304" pitchFamily="18" charset="0"/>
                          </a:rPr>
                          <m:t>𝟎</m:t>
                        </m:r>
                      </m:sub>
                    </m:sSub>
                    <m:d>
                      <m:dPr>
                        <m:begChr m:val="["/>
                        <m:endChr m:val="]"/>
                        <m:ctrlPr>
                          <a:rPr lang="en-IN" sz="1400" b="1" i="1">
                            <a:solidFill>
                              <a:schemeClr val="tx1"/>
                            </a:solidFill>
                            <a:latin typeface="Cambria Math" charset="0"/>
                            <a:cs typeface="Times New Roman" panose="02020603050405020304" pitchFamily="18" charset="0"/>
                          </a:rPr>
                        </m:ctrlPr>
                      </m:dPr>
                      <m:e>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cs typeface="Times New Roman" panose="02020603050405020304" pitchFamily="18" charset="0"/>
                              </a:rPr>
                              <m:t>𝟐</m:t>
                            </m:r>
                          </m:sub>
                        </m:sSub>
                        <m:r>
                          <a:rPr lang="en-IN" sz="1400" b="1" i="1">
                            <a:solidFill>
                              <a:schemeClr val="tx1"/>
                            </a:solidFill>
                            <a:latin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cs typeface="Times New Roman" panose="02020603050405020304" pitchFamily="18" charset="0"/>
                          </a:rPr>
                          <m:t>𝟐𝟒</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𝟏𝟔</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𝟖</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𝒓𝒌</m:t>
                    </m:r>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𝟔</m:t>
                        </m:r>
                      </m:e>
                    </m:d>
                  </m:oMath>
                </a14:m>
                <a:r>
                  <a:rPr lang="en-IN" sz="1400" b="1"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p>
              <a:p>
                <a:pPr marL="273050" indent="-273050" algn="ctr"/>
                <a14:m>
                  <m:oMath xmlns:m="http://schemas.openxmlformats.org/officeDocument/2006/math">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𝒕</m:t>
                        </m:r>
                      </m:e>
                      <m:sub>
                        <m:r>
                          <a:rPr lang="en-IN" sz="1400" b="1" i="1" smtClean="0">
                            <a:solidFill>
                              <a:schemeClr val="tx1"/>
                            </a:solidFill>
                            <a:latin typeface="Cambria Math" panose="02040503050406030204" pitchFamily="18" charset="0"/>
                            <a:cs typeface="Times New Roman" panose="02020603050405020304" pitchFamily="18" charset="0"/>
                          </a:rPr>
                          <m:t>𝟑</m:t>
                        </m:r>
                      </m:sub>
                    </m:sSub>
                    <m:r>
                      <a:rPr lang="en-IN" sz="1400" b="1" i="1">
                        <a:solidFill>
                          <a:schemeClr val="tx1"/>
                        </a:solidFill>
                        <a:latin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cs typeface="Times New Roman" panose="02020603050405020304" pitchFamily="18" charset="0"/>
                          </a:rPr>
                          <m:t>𝟎</m:t>
                        </m:r>
                      </m:sub>
                    </m:sSub>
                    <m:d>
                      <m:dPr>
                        <m:begChr m:val="["/>
                        <m:endChr m:val="]"/>
                        <m:ctrlPr>
                          <a:rPr lang="en-IN" sz="1400" b="1" i="1">
                            <a:solidFill>
                              <a:schemeClr val="tx1"/>
                            </a:solidFill>
                            <a:latin typeface="Cambria Math" charset="0"/>
                            <a:cs typeface="Times New Roman" panose="02020603050405020304" pitchFamily="18" charset="0"/>
                          </a:rPr>
                        </m:ctrlPr>
                      </m:dPr>
                      <m:e>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cs typeface="Times New Roman" panose="02020603050405020304" pitchFamily="18" charset="0"/>
                              </a:rPr>
                              <m:t>𝟑</m:t>
                            </m:r>
                          </m:sub>
                        </m:sSub>
                        <m:r>
                          <a:rPr lang="en-IN" sz="1400" b="1" i="1">
                            <a:solidFill>
                              <a:schemeClr val="tx1"/>
                            </a:solidFill>
                            <a:latin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cs typeface="Times New Roman" panose="02020603050405020304" pitchFamily="18" charset="0"/>
                          </a:rPr>
                          <m:t>𝟐𝟒</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𝟏𝟔</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𝟖</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𝒓𝒌</m:t>
                    </m:r>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𝟕</m:t>
                        </m:r>
                      </m:e>
                    </m:d>
                  </m:oMath>
                </a14:m>
                <a:r>
                  <a:rPr lang="en-IN" sz="1400" b="1"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p>
              <a:p>
                <a:pPr marL="273050" indent="-273050"/>
                <a:r>
                  <a:rPr lang="en-US" sz="1800" b="1" dirty="0">
                    <a:solidFill>
                      <a:schemeClr val="tx1"/>
                    </a:solidFill>
                    <a:latin typeface="Times New Roman" panose="02020603050405020304" pitchFamily="18" charset="0"/>
                    <a:cs typeface="Times New Roman" panose="02020603050405020304" pitchFamily="18" charset="0"/>
                  </a:rPr>
                  <a:t>Round2:</a:t>
                </a:r>
              </a:p>
              <a:p>
                <a:pPr marL="273050" indent="-273050" algn="ctr"/>
                <a14:m>
                  <m:oMath xmlns:m="http://schemas.openxmlformats.org/officeDocument/2006/math">
                    <m:sSub>
                      <m:sSubPr>
                        <m:ctrlPr>
                          <a:rPr lang="en-IN" sz="1400" b="1" i="1">
                            <a:solidFill>
                              <a:schemeClr val="tx1"/>
                            </a:solidFill>
                            <a:latin typeface="Cambria Math" charset="0"/>
                            <a:cs typeface="Times New Roman" panose="02020603050405020304" pitchFamily="18" charset="0"/>
                          </a:rPr>
                        </m:ctrlPr>
                      </m:sSubPr>
                      <m:e>
                        <m:r>
                          <a:rPr lang="en-IN" sz="1400" b="1" i="1" smtClean="0">
                            <a:solidFill>
                              <a:schemeClr val="tx1"/>
                            </a:solidFill>
                            <a:latin typeface="Cambria Math" panose="02040503050406030204" pitchFamily="18" charset="0"/>
                            <a:cs typeface="Times New Roman" panose="02020603050405020304" pitchFamily="18" charset="0"/>
                          </a:rPr>
                          <m:t>𝒔</m:t>
                        </m:r>
                      </m:e>
                      <m:sub>
                        <m:r>
                          <a:rPr lang="en-IN" sz="1400" b="1" i="1">
                            <a:solidFill>
                              <a:schemeClr val="tx1"/>
                            </a:solidFill>
                            <a:latin typeface="Cambria Math" panose="02040503050406030204" pitchFamily="18" charset="0"/>
                            <a:cs typeface="Times New Roman" panose="02020603050405020304" pitchFamily="18" charset="0"/>
                          </a:rPr>
                          <m:t>𝟎</m:t>
                        </m:r>
                      </m:sub>
                    </m:sSub>
                    <m:r>
                      <a:rPr lang="en-IN" sz="1400" b="1" i="1">
                        <a:solidFill>
                          <a:schemeClr val="tx1"/>
                        </a:solidFill>
                        <a:latin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cs typeface="Times New Roman" panose="02020603050405020304" pitchFamily="18" charset="0"/>
                          </a:rPr>
                          <m:t>𝟎</m:t>
                        </m:r>
                      </m:sub>
                    </m:sSub>
                    <m:d>
                      <m:dPr>
                        <m:begChr m:val="["/>
                        <m:endChr m:val="]"/>
                        <m:ctrlPr>
                          <a:rPr lang="en-IN" sz="1400" b="1" i="1">
                            <a:solidFill>
                              <a:schemeClr val="tx1"/>
                            </a:solidFill>
                            <a:latin typeface="Cambria Math" charset="0"/>
                            <a:cs typeface="Times New Roman" panose="02020603050405020304" pitchFamily="18" charset="0"/>
                          </a:rPr>
                        </m:ctrlPr>
                      </m:dPr>
                      <m:e>
                        <m:sSub>
                          <m:sSubPr>
                            <m:ctrlPr>
                              <a:rPr lang="en-IN" sz="1400" b="1" i="1">
                                <a:solidFill>
                                  <a:schemeClr val="tx1"/>
                                </a:solidFill>
                                <a:latin typeface="Cambria Math" charset="0"/>
                                <a:cs typeface="Times New Roman" panose="02020603050405020304" pitchFamily="18" charset="0"/>
                              </a:rPr>
                            </m:ctrlPr>
                          </m:sSubPr>
                          <m:e>
                            <m:r>
                              <a:rPr lang="en-IN" sz="1400" b="1" i="1" smtClean="0">
                                <a:solidFill>
                                  <a:schemeClr val="tx1"/>
                                </a:solidFill>
                                <a:latin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cs typeface="Times New Roman" panose="02020603050405020304" pitchFamily="18" charset="0"/>
                              </a:rPr>
                              <m:t>𝟎</m:t>
                            </m:r>
                          </m:sub>
                        </m:sSub>
                        <m:r>
                          <a:rPr lang="en-IN" sz="1400" b="1" i="1">
                            <a:solidFill>
                              <a:schemeClr val="tx1"/>
                            </a:solidFill>
                            <a:latin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cs typeface="Times New Roman" panose="02020603050405020304" pitchFamily="18" charset="0"/>
                          </a:rPr>
                          <m:t>𝟐𝟒</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𝟏𝟔</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𝟖</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𝒓𝒌</m:t>
                    </m:r>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𝟖</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IN" sz="1400" b="1"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p>
              <a:p>
                <a:pPr marL="273050" indent="-273050" algn="ctr"/>
                <a14:m>
                  <m:oMath xmlns:m="http://schemas.openxmlformats.org/officeDocument/2006/math">
                    <m:sSub>
                      <m:sSubPr>
                        <m:ctrlPr>
                          <a:rPr lang="en-IN" sz="1400" b="1" i="1">
                            <a:solidFill>
                              <a:schemeClr val="tx1"/>
                            </a:solidFill>
                            <a:latin typeface="Cambria Math" charset="0"/>
                            <a:cs typeface="Times New Roman" panose="02020603050405020304" pitchFamily="18" charset="0"/>
                          </a:rPr>
                        </m:ctrlPr>
                      </m:sSubPr>
                      <m:e>
                        <m:r>
                          <a:rPr lang="en-IN" sz="1400" b="1" i="1" smtClean="0">
                            <a:solidFill>
                              <a:schemeClr val="tx1"/>
                            </a:solidFill>
                            <a:latin typeface="Cambria Math" panose="02040503050406030204" pitchFamily="18" charset="0"/>
                            <a:cs typeface="Times New Roman" panose="02020603050405020304" pitchFamily="18" charset="0"/>
                          </a:rPr>
                          <m:t>𝒔</m:t>
                        </m:r>
                      </m:e>
                      <m:sub>
                        <m:r>
                          <a:rPr lang="en-IN" sz="1400" b="1" i="1">
                            <a:solidFill>
                              <a:schemeClr val="tx1"/>
                            </a:solidFill>
                            <a:latin typeface="Cambria Math" panose="02040503050406030204" pitchFamily="18" charset="0"/>
                            <a:cs typeface="Times New Roman" panose="02020603050405020304" pitchFamily="18" charset="0"/>
                          </a:rPr>
                          <m:t>𝟏</m:t>
                        </m:r>
                      </m:sub>
                    </m:sSub>
                    <m:r>
                      <a:rPr lang="en-IN" sz="1400" b="1" i="1">
                        <a:solidFill>
                          <a:schemeClr val="tx1"/>
                        </a:solidFill>
                        <a:latin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cs typeface="Times New Roman" panose="02020603050405020304" pitchFamily="18" charset="0"/>
                          </a:rPr>
                          <m:t>𝟎</m:t>
                        </m:r>
                      </m:sub>
                    </m:sSub>
                    <m:d>
                      <m:dPr>
                        <m:begChr m:val="["/>
                        <m:endChr m:val="]"/>
                        <m:ctrlPr>
                          <a:rPr lang="en-IN" sz="1400" b="1" i="1">
                            <a:solidFill>
                              <a:schemeClr val="tx1"/>
                            </a:solidFill>
                            <a:latin typeface="Cambria Math" charset="0"/>
                            <a:cs typeface="Times New Roman" panose="02020603050405020304" pitchFamily="18" charset="0"/>
                          </a:rPr>
                        </m:ctrlPr>
                      </m:dPr>
                      <m:e>
                        <m:sSub>
                          <m:sSubPr>
                            <m:ctrlPr>
                              <a:rPr lang="en-IN" sz="1400" b="1" i="1">
                                <a:solidFill>
                                  <a:schemeClr val="tx1"/>
                                </a:solidFill>
                                <a:latin typeface="Cambria Math" charset="0"/>
                                <a:cs typeface="Times New Roman" panose="02020603050405020304" pitchFamily="18" charset="0"/>
                              </a:rPr>
                            </m:ctrlPr>
                          </m:sSubPr>
                          <m:e>
                            <m:r>
                              <a:rPr lang="en-IN" sz="1400" b="1" i="1" smtClean="0">
                                <a:solidFill>
                                  <a:schemeClr val="tx1"/>
                                </a:solidFill>
                                <a:latin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cs typeface="Times New Roman" panose="02020603050405020304" pitchFamily="18" charset="0"/>
                              </a:rPr>
                              <m:t>𝟏</m:t>
                            </m:r>
                          </m:sub>
                        </m:sSub>
                        <m:r>
                          <a:rPr lang="en-IN" sz="1400" b="1" i="1">
                            <a:solidFill>
                              <a:schemeClr val="tx1"/>
                            </a:solidFill>
                            <a:latin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cs typeface="Times New Roman" panose="02020603050405020304" pitchFamily="18" charset="0"/>
                          </a:rPr>
                          <m:t>𝟐𝟒</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𝟏𝟔</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𝟖</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𝒓𝒌</m:t>
                    </m:r>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𝟗</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IN" sz="1400" b="1"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p>
              <a:p>
                <a:pPr marL="273050" indent="-273050" algn="ctr"/>
                <a14:m>
                  <m:oMath xmlns:m="http://schemas.openxmlformats.org/officeDocument/2006/math">
                    <m:sSub>
                      <m:sSubPr>
                        <m:ctrlPr>
                          <a:rPr lang="en-IN" sz="1400" b="1" i="1">
                            <a:solidFill>
                              <a:schemeClr val="tx1"/>
                            </a:solidFill>
                            <a:latin typeface="Cambria Math" charset="0"/>
                            <a:cs typeface="Times New Roman" panose="02020603050405020304" pitchFamily="18" charset="0"/>
                          </a:rPr>
                        </m:ctrlPr>
                      </m:sSubPr>
                      <m:e>
                        <m:r>
                          <a:rPr lang="en-IN" sz="1400" b="1" i="1" smtClean="0">
                            <a:solidFill>
                              <a:schemeClr val="tx1"/>
                            </a:solidFill>
                            <a:latin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cs typeface="Times New Roman" panose="02020603050405020304" pitchFamily="18" charset="0"/>
                          </a:rPr>
                          <m:t>𝟐</m:t>
                        </m:r>
                      </m:sub>
                    </m:sSub>
                    <m:r>
                      <a:rPr lang="en-IN" sz="1400" b="1" i="1">
                        <a:solidFill>
                          <a:schemeClr val="tx1"/>
                        </a:solidFill>
                        <a:latin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cs typeface="Times New Roman" panose="02020603050405020304" pitchFamily="18" charset="0"/>
                          </a:rPr>
                          <m:t>𝟎</m:t>
                        </m:r>
                      </m:sub>
                    </m:sSub>
                    <m:d>
                      <m:dPr>
                        <m:begChr m:val="["/>
                        <m:endChr m:val="]"/>
                        <m:ctrlPr>
                          <a:rPr lang="en-IN" sz="1400" b="1" i="1">
                            <a:solidFill>
                              <a:schemeClr val="tx1"/>
                            </a:solidFill>
                            <a:latin typeface="Cambria Math" charset="0"/>
                            <a:cs typeface="Times New Roman" panose="02020603050405020304" pitchFamily="18" charset="0"/>
                          </a:rPr>
                        </m:ctrlPr>
                      </m:dPr>
                      <m:e>
                        <m:sSub>
                          <m:sSubPr>
                            <m:ctrlPr>
                              <a:rPr lang="en-IN" sz="1400" b="1" i="1" smtClean="0">
                                <a:solidFill>
                                  <a:schemeClr val="tx1"/>
                                </a:solidFill>
                                <a:latin typeface="Cambria Math" charset="0"/>
                                <a:cs typeface="Times New Roman" panose="02020603050405020304" pitchFamily="18" charset="0"/>
                              </a:rPr>
                            </m:ctrlPr>
                          </m:sSubPr>
                          <m:e>
                            <m:r>
                              <a:rPr lang="en-IN" sz="1400" b="1" i="1" smtClean="0">
                                <a:solidFill>
                                  <a:schemeClr val="tx1"/>
                                </a:solidFill>
                                <a:latin typeface="Cambria Math" panose="02040503050406030204" pitchFamily="18" charset="0"/>
                                <a:cs typeface="Times New Roman" panose="02020603050405020304" pitchFamily="18" charset="0"/>
                              </a:rPr>
                              <m:t>𝒕</m:t>
                            </m:r>
                          </m:e>
                          <m:sub>
                            <m:r>
                              <a:rPr lang="en-IN" sz="1400" b="1" i="1" smtClean="0">
                                <a:solidFill>
                                  <a:schemeClr val="tx1"/>
                                </a:solidFill>
                                <a:latin typeface="Cambria Math" panose="02040503050406030204" pitchFamily="18" charset="0"/>
                                <a:cs typeface="Times New Roman" panose="02020603050405020304" pitchFamily="18" charset="0"/>
                              </a:rPr>
                              <m:t>𝟐</m:t>
                            </m:r>
                          </m:sub>
                        </m:sSub>
                        <m:r>
                          <a:rPr lang="en-IN" sz="1400" b="1" i="1">
                            <a:solidFill>
                              <a:schemeClr val="tx1"/>
                            </a:solidFill>
                            <a:latin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cs typeface="Times New Roman" panose="02020603050405020304" pitchFamily="18" charset="0"/>
                          </a:rPr>
                          <m:t>𝟐𝟒</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𝟏𝟔</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𝒕</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𝟖</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𝒓𝒌</m:t>
                    </m:r>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𝟏𝟎</m:t>
                        </m:r>
                      </m:e>
                    </m:d>
                  </m:oMath>
                </a14:m>
                <a:r>
                  <a:rPr lang="en-IN" sz="1400" b="1"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p>
              <a:p>
                <a:pPr marL="273050" indent="-273050" algn="ctr"/>
                <a14:m>
                  <m:oMath xmlns:m="http://schemas.openxmlformats.org/officeDocument/2006/math">
                    <m:sSub>
                      <m:sSubPr>
                        <m:ctrlPr>
                          <a:rPr lang="en-IN" sz="1400" b="1" i="1">
                            <a:solidFill>
                              <a:schemeClr val="tx1"/>
                            </a:solidFill>
                            <a:latin typeface="Cambria Math" charset="0"/>
                            <a:cs typeface="Times New Roman" panose="02020603050405020304" pitchFamily="18" charset="0"/>
                          </a:rPr>
                        </m:ctrlPr>
                      </m:sSubPr>
                      <m:e>
                        <m:r>
                          <a:rPr lang="en-IN" sz="1400" b="1" i="1" smtClean="0">
                            <a:solidFill>
                              <a:schemeClr val="tx1"/>
                            </a:solidFill>
                            <a:latin typeface="Cambria Math" panose="02040503050406030204" pitchFamily="18" charset="0"/>
                            <a:cs typeface="Times New Roman" panose="02020603050405020304" pitchFamily="18" charset="0"/>
                          </a:rPr>
                          <m:t>𝒔</m:t>
                        </m:r>
                      </m:e>
                      <m:sub>
                        <m:r>
                          <a:rPr lang="en-IN" sz="1400" b="1" i="1" smtClean="0">
                            <a:solidFill>
                              <a:schemeClr val="tx1"/>
                            </a:solidFill>
                            <a:latin typeface="Cambria Math" panose="02040503050406030204" pitchFamily="18" charset="0"/>
                            <a:cs typeface="Times New Roman" panose="02020603050405020304" pitchFamily="18" charset="0"/>
                          </a:rPr>
                          <m:t>𝟑</m:t>
                        </m:r>
                      </m:sub>
                    </m:sSub>
                    <m:r>
                      <a:rPr lang="en-IN" sz="1400" b="1" i="1">
                        <a:solidFill>
                          <a:schemeClr val="tx1"/>
                        </a:solidFill>
                        <a:latin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cs typeface="Times New Roman" panose="02020603050405020304" pitchFamily="18" charset="0"/>
                          </a:rPr>
                        </m:ctrlPr>
                      </m:sSubPr>
                      <m:e>
                        <m:r>
                          <a:rPr lang="en-IN" sz="1400" b="1" i="1">
                            <a:solidFill>
                              <a:schemeClr val="tx1"/>
                            </a:solidFill>
                            <a:latin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cs typeface="Times New Roman" panose="02020603050405020304" pitchFamily="18" charset="0"/>
                          </a:rPr>
                          <m:t>𝟎</m:t>
                        </m:r>
                      </m:sub>
                    </m:sSub>
                    <m:d>
                      <m:dPr>
                        <m:begChr m:val="["/>
                        <m:endChr m:val="]"/>
                        <m:ctrlPr>
                          <a:rPr lang="en-IN" sz="1400" b="1" i="1">
                            <a:solidFill>
                              <a:schemeClr val="tx1"/>
                            </a:solidFill>
                            <a:latin typeface="Cambria Math" charset="0"/>
                            <a:cs typeface="Times New Roman" panose="02020603050405020304" pitchFamily="18" charset="0"/>
                          </a:rPr>
                        </m:ctrlPr>
                      </m:dPr>
                      <m:e>
                        <m:sSub>
                          <m:sSubPr>
                            <m:ctrlPr>
                              <a:rPr lang="en-IN" sz="1400" b="1" i="1">
                                <a:solidFill>
                                  <a:schemeClr val="tx1"/>
                                </a:solidFill>
                                <a:latin typeface="Cambria Math" charset="0"/>
                                <a:cs typeface="Times New Roman" panose="02020603050405020304" pitchFamily="18" charset="0"/>
                              </a:rPr>
                            </m:ctrlPr>
                          </m:sSubPr>
                          <m:e>
                            <m:r>
                              <a:rPr lang="en-IN" sz="1400" b="1" i="1" smtClean="0">
                                <a:solidFill>
                                  <a:schemeClr val="tx1"/>
                                </a:solidFill>
                                <a:latin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cs typeface="Times New Roman" panose="02020603050405020304" pitchFamily="18" charset="0"/>
                              </a:rPr>
                              <m:t>𝟑</m:t>
                            </m:r>
                          </m:sub>
                        </m:sSub>
                        <m:r>
                          <a:rPr lang="en-IN" sz="1400" b="1" i="1">
                            <a:solidFill>
                              <a:schemeClr val="tx1"/>
                            </a:solidFill>
                            <a:latin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cs typeface="Times New Roman" panose="02020603050405020304" pitchFamily="18" charset="0"/>
                          </a:rPr>
                          <m:t>𝟐𝟒</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smtClean="0">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𝒕</m:t>
                                </m:r>
                              </m:e>
                              <m:sub>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𝟏𝟔</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d>
                          <m:d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𝟖</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𝑻</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b>
                    </m:sSub>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sSub>
                          <m:sSubPr>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sSub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𝒕</m:t>
                            </m:r>
                          </m:e>
                          <m: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m:t>
                            </m:r>
                          </m:sub>
                        </m:sSub>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&amp; </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𝟎</m:t>
                        </m:r>
                        <m:r>
                          <m:rPr>
                            <m:sty m:val="p"/>
                          </m:rPr>
                          <a:rPr lang="en-IN" sz="14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x</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𝒇𝒇</m:t>
                        </m:r>
                      </m:e>
                    </m:d>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IN" sz="14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𝒓𝒌</m:t>
                    </m:r>
                    <m:d>
                      <m:dPr>
                        <m:begChr m:val="["/>
                        <m:endChr m:val="]"/>
                        <m:ctrlPr>
                          <a:rPr lang="en-IN" sz="1400" b="1" i="1">
                            <a:solidFill>
                              <a:schemeClr val="tx1"/>
                            </a:solidFill>
                            <a:latin typeface="Cambria Math" charset="0"/>
                            <a:ea typeface="Cambria Math" panose="02040503050406030204" pitchFamily="18" charset="0"/>
                            <a:cs typeface="Times New Roman" panose="02020603050405020304" pitchFamily="18" charset="0"/>
                          </a:rPr>
                        </m:ctrlPr>
                      </m:dPr>
                      <m:e>
                        <m:r>
                          <a:rPr lang="en-IN" sz="1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𝟏𝟏</m:t>
                        </m:r>
                      </m:e>
                    </m:d>
                  </m:oMath>
                </a14:m>
                <a:r>
                  <a:rPr lang="en-IN" sz="1400" b="1"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rPr>
                  <a:t> </a:t>
                </a:r>
              </a:p>
              <a:p>
                <a:pPr marL="273050" indent="-273050"/>
                <a:endParaRPr lang="en-IN" sz="1400" b="1" dirty="0">
                  <a:solidFill>
                    <a:schemeClr val="tx1"/>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0245" name="Content Placeholder 2"/>
              <p:cNvSpPr>
                <a:spLocks noGrp="1" noRot="1" noChangeAspect="1" noMove="1" noResize="1" noEditPoints="1" noAdjustHandles="1" noChangeArrowheads="1" noChangeShapeType="1" noTextEdit="1"/>
              </p:cNvSpPr>
              <p:nvPr>
                <p:ph type="subTitle" idx="1"/>
              </p:nvPr>
            </p:nvSpPr>
            <p:spPr>
              <a:xfrm>
                <a:off x="990600" y="1676400"/>
                <a:ext cx="8229600" cy="4800600"/>
              </a:xfrm>
              <a:blipFill>
                <a:blip r:embed="rId2"/>
                <a:stretch>
                  <a:fillRect l="-1185" t="-1904"/>
                </a:stretch>
              </a:blipFill>
            </p:spPr>
            <p:txBody>
              <a:bodyPr/>
              <a:lstStyle/>
              <a:p>
                <a:r>
                  <a:rPr lang="en-IN">
                    <a:noFill/>
                  </a:rPr>
                  <a:t> </a:t>
                </a:r>
              </a:p>
            </p:txBody>
          </p:sp>
        </mc:Fallback>
      </mc:AlternateContent>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ctrTitle"/>
          </p:nvPr>
        </p:nvSpPr>
        <p:spPr bwMode="auto">
          <a:xfrm>
            <a:off x="914400" y="0"/>
            <a:ext cx="8229600" cy="1143000"/>
          </a:xfrm>
          <a:noFill/>
        </p:spPr>
        <p:txBody>
          <a:bodyPr lIns="0" rIns="0" bIns="0" anchor="b"/>
          <a:lstStyle/>
          <a:p>
            <a:r>
              <a:rPr lang="en-US" sz="3300" dirty="0">
                <a:effectLst/>
                <a:latin typeface="Gill Sans MT" pitchFamily="34" charset="0"/>
              </a:rPr>
              <a:t>AES Execution Time for 4KB Table</a:t>
            </a:r>
          </a:p>
        </p:txBody>
      </p:sp>
      <p:pic>
        <p:nvPicPr>
          <p:cNvPr id="30722" name="Picture 2"/>
          <p:cNvPicPr>
            <a:picLocks noChangeAspect="1" noChangeArrowheads="1"/>
          </p:cNvPicPr>
          <p:nvPr/>
        </p:nvPicPr>
        <p:blipFill>
          <a:blip r:embed="rId3"/>
          <a:srcRect/>
          <a:stretch>
            <a:fillRect/>
          </a:stretch>
        </p:blipFill>
        <p:spPr bwMode="auto">
          <a:xfrm>
            <a:off x="1676400" y="3810000"/>
            <a:ext cx="5791200" cy="2667000"/>
          </a:xfrm>
          <a:prstGeom prst="rect">
            <a:avLst/>
          </a:prstGeom>
          <a:noFill/>
          <a:ln w="9525">
            <a:solidFill>
              <a:schemeClr val="tx1"/>
            </a:solidFill>
            <a:miter lim="800000"/>
            <a:headEnd/>
            <a:tailEnd/>
          </a:ln>
        </p:spPr>
      </p:pic>
      <p:sp>
        <p:nvSpPr>
          <p:cNvPr id="6" name="Rectangular Callout 5"/>
          <p:cNvSpPr/>
          <p:nvPr/>
        </p:nvSpPr>
        <p:spPr>
          <a:xfrm>
            <a:off x="6858000" y="3429000"/>
            <a:ext cx="2057400" cy="1524000"/>
          </a:xfrm>
          <a:prstGeom prst="wedgeRectCallout">
            <a:avLst>
              <a:gd name="adj1" fmla="val -111495"/>
              <a:gd name="adj2" fmla="val 97202"/>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Constantia" pitchFamily="18" charset="0"/>
              </a:rPr>
              <a:t>Cache Attack works because of varying execution time.</a:t>
            </a:r>
          </a:p>
        </p:txBody>
      </p:sp>
      <p:sp>
        <p:nvSpPr>
          <p:cNvPr id="16392" name="Text Box 8"/>
          <p:cNvSpPr txBox="1">
            <a:spLocks noChangeArrowheads="1"/>
          </p:cNvSpPr>
          <p:nvPr/>
        </p:nvSpPr>
        <p:spPr bwMode="auto">
          <a:xfrm>
            <a:off x="990600" y="2209800"/>
            <a:ext cx="2438400" cy="376238"/>
          </a:xfrm>
          <a:prstGeom prst="rect">
            <a:avLst/>
          </a:prstGeom>
          <a:solidFill>
            <a:schemeClr val="accent2">
              <a:lumMod val="20000"/>
              <a:lumOff val="80000"/>
            </a:schemeClr>
          </a:solidFill>
          <a:ln w="9525">
            <a:solidFill>
              <a:schemeClr val="tx1"/>
            </a:solidFill>
            <a:miter lim="800000"/>
            <a:headEnd/>
            <a:tailEnd/>
          </a:ln>
        </p:spPr>
        <p:txBody>
          <a:bodyPr>
            <a:spAutoFit/>
          </a:bodyPr>
          <a:lstStyle/>
          <a:p>
            <a:pPr>
              <a:spcBef>
                <a:spcPct val="50000"/>
              </a:spcBef>
              <a:defRPr/>
            </a:pPr>
            <a:r>
              <a:rPr lang="en-US" b="1" i="1" dirty="0"/>
              <a:t>Since, </a:t>
            </a:r>
            <a:r>
              <a:rPr lang="en-US" b="1" i="1" dirty="0" err="1"/>
              <a:t>Nt</a:t>
            </a:r>
            <a:r>
              <a:rPr lang="en-US" b="1" i="1" dirty="0"/>
              <a:t> = Nm + </a:t>
            </a:r>
            <a:r>
              <a:rPr lang="en-US" b="1" i="1" dirty="0" err="1"/>
              <a:t>Nh</a:t>
            </a:r>
            <a:endParaRPr lang="en-US" b="1" i="1" dirty="0"/>
          </a:p>
        </p:txBody>
      </p:sp>
      <p:graphicFrame>
        <p:nvGraphicFramePr>
          <p:cNvPr id="11266" name="Object 7"/>
          <p:cNvGraphicFramePr>
            <a:graphicFrameLocks noChangeAspect="1"/>
          </p:cNvGraphicFramePr>
          <p:nvPr/>
        </p:nvGraphicFramePr>
        <p:xfrm>
          <a:off x="1371600" y="1752600"/>
          <a:ext cx="6207125" cy="1752600"/>
        </p:xfrm>
        <a:graphic>
          <a:graphicData uri="http://schemas.openxmlformats.org/presentationml/2006/ole">
            <mc:AlternateContent xmlns:mc="http://schemas.openxmlformats.org/markup-compatibility/2006">
              <mc:Choice xmlns:v="urn:schemas-microsoft-com:vml" Requires="v">
                <p:oleObj spid="_x0000_s147918" name="Equation" r:id="rId4" imgW="3238500" imgH="914400" progId="Equation.3">
                  <p:embed/>
                </p:oleObj>
              </mc:Choice>
              <mc:Fallback>
                <p:oleObj name="Equation" r:id="rId4" imgW="3238500" imgH="914400" progId="Equation.3">
                  <p:embed/>
                  <p:pic>
                    <p:nvPicPr>
                      <p:cNvPr id="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752600"/>
                        <a:ext cx="6207125"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blinds(horizontal)">
                                      <p:cBhvr>
                                        <p:cTn id="7" dur="500"/>
                                        <p:tgtEl>
                                          <p:spTgt spid="1639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blinds(horizontal)">
                                      <p:cBhvr>
                                        <p:cTn id="12" dur="500"/>
                                        <p:tgtEl>
                                          <p:spTgt spid="307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3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ctrTitle"/>
          </p:nvPr>
        </p:nvSpPr>
        <p:spPr bwMode="auto">
          <a:xfrm>
            <a:off x="914400" y="304800"/>
            <a:ext cx="8229600" cy="685800"/>
          </a:xfrm>
          <a:noFill/>
        </p:spPr>
        <p:txBody>
          <a:bodyPr lIns="0" rIns="0" bIns="0" anchor="b"/>
          <a:lstStyle/>
          <a:p>
            <a:r>
              <a:rPr lang="en-US" sz="2900">
                <a:effectLst/>
                <a:latin typeface="Gill Sans MT" pitchFamily="34" charset="0"/>
              </a:rPr>
              <a:t>AES Execution Time with 256Byte Table</a:t>
            </a:r>
          </a:p>
        </p:txBody>
      </p:sp>
      <p:sp>
        <p:nvSpPr>
          <p:cNvPr id="12292" name="Content Placeholder 2"/>
          <p:cNvSpPr>
            <a:spLocks noGrp="1"/>
          </p:cNvSpPr>
          <p:nvPr>
            <p:ph type="subTitle" idx="1"/>
          </p:nvPr>
        </p:nvSpPr>
        <p:spPr>
          <a:xfrm>
            <a:off x="1435100" y="4538663"/>
            <a:ext cx="7499350" cy="2166937"/>
          </a:xfrm>
        </p:spPr>
        <p:txBody>
          <a:bodyPr/>
          <a:lstStyle/>
          <a:p>
            <a:pPr marL="273050" lvl="1" indent="-273050">
              <a:buClr>
                <a:srgbClr val="0BD0D9"/>
              </a:buClr>
              <a:buSzPct val="95000"/>
            </a:pPr>
            <a:endParaRPr lang="en-US" sz="2000">
              <a:latin typeface="Gill Sans MT" pitchFamily="34" charset="0"/>
            </a:endParaRPr>
          </a:p>
          <a:p>
            <a:pPr marL="273050" lvl="1" indent="-273050">
              <a:buClr>
                <a:srgbClr val="0BD0D9"/>
              </a:buClr>
              <a:buSzPct val="95000"/>
            </a:pPr>
            <a:endParaRPr lang="en-US" sz="2000">
              <a:latin typeface="Gill Sans MT" pitchFamily="34" charset="0"/>
            </a:endParaRPr>
          </a:p>
          <a:p>
            <a:pPr marL="273050" lvl="1" indent="-273050">
              <a:buClr>
                <a:srgbClr val="0BD0D9"/>
              </a:buClr>
              <a:buSzPct val="95000"/>
            </a:pPr>
            <a:endParaRPr lang="en-US" sz="2000">
              <a:latin typeface="Gill Sans MT" pitchFamily="34" charset="0"/>
            </a:endParaRPr>
          </a:p>
          <a:p>
            <a:pPr marL="273050" lvl="1" indent="-273050">
              <a:buClr>
                <a:srgbClr val="0BD0D9"/>
              </a:buClr>
              <a:buSzPct val="95000"/>
            </a:pPr>
            <a:r>
              <a:rPr lang="en-US" sz="2000">
                <a:latin typeface="Gill Sans MT" pitchFamily="34" charset="0"/>
              </a:rPr>
              <a:t>…… Encryption Time is a constant</a:t>
            </a:r>
          </a:p>
          <a:p>
            <a:pPr marL="273050" lvl="1" indent="-273050">
              <a:buClr>
                <a:srgbClr val="0BD0D9"/>
              </a:buClr>
              <a:buSzPct val="95000"/>
              <a:buFont typeface="Verdana" pitchFamily="34" charset="0"/>
              <a:buNone/>
            </a:pPr>
            <a:endParaRPr/>
          </a:p>
          <a:p>
            <a:pPr marL="273050" indent="-273050"/>
            <a:endParaRPr lang="en-US">
              <a:latin typeface="Gill Sans MT" pitchFamily="34" charset="0"/>
            </a:endParaRPr>
          </a:p>
        </p:txBody>
      </p:sp>
      <p:pic>
        <p:nvPicPr>
          <p:cNvPr id="12293" name="Picture 2"/>
          <p:cNvPicPr>
            <a:picLocks noChangeAspect="1" noChangeArrowheads="1"/>
          </p:cNvPicPr>
          <p:nvPr/>
        </p:nvPicPr>
        <p:blipFill>
          <a:blip r:embed="rId3"/>
          <a:srcRect/>
          <a:stretch>
            <a:fillRect/>
          </a:stretch>
        </p:blipFill>
        <p:spPr bwMode="auto">
          <a:xfrm>
            <a:off x="1600200" y="1676400"/>
            <a:ext cx="6934200" cy="2743200"/>
          </a:xfrm>
          <a:prstGeom prst="rect">
            <a:avLst/>
          </a:prstGeom>
          <a:noFill/>
          <a:ln w="9525">
            <a:solidFill>
              <a:schemeClr val="tx1"/>
            </a:solidFill>
            <a:miter lim="800000"/>
            <a:headEnd/>
            <a:tailEnd/>
          </a:ln>
        </p:spPr>
      </p:pic>
      <p:sp>
        <p:nvSpPr>
          <p:cNvPr id="6" name="Rectangular Callout 5"/>
          <p:cNvSpPr/>
          <p:nvPr/>
        </p:nvSpPr>
        <p:spPr>
          <a:xfrm>
            <a:off x="6629400" y="4098131"/>
            <a:ext cx="2057400" cy="1524000"/>
          </a:xfrm>
          <a:prstGeom prst="wedgeRectCallout">
            <a:avLst>
              <a:gd name="adj1" fmla="val -49559"/>
              <a:gd name="adj2" fmla="val 29134"/>
            </a:avLst>
          </a:prstGeom>
          <a:solidFill>
            <a:schemeClr val="accent2">
              <a:lumMod val="60000"/>
              <a:lumOff val="4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Constantia" pitchFamily="18" charset="0"/>
              </a:rPr>
              <a:t>Cache Attacks</a:t>
            </a:r>
          </a:p>
          <a:p>
            <a:pPr algn="ctr">
              <a:defRPr/>
            </a:pPr>
            <a:r>
              <a:rPr lang="en-US" b="1" dirty="0">
                <a:solidFill>
                  <a:schemeClr val="tx1"/>
                </a:solidFill>
                <a:latin typeface="Constantia" pitchFamily="18" charset="0"/>
              </a:rPr>
              <a:t>believed to be difficult</a:t>
            </a:r>
          </a:p>
        </p:txBody>
      </p:sp>
      <p:graphicFrame>
        <p:nvGraphicFramePr>
          <p:cNvPr id="12290" name="Object 8"/>
          <p:cNvGraphicFramePr>
            <a:graphicFrameLocks noChangeAspect="1"/>
          </p:cNvGraphicFramePr>
          <p:nvPr/>
        </p:nvGraphicFramePr>
        <p:xfrm>
          <a:off x="1522413" y="4648200"/>
          <a:ext cx="3662362" cy="1371600"/>
        </p:xfrm>
        <a:graphic>
          <a:graphicData uri="http://schemas.openxmlformats.org/presentationml/2006/ole">
            <mc:AlternateContent xmlns:mc="http://schemas.openxmlformats.org/markup-compatibility/2006">
              <mc:Choice xmlns:v="urn:schemas-microsoft-com:vml" Requires="v">
                <p:oleObj spid="_x0000_s148942" name="Equation" r:id="rId4" imgW="2070100" imgH="863600" progId="Equation.3">
                  <p:embed/>
                </p:oleObj>
              </mc:Choice>
              <mc:Fallback>
                <p:oleObj name="Equation" r:id="rId4" imgW="2070100" imgH="863600" progId="Equation.3">
                  <p:embed/>
                  <p:pic>
                    <p:nvPicPr>
                      <p:cNvPr id="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413" y="4648200"/>
                        <a:ext cx="3662362"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ctrTitle"/>
          </p:nvPr>
        </p:nvSpPr>
        <p:spPr bwMode="auto">
          <a:xfrm>
            <a:off x="762000" y="-76200"/>
            <a:ext cx="8229600" cy="1143000"/>
          </a:xfrm>
          <a:noFill/>
        </p:spPr>
        <p:txBody>
          <a:bodyPr lIns="0" rIns="0" bIns="0" anchor="b"/>
          <a:lstStyle/>
          <a:p>
            <a:r>
              <a:rPr lang="en-US" sz="3200">
                <a:effectLst/>
                <a:latin typeface="Gill Sans MT" pitchFamily="34" charset="0"/>
              </a:rPr>
              <a:t>Osvik’s Attack on AES-with 256B Table</a:t>
            </a:r>
          </a:p>
        </p:txBody>
      </p:sp>
      <p:sp>
        <p:nvSpPr>
          <p:cNvPr id="151555" name="Content Placeholder 2"/>
          <p:cNvSpPr>
            <a:spLocks noGrp="1"/>
          </p:cNvSpPr>
          <p:nvPr>
            <p:ph type="subTitle" idx="1"/>
          </p:nvPr>
        </p:nvSpPr>
        <p:spPr>
          <a:xfrm>
            <a:off x="1295400" y="1752600"/>
            <a:ext cx="8229600" cy="4572000"/>
          </a:xfrm>
        </p:spPr>
        <p:txBody>
          <a:bodyPr/>
          <a:lstStyle/>
          <a:p>
            <a:pPr marL="273050" indent="-273050"/>
            <a:r>
              <a:rPr lang="en-US">
                <a:latin typeface="Gill Sans MT" pitchFamily="34" charset="0"/>
              </a:rPr>
              <a:t>Won’t Work!!!</a:t>
            </a:r>
          </a:p>
        </p:txBody>
      </p:sp>
      <p:sp>
        <p:nvSpPr>
          <p:cNvPr id="6" name="Rectangle 5"/>
          <p:cNvSpPr/>
          <p:nvPr/>
        </p:nvSpPr>
        <p:spPr>
          <a:xfrm>
            <a:off x="4953000" y="2895600"/>
            <a:ext cx="2438400" cy="3048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a:off x="4953000" y="3200400"/>
            <a:ext cx="2438400" cy="3048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4953000" y="3505200"/>
            <a:ext cx="2438400" cy="3048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4953000" y="3810000"/>
            <a:ext cx="2438400" cy="3048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ounded Rectangle 13"/>
          <p:cNvSpPr/>
          <p:nvPr/>
        </p:nvSpPr>
        <p:spPr>
          <a:xfrm>
            <a:off x="2590800" y="2667000"/>
            <a:ext cx="1981200" cy="762000"/>
          </a:xfrm>
          <a:prstGeom prst="round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Microprocessor</a:t>
            </a:r>
          </a:p>
        </p:txBody>
      </p:sp>
      <p:sp>
        <p:nvSpPr>
          <p:cNvPr id="15" name="Rounded Rectangle 14"/>
          <p:cNvSpPr/>
          <p:nvPr/>
        </p:nvSpPr>
        <p:spPr>
          <a:xfrm>
            <a:off x="1371600" y="4724400"/>
            <a:ext cx="1371600" cy="533400"/>
          </a:xfrm>
          <a:prstGeom prst="roundRect">
            <a:avLst/>
          </a:prstGeom>
          <a:solidFill>
            <a:schemeClr val="accent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Spy</a:t>
            </a:r>
          </a:p>
        </p:txBody>
      </p:sp>
      <p:sp>
        <p:nvSpPr>
          <p:cNvPr id="16" name="Rounded Rectangle 15"/>
          <p:cNvSpPr/>
          <p:nvPr/>
        </p:nvSpPr>
        <p:spPr>
          <a:xfrm>
            <a:off x="1371600" y="4191000"/>
            <a:ext cx="1371600" cy="533400"/>
          </a:xfrm>
          <a:prstGeom prst="roundRect">
            <a:avLst/>
          </a:prstGeom>
          <a:solidFill>
            <a:schemeClr val="accent6">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AES</a:t>
            </a:r>
          </a:p>
        </p:txBody>
      </p:sp>
      <p:sp>
        <p:nvSpPr>
          <p:cNvPr id="17" name="Rectangle 16"/>
          <p:cNvSpPr/>
          <p:nvPr/>
        </p:nvSpPr>
        <p:spPr>
          <a:xfrm>
            <a:off x="4953000" y="7239000"/>
            <a:ext cx="2438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4953000" y="7543800"/>
            <a:ext cx="2438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4953000" y="7848600"/>
            <a:ext cx="2438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4953000" y="8153400"/>
            <a:ext cx="2438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4953000" y="9753600"/>
            <a:ext cx="2438400" cy="3048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4953000" y="10058400"/>
            <a:ext cx="2438400" cy="3048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p:nvSpPr>
        <p:spPr>
          <a:xfrm>
            <a:off x="4953000" y="10363200"/>
            <a:ext cx="2438400" cy="3048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4953000" y="10668000"/>
            <a:ext cx="2438400" cy="3048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Bent-Up Arrow 28"/>
          <p:cNvSpPr/>
          <p:nvPr/>
        </p:nvSpPr>
        <p:spPr>
          <a:xfrm>
            <a:off x="2743200" y="3429000"/>
            <a:ext cx="990600" cy="1676400"/>
          </a:xfrm>
          <a:prstGeom prst="bentUpArrow">
            <a:avLst>
              <a:gd name="adj1" fmla="val 17308"/>
              <a:gd name="adj2" fmla="val 17308"/>
              <a:gd name="adj3" fmla="val 2060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4419600" y="5638800"/>
            <a:ext cx="3505200" cy="9144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Memory</a:t>
            </a:r>
          </a:p>
        </p:txBody>
      </p:sp>
      <p:sp>
        <p:nvSpPr>
          <p:cNvPr id="31" name="Bent-Up Arrow 30"/>
          <p:cNvSpPr/>
          <p:nvPr/>
        </p:nvSpPr>
        <p:spPr>
          <a:xfrm>
            <a:off x="2743200" y="3429000"/>
            <a:ext cx="990600" cy="1143000"/>
          </a:xfrm>
          <a:prstGeom prst="bentUpArrow">
            <a:avLst>
              <a:gd name="adj1" fmla="val 17308"/>
              <a:gd name="adj2" fmla="val 17308"/>
              <a:gd name="adj3" fmla="val 2060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Bent-Up Arrow 31"/>
          <p:cNvSpPr/>
          <p:nvPr/>
        </p:nvSpPr>
        <p:spPr>
          <a:xfrm>
            <a:off x="2743200" y="3429000"/>
            <a:ext cx="990600" cy="1676400"/>
          </a:xfrm>
          <a:prstGeom prst="bentUpArrow">
            <a:avLst>
              <a:gd name="adj1" fmla="val 17308"/>
              <a:gd name="adj2" fmla="val 17308"/>
              <a:gd name="adj3" fmla="val 2060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1575" name="TextBox 39"/>
          <p:cNvSpPr txBox="1">
            <a:spLocks noChangeArrowheads="1"/>
          </p:cNvSpPr>
          <p:nvPr/>
        </p:nvSpPr>
        <p:spPr bwMode="auto">
          <a:xfrm>
            <a:off x="5410200" y="2514600"/>
            <a:ext cx="1752600" cy="369888"/>
          </a:xfrm>
          <a:prstGeom prst="rect">
            <a:avLst/>
          </a:prstGeom>
          <a:noFill/>
          <a:ln w="9525">
            <a:noFill/>
            <a:miter lim="800000"/>
            <a:headEnd/>
            <a:tailEnd/>
          </a:ln>
        </p:spPr>
        <p:txBody>
          <a:bodyPr>
            <a:spAutoFit/>
          </a:bodyPr>
          <a:lstStyle/>
          <a:p>
            <a:r>
              <a:rPr lang="en-US">
                <a:latin typeface="Constantia" pitchFamily="18" charset="0"/>
              </a:rPr>
              <a:t>Cache  Memory</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par>
                          <p:cTn id="8" fill="hold">
                            <p:stCondLst>
                              <p:cond delay="500"/>
                            </p:stCondLst>
                            <p:childTnLst>
                              <p:par>
                                <p:cTn id="9" presetID="64" presetClass="path" presetSubtype="0" accel="50000" decel="50000" fill="hold" grpId="0" nodeType="afterEffect">
                                  <p:stCondLst>
                                    <p:cond delay="0"/>
                                  </p:stCondLst>
                                  <p:childTnLst>
                                    <p:animMotion origin="layout" path="M 3.33333E-6 2.22222E-6 L 3.33333E-6 -0.63334 " pathEditMode="relative" rAng="0" ptsTypes="AA">
                                      <p:cBhvr>
                                        <p:cTn id="10" dur="2000" fill="hold"/>
                                        <p:tgtEl>
                                          <p:spTgt spid="17"/>
                                        </p:tgtEl>
                                        <p:attrNameLst>
                                          <p:attrName>ppt_x</p:attrName>
                                          <p:attrName>ppt_y</p:attrName>
                                        </p:attrNameLst>
                                      </p:cBhvr>
                                      <p:rCtr x="0" y="-317"/>
                                    </p:animMotion>
                                  </p:childTnLst>
                                </p:cTn>
                              </p:par>
                              <p:par>
                                <p:cTn id="11" presetID="64" presetClass="path" presetSubtype="0" accel="50000" decel="50000" fill="hold" grpId="0" nodeType="withEffect">
                                  <p:stCondLst>
                                    <p:cond delay="0"/>
                                  </p:stCondLst>
                                  <p:childTnLst>
                                    <p:animMotion origin="layout" path="M 3.33333E-6 -2.22222E-6 L 3.33333E-6 -0.63333 " pathEditMode="relative" rAng="0" ptsTypes="AA">
                                      <p:cBhvr>
                                        <p:cTn id="12" dur="2000" fill="hold"/>
                                        <p:tgtEl>
                                          <p:spTgt spid="18"/>
                                        </p:tgtEl>
                                        <p:attrNameLst>
                                          <p:attrName>ppt_x</p:attrName>
                                          <p:attrName>ppt_y</p:attrName>
                                        </p:attrNameLst>
                                      </p:cBhvr>
                                      <p:rCtr x="0" y="-317"/>
                                    </p:animMotion>
                                  </p:childTnLst>
                                </p:cTn>
                              </p:par>
                              <p:par>
                                <p:cTn id="13" presetID="64" presetClass="path" presetSubtype="0" accel="50000" decel="50000" fill="hold" grpId="0" nodeType="withEffect">
                                  <p:stCondLst>
                                    <p:cond delay="0"/>
                                  </p:stCondLst>
                                  <p:childTnLst>
                                    <p:animMotion origin="layout" path="M 3.33333E-6 3.33333E-6 L 3.33333E-6 -0.63334 " pathEditMode="relative" rAng="0" ptsTypes="AA">
                                      <p:cBhvr>
                                        <p:cTn id="14" dur="2000" fill="hold"/>
                                        <p:tgtEl>
                                          <p:spTgt spid="19"/>
                                        </p:tgtEl>
                                        <p:attrNameLst>
                                          <p:attrName>ppt_x</p:attrName>
                                          <p:attrName>ppt_y</p:attrName>
                                        </p:attrNameLst>
                                      </p:cBhvr>
                                      <p:rCtr x="0" y="-317"/>
                                    </p:animMotion>
                                  </p:childTnLst>
                                </p:cTn>
                              </p:par>
                              <p:par>
                                <p:cTn id="15" presetID="64" presetClass="path" presetSubtype="0" accel="50000" decel="50000" fill="hold" grpId="0" nodeType="withEffect">
                                  <p:stCondLst>
                                    <p:cond delay="0"/>
                                  </p:stCondLst>
                                  <p:childTnLst>
                                    <p:animMotion origin="layout" path="M 3.33333E-6 -1.11111E-6 L 3.33333E-6 -0.63333 " pathEditMode="relative" rAng="0" ptsTypes="AA">
                                      <p:cBhvr>
                                        <p:cTn id="16" dur="2000" fill="hold"/>
                                        <p:tgtEl>
                                          <p:spTgt spid="20"/>
                                        </p:tgtEl>
                                        <p:attrNameLst>
                                          <p:attrName>ppt_x</p:attrName>
                                          <p:attrName>ppt_y</p:attrName>
                                        </p:attrNameLst>
                                      </p:cBhvr>
                                      <p:rCtr x="0" y="-317"/>
                                    </p:animMotion>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childTnLst>
                                    <p:animEffect transition="out" filter="blinds(horizontal)">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linds(horizontal)">
                                      <p:cBhvr>
                                        <p:cTn id="24" dur="500"/>
                                        <p:tgtEl>
                                          <p:spTgt spid="31"/>
                                        </p:tgtEl>
                                      </p:cBhvr>
                                    </p:animEffect>
                                  </p:childTnLst>
                                </p:cTn>
                              </p:par>
                              <p:par>
                                <p:cTn id="25" presetID="64" presetClass="path" presetSubtype="0" accel="50000" decel="50000" fill="hold" grpId="0" nodeType="withEffect">
                                  <p:stCondLst>
                                    <p:cond delay="0"/>
                                  </p:stCondLst>
                                  <p:childTnLst>
                                    <p:animMotion origin="layout" path="M 3.33333E-6 -4.44444E-6 L 3.33333E-6 -1 " pathEditMode="relative" rAng="0" ptsTypes="AA">
                                      <p:cBhvr>
                                        <p:cTn id="26" dur="2000" fill="hold"/>
                                        <p:tgtEl>
                                          <p:spTgt spid="25"/>
                                        </p:tgtEl>
                                        <p:attrNameLst>
                                          <p:attrName>ppt_x</p:attrName>
                                          <p:attrName>ppt_y</p:attrName>
                                        </p:attrNameLst>
                                      </p:cBhvr>
                                      <p:rCtr x="0" y="-500"/>
                                    </p:animMotion>
                                  </p:childTnLst>
                                </p:cTn>
                              </p:par>
                            </p:childTnLst>
                          </p:cTn>
                        </p:par>
                        <p:par>
                          <p:cTn id="27" fill="hold">
                            <p:stCondLst>
                              <p:cond delay="2000"/>
                            </p:stCondLst>
                            <p:childTnLst>
                              <p:par>
                                <p:cTn id="28" presetID="64" presetClass="path" presetSubtype="0" accel="50000" decel="50000" fill="hold" grpId="0" nodeType="afterEffect">
                                  <p:stCondLst>
                                    <p:cond delay="0"/>
                                  </p:stCondLst>
                                  <p:childTnLst>
                                    <p:animMotion origin="layout" path="M 3.33333E-6 -3.33333E-6 L 3.33333E-6 -1 " pathEditMode="relative" rAng="0" ptsTypes="AA">
                                      <p:cBhvr>
                                        <p:cTn id="29" dur="2000" fill="hold"/>
                                        <p:tgtEl>
                                          <p:spTgt spid="26"/>
                                        </p:tgtEl>
                                        <p:attrNameLst>
                                          <p:attrName>ppt_x</p:attrName>
                                          <p:attrName>ppt_y</p:attrName>
                                        </p:attrNameLst>
                                      </p:cBhvr>
                                      <p:rCtr x="0" y="-500"/>
                                    </p:animMotion>
                                  </p:childTnLst>
                                </p:cTn>
                              </p:par>
                            </p:childTnLst>
                          </p:cTn>
                        </p:par>
                        <p:par>
                          <p:cTn id="30" fill="hold">
                            <p:stCondLst>
                              <p:cond delay="4000"/>
                            </p:stCondLst>
                            <p:childTnLst>
                              <p:par>
                                <p:cTn id="31" presetID="64" presetClass="path" presetSubtype="0" accel="50000" decel="50000" fill="hold" grpId="0" nodeType="afterEffect">
                                  <p:stCondLst>
                                    <p:cond delay="0"/>
                                  </p:stCondLst>
                                  <p:childTnLst>
                                    <p:animMotion origin="layout" path="M 3.33333E-6 -4.89362E-6 L 3.33333E-6 -0.99907 " pathEditMode="relative" rAng="0" ptsTypes="AA">
                                      <p:cBhvr>
                                        <p:cTn id="32" dur="2000" fill="hold"/>
                                        <p:tgtEl>
                                          <p:spTgt spid="27"/>
                                        </p:tgtEl>
                                        <p:attrNameLst>
                                          <p:attrName>ppt_x</p:attrName>
                                          <p:attrName>ppt_y</p:attrName>
                                        </p:attrNameLst>
                                      </p:cBhvr>
                                      <p:rCtr x="0" y="-500"/>
                                    </p:animMotion>
                                  </p:childTnLst>
                                </p:cTn>
                              </p:par>
                            </p:childTnLst>
                          </p:cTn>
                        </p:par>
                        <p:par>
                          <p:cTn id="33" fill="hold">
                            <p:stCondLst>
                              <p:cond delay="6000"/>
                            </p:stCondLst>
                            <p:childTnLst>
                              <p:par>
                                <p:cTn id="34" presetID="64" presetClass="path" presetSubtype="0" accel="50000" decel="50000" fill="hold" grpId="0" nodeType="afterEffect">
                                  <p:stCondLst>
                                    <p:cond delay="0"/>
                                  </p:stCondLst>
                                  <p:childTnLst>
                                    <p:animMotion origin="layout" path="M 3.33333E-6 1.77613E-6 L 3.33333E-6 -0.99908 " pathEditMode="relative" rAng="0" ptsTypes="AA">
                                      <p:cBhvr>
                                        <p:cTn id="35" dur="2000" fill="hold"/>
                                        <p:tgtEl>
                                          <p:spTgt spid="28"/>
                                        </p:tgtEl>
                                        <p:attrNameLst>
                                          <p:attrName>ppt_x</p:attrName>
                                          <p:attrName>ppt_y</p:attrName>
                                        </p:attrNameLst>
                                      </p:cBhvr>
                                      <p:rCtr x="0" y="-500"/>
                                    </p:animMotion>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1" nodeType="clickEffect">
                                  <p:stCondLst>
                                    <p:cond delay="0"/>
                                  </p:stCondLst>
                                  <p:childTnLst>
                                    <p:animEffect transition="out" filter="blinds(horizontal)">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par>
                                <p:cTn id="41" presetID="3" presetClass="entr" presetSubtype="1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linds(horizontal)">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5" grpId="0" animBg="1"/>
      <p:bldP spid="26" grpId="0" animBg="1"/>
      <p:bldP spid="27" grpId="0" animBg="1"/>
      <p:bldP spid="28" grpId="0" animBg="1"/>
      <p:bldP spid="29" grpId="0" animBg="1"/>
      <p:bldP spid="29" grpId="1" animBg="1"/>
      <p:bldP spid="31" grpId="0" animBg="1"/>
      <p:bldP spid="31" grpId="1"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ctrTitle"/>
          </p:nvPr>
        </p:nvSpPr>
        <p:spPr bwMode="auto">
          <a:xfrm>
            <a:off x="609600" y="381000"/>
            <a:ext cx="8229600" cy="762000"/>
          </a:xfrm>
          <a:noFill/>
        </p:spPr>
        <p:txBody>
          <a:bodyPr lIns="0" rIns="0" bIns="0" anchor="b"/>
          <a:lstStyle/>
          <a:p>
            <a:r>
              <a:rPr lang="en-US" sz="3300">
                <a:effectLst/>
                <a:latin typeface="Gill Sans MT" pitchFamily="34" charset="0"/>
              </a:rPr>
              <a:t>Bernstein’s Attack on Small Tables</a:t>
            </a:r>
          </a:p>
        </p:txBody>
      </p:sp>
      <p:pic>
        <p:nvPicPr>
          <p:cNvPr id="152579" name="Picture 2"/>
          <p:cNvPicPr>
            <a:picLocks noChangeAspect="1" noChangeArrowheads="1"/>
          </p:cNvPicPr>
          <p:nvPr/>
        </p:nvPicPr>
        <p:blipFill>
          <a:blip r:embed="rId2"/>
          <a:srcRect/>
          <a:stretch>
            <a:fillRect/>
          </a:stretch>
        </p:blipFill>
        <p:spPr bwMode="auto">
          <a:xfrm>
            <a:off x="2174875" y="1662113"/>
            <a:ext cx="5749925" cy="2300287"/>
          </a:xfrm>
          <a:prstGeom prst="rect">
            <a:avLst/>
          </a:prstGeom>
          <a:noFill/>
          <a:ln w="9525">
            <a:solidFill>
              <a:schemeClr val="tx1"/>
            </a:solidFill>
            <a:miter lim="800000"/>
            <a:headEnd/>
            <a:tailEnd/>
          </a:ln>
        </p:spPr>
      </p:pic>
      <p:pic>
        <p:nvPicPr>
          <p:cNvPr id="152580" name="Picture 3"/>
          <p:cNvPicPr>
            <a:picLocks noChangeAspect="1" noChangeArrowheads="1"/>
          </p:cNvPicPr>
          <p:nvPr/>
        </p:nvPicPr>
        <p:blipFill>
          <a:blip r:embed="rId3"/>
          <a:srcRect/>
          <a:stretch>
            <a:fillRect/>
          </a:stretch>
        </p:blipFill>
        <p:spPr bwMode="auto">
          <a:xfrm>
            <a:off x="2122488" y="4191000"/>
            <a:ext cx="5878512" cy="2286000"/>
          </a:xfrm>
          <a:prstGeom prst="rect">
            <a:avLst/>
          </a:prstGeom>
          <a:noFill/>
          <a:ln w="9525">
            <a:solidFill>
              <a:schemeClr val="tx1"/>
            </a:solidFill>
            <a:miter lim="800000"/>
            <a:headEnd/>
            <a:tailEnd/>
          </a:ln>
        </p:spPr>
      </p:pic>
      <p:sp>
        <p:nvSpPr>
          <p:cNvPr id="152581" name="TextBox 6"/>
          <p:cNvSpPr txBox="1">
            <a:spLocks noChangeArrowheads="1"/>
          </p:cNvSpPr>
          <p:nvPr/>
        </p:nvSpPr>
        <p:spPr bwMode="auto">
          <a:xfrm>
            <a:off x="1130300" y="2209800"/>
            <a:ext cx="850900" cy="646113"/>
          </a:xfrm>
          <a:prstGeom prst="rect">
            <a:avLst/>
          </a:prstGeom>
          <a:noFill/>
          <a:ln w="9525">
            <a:noFill/>
            <a:miter lim="800000"/>
            <a:headEnd/>
            <a:tailEnd/>
          </a:ln>
        </p:spPr>
        <p:txBody>
          <a:bodyPr wrap="none">
            <a:spAutoFit/>
          </a:bodyPr>
          <a:lstStyle/>
          <a:p>
            <a:r>
              <a:rPr lang="en-US"/>
              <a:t>Large</a:t>
            </a:r>
          </a:p>
          <a:p>
            <a:r>
              <a:rPr lang="en-US"/>
              <a:t>Tables</a:t>
            </a:r>
          </a:p>
        </p:txBody>
      </p:sp>
      <p:sp>
        <p:nvSpPr>
          <p:cNvPr id="152582" name="TextBox 7"/>
          <p:cNvSpPr txBox="1">
            <a:spLocks noChangeArrowheads="1"/>
          </p:cNvSpPr>
          <p:nvPr/>
        </p:nvSpPr>
        <p:spPr bwMode="auto">
          <a:xfrm>
            <a:off x="1054100" y="4953000"/>
            <a:ext cx="850900" cy="646113"/>
          </a:xfrm>
          <a:prstGeom prst="rect">
            <a:avLst/>
          </a:prstGeom>
          <a:noFill/>
          <a:ln w="9525">
            <a:noFill/>
            <a:miter lim="800000"/>
            <a:headEnd/>
            <a:tailEnd/>
          </a:ln>
        </p:spPr>
        <p:txBody>
          <a:bodyPr wrap="none">
            <a:spAutoFit/>
          </a:bodyPr>
          <a:lstStyle/>
          <a:p>
            <a:r>
              <a:rPr lang="en-US"/>
              <a:t>Small </a:t>
            </a:r>
          </a:p>
          <a:p>
            <a:r>
              <a:rPr lang="en-US"/>
              <a:t>Tables</a:t>
            </a:r>
          </a:p>
        </p:txBody>
      </p:sp>
      <p:sp>
        <p:nvSpPr>
          <p:cNvPr id="112648" name="Rectangle 8"/>
          <p:cNvSpPr>
            <a:spLocks noChangeArrowheads="1"/>
          </p:cNvSpPr>
          <p:nvPr/>
        </p:nvSpPr>
        <p:spPr bwMode="auto">
          <a:xfrm>
            <a:off x="7543800" y="3352800"/>
            <a:ext cx="1600200" cy="1676400"/>
          </a:xfrm>
          <a:prstGeom prst="rect">
            <a:avLst/>
          </a:prstGeom>
          <a:solidFill>
            <a:schemeClr val="accent2">
              <a:lumMod val="60000"/>
              <a:lumOff val="40000"/>
            </a:schemeClr>
          </a:solidFill>
          <a:ln w="25400" algn="ctr">
            <a:solidFill>
              <a:schemeClr val="tx1"/>
            </a:solidFill>
            <a:miter lim="800000"/>
            <a:headEnd/>
            <a:tailEnd/>
          </a:ln>
        </p:spPr>
        <p:txBody>
          <a:bodyPr anchor="ctr"/>
          <a:lstStyle/>
          <a:p>
            <a:pPr algn="ctr">
              <a:defRPr/>
            </a:pPr>
            <a:r>
              <a:rPr lang="en-US" b="1">
                <a:latin typeface="Constantia" pitchFamily="18" charset="0"/>
              </a:rPr>
              <a:t>Lesser deviations in Encryption Time</a:t>
            </a:r>
          </a:p>
        </p:txBody>
      </p:sp>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ctrTitle"/>
          </p:nvPr>
        </p:nvSpPr>
        <p:spPr bwMode="auto">
          <a:xfrm>
            <a:off x="838200" y="-76200"/>
            <a:ext cx="8382000" cy="1143000"/>
          </a:xfrm>
          <a:noFill/>
        </p:spPr>
        <p:txBody>
          <a:bodyPr lIns="0" rIns="0" bIns="0" anchor="b"/>
          <a:lstStyle/>
          <a:p>
            <a:r>
              <a:rPr lang="en-US" sz="3300">
                <a:effectLst/>
                <a:latin typeface="Gill Sans MT" pitchFamily="34" charset="0"/>
              </a:rPr>
              <a:t>Some Opinions on Cache Timing Attacks</a:t>
            </a:r>
          </a:p>
        </p:txBody>
      </p:sp>
      <p:sp>
        <p:nvSpPr>
          <p:cNvPr id="3" name="Content Placeholder 2"/>
          <p:cNvSpPr>
            <a:spLocks noGrp="1"/>
          </p:cNvSpPr>
          <p:nvPr>
            <p:ph type="subTitle" idx="1"/>
          </p:nvPr>
        </p:nvSpPr>
        <p:spPr>
          <a:xfrm>
            <a:off x="990600" y="1447800"/>
            <a:ext cx="8229600" cy="4876800"/>
          </a:xfrm>
        </p:spPr>
        <p:txBody>
          <a:bodyPr/>
          <a:lstStyle/>
          <a:p>
            <a:pPr marL="273050" indent="-273050">
              <a:buFont typeface="Wingdings 2" pitchFamily="18" charset="2"/>
              <a:buNone/>
            </a:pPr>
            <a:endParaRPr lang="en-US">
              <a:latin typeface="Gill Sans MT" pitchFamily="34" charset="0"/>
            </a:endParaRPr>
          </a:p>
          <a:p>
            <a:pPr marL="273050" indent="-273050">
              <a:buFont typeface="Wingdings 2" pitchFamily="18" charset="2"/>
              <a:buNone/>
            </a:pPr>
            <a:r>
              <a:rPr lang="en-US">
                <a:latin typeface="Gill Sans MT" pitchFamily="34" charset="0"/>
              </a:rPr>
              <a:t>[Kelsey. et.al., 2000, Section 7]</a:t>
            </a:r>
          </a:p>
          <a:p>
            <a:pPr marL="273050" indent="-273050">
              <a:buFont typeface="Wingdings 2" pitchFamily="18" charset="2"/>
              <a:buNone/>
            </a:pPr>
            <a:r>
              <a:rPr lang="en-US" i="1">
                <a:solidFill>
                  <a:srgbClr val="0B5395"/>
                </a:solidFill>
                <a:latin typeface="Gill Sans MT" pitchFamily="34" charset="0"/>
              </a:rPr>
              <a:t>“We believe attacks based on cache hit ratio in large Sbox ciphers like Blowfish, CAST and Khufu are possible” </a:t>
            </a:r>
          </a:p>
          <a:p>
            <a:pPr marL="273050" indent="-273050">
              <a:buFont typeface="Wingdings 2" pitchFamily="18" charset="2"/>
              <a:buNone/>
            </a:pPr>
            <a:r>
              <a:rPr lang="en-US" i="1">
                <a:solidFill>
                  <a:srgbClr val="FF0000"/>
                </a:solidFill>
                <a:latin typeface="Gill Sans MT" pitchFamily="34" charset="0"/>
              </a:rPr>
              <a:t>We now show that cache attacks are possible even on ciphers with small sboxes</a:t>
            </a:r>
          </a:p>
          <a:p>
            <a:pPr marL="273050" indent="-273050">
              <a:buFont typeface="Wingdings 2" pitchFamily="18" charset="2"/>
              <a:buNone/>
            </a:pPr>
            <a:endParaRPr lang="en-US" i="1">
              <a:latin typeface="Gill Sans MT" pitchFamily="34" charset="0"/>
            </a:endParaRPr>
          </a:p>
        </p:txBody>
      </p:sp>
      <p:sp>
        <p:nvSpPr>
          <p:cNvPr id="4" name="Text Box 5"/>
          <p:cNvSpPr txBox="1">
            <a:spLocks noChangeArrowheads="1"/>
          </p:cNvSpPr>
          <p:nvPr/>
        </p:nvSpPr>
        <p:spPr bwMode="auto">
          <a:xfrm>
            <a:off x="990600" y="5867400"/>
            <a:ext cx="7543800" cy="584200"/>
          </a:xfrm>
          <a:prstGeom prst="rect">
            <a:avLst/>
          </a:prstGeom>
          <a:noFill/>
          <a:ln w="9525">
            <a:noFill/>
            <a:miter lim="800000"/>
            <a:headEnd/>
            <a:tailEnd/>
          </a:ln>
        </p:spPr>
        <p:txBody>
          <a:bodyPr>
            <a:spAutoFit/>
          </a:bodyPr>
          <a:lstStyle/>
          <a:p>
            <a:pPr eaLnBrk="0" hangingPunct="0">
              <a:spcBef>
                <a:spcPct val="50000"/>
              </a:spcBef>
            </a:pPr>
            <a:r>
              <a:rPr lang="en-US" sz="1600" dirty="0">
                <a:latin typeface="Arial Narrow" pitchFamily="34" charset="0"/>
              </a:rPr>
              <a:t>Chester Rebeiro, Debdeep Mukhopadhyay, Junko Takahashi and </a:t>
            </a:r>
            <a:r>
              <a:rPr lang="en-US" sz="1600" dirty="0" err="1">
                <a:latin typeface="Arial Narrow" pitchFamily="34" charset="0"/>
              </a:rPr>
              <a:t>Toshinori</a:t>
            </a:r>
            <a:r>
              <a:rPr lang="en-US" sz="1600" dirty="0">
                <a:latin typeface="Arial Narrow" pitchFamily="34" charset="0"/>
              </a:rPr>
              <a:t> </a:t>
            </a:r>
            <a:r>
              <a:rPr lang="en-US" sz="1600" dirty="0" err="1">
                <a:latin typeface="Arial Narrow" pitchFamily="34" charset="0"/>
              </a:rPr>
              <a:t>Fukunaga</a:t>
            </a:r>
            <a:r>
              <a:rPr lang="en-US" sz="1600" dirty="0">
                <a:latin typeface="Arial Narrow" pitchFamily="34" charset="0"/>
              </a:rPr>
              <a:t>, "Cache Timing Attacks on </a:t>
            </a:r>
            <a:r>
              <a:rPr lang="en-US" sz="1600" dirty="0" err="1">
                <a:latin typeface="Arial Narrow" pitchFamily="34" charset="0"/>
              </a:rPr>
              <a:t>Clefia</a:t>
            </a:r>
            <a:r>
              <a:rPr lang="en-US" sz="1600" dirty="0">
                <a:latin typeface="Arial Narrow" pitchFamily="34" charset="0"/>
              </a:rPr>
              <a:t>", </a:t>
            </a:r>
            <a:r>
              <a:rPr lang="en-US" sz="1600" dirty="0" err="1">
                <a:latin typeface="Arial Narrow" pitchFamily="34" charset="0"/>
              </a:rPr>
              <a:t>Indocrypt</a:t>
            </a:r>
            <a:r>
              <a:rPr lang="en-US" sz="1600" dirty="0">
                <a:latin typeface="Arial Narrow" pitchFamily="34" charset="0"/>
              </a:rPr>
              <a:t> 2009.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ctrTitle"/>
          </p:nvPr>
        </p:nvSpPr>
        <p:spPr bwMode="auto">
          <a:xfrm>
            <a:off x="914400" y="457200"/>
            <a:ext cx="8229600" cy="685800"/>
          </a:xfrm>
          <a:noFill/>
        </p:spPr>
        <p:txBody>
          <a:bodyPr lIns="0" rIns="0" bIns="0" anchor="b"/>
          <a:lstStyle/>
          <a:p>
            <a:r>
              <a:rPr lang="en-US" sz="3300">
                <a:effectLst/>
                <a:latin typeface="Gill Sans MT" pitchFamily="34" charset="0"/>
              </a:rPr>
              <a:t>Analysis of Cache Timing Attacks</a:t>
            </a:r>
          </a:p>
        </p:txBody>
      </p:sp>
      <p:sp>
        <p:nvSpPr>
          <p:cNvPr id="20483" name="Content Placeholder 2"/>
          <p:cNvSpPr>
            <a:spLocks noGrp="1"/>
          </p:cNvSpPr>
          <p:nvPr>
            <p:ph type="subTitle" idx="1"/>
          </p:nvPr>
        </p:nvSpPr>
        <p:spPr>
          <a:xfrm>
            <a:off x="990600" y="1676400"/>
            <a:ext cx="8229600" cy="4572000"/>
          </a:xfrm>
        </p:spPr>
        <p:txBody>
          <a:bodyPr/>
          <a:lstStyle/>
          <a:p>
            <a:pPr marL="273050" indent="-273050"/>
            <a:r>
              <a:rPr lang="en-US">
                <a:latin typeface="Gill Sans MT" pitchFamily="34" charset="0"/>
              </a:rPr>
              <a:t>Processor’s aim : Reduce the miss penalty</a:t>
            </a:r>
          </a:p>
          <a:p>
            <a:pPr marL="273050" indent="-273050"/>
            <a:r>
              <a:rPr lang="en-US">
                <a:latin typeface="Gill Sans MT" pitchFamily="34" charset="0"/>
              </a:rPr>
              <a:t>Techniques used to achieve this are</a:t>
            </a:r>
          </a:p>
          <a:p>
            <a:pPr lvl="1" indent="-246063"/>
            <a:r>
              <a:rPr lang="en-US">
                <a:latin typeface="Gill Sans MT" pitchFamily="34" charset="0"/>
              </a:rPr>
              <a:t>Speculative Loading</a:t>
            </a:r>
          </a:p>
          <a:p>
            <a:pPr lvl="1" indent="-246063"/>
            <a:r>
              <a:rPr lang="en-US">
                <a:latin typeface="Gill Sans MT" pitchFamily="34" charset="0"/>
              </a:rPr>
              <a:t>Prefetching</a:t>
            </a:r>
          </a:p>
          <a:p>
            <a:pPr lvl="1" indent="-246063"/>
            <a:r>
              <a:rPr lang="en-US">
                <a:latin typeface="Gill Sans MT" pitchFamily="34" charset="0"/>
              </a:rPr>
              <a:t>Out-of-order loading</a:t>
            </a:r>
          </a:p>
          <a:p>
            <a:pPr lvl="1" indent="-246063"/>
            <a:r>
              <a:rPr lang="en-US">
                <a:latin typeface="Gill Sans MT" pitchFamily="34" charset="0"/>
              </a:rPr>
              <a:t>Parallelization</a:t>
            </a:r>
          </a:p>
          <a:p>
            <a:pPr lvl="1" indent="-246063"/>
            <a:r>
              <a:rPr lang="en-US">
                <a:latin typeface="Gill Sans MT" pitchFamily="34" charset="0"/>
              </a:rPr>
              <a:t>Overlapping</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Effect transition="in" filter="blinds(horizontal)">
                                      <p:cBhvr>
                                        <p:cTn id="7" dur="500"/>
                                        <p:tgtEl>
                                          <p:spTgt spid="2048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0483">
                                            <p:txEl>
                                              <p:pRg st="2" end="2"/>
                                            </p:txEl>
                                          </p:spTgt>
                                        </p:tgtEl>
                                        <p:attrNameLst>
                                          <p:attrName>style.visibility</p:attrName>
                                        </p:attrNameLst>
                                      </p:cBhvr>
                                      <p:to>
                                        <p:strVal val="visible"/>
                                      </p:to>
                                    </p:set>
                                    <p:animEffect transition="in" filter="blinds(horizontal)">
                                      <p:cBhvr>
                                        <p:cTn id="10" dur="500"/>
                                        <p:tgtEl>
                                          <p:spTgt spid="2048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0483">
                                            <p:txEl>
                                              <p:pRg st="3" end="3"/>
                                            </p:txEl>
                                          </p:spTgt>
                                        </p:tgtEl>
                                        <p:attrNameLst>
                                          <p:attrName>style.visibility</p:attrName>
                                        </p:attrNameLst>
                                      </p:cBhvr>
                                      <p:to>
                                        <p:strVal val="visible"/>
                                      </p:to>
                                    </p:set>
                                    <p:animEffect transition="in" filter="blinds(horizontal)">
                                      <p:cBhvr>
                                        <p:cTn id="13" dur="500"/>
                                        <p:tgtEl>
                                          <p:spTgt spid="2048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0483">
                                            <p:txEl>
                                              <p:pRg st="4" end="4"/>
                                            </p:txEl>
                                          </p:spTgt>
                                        </p:tgtEl>
                                        <p:attrNameLst>
                                          <p:attrName>style.visibility</p:attrName>
                                        </p:attrNameLst>
                                      </p:cBhvr>
                                      <p:to>
                                        <p:strVal val="visible"/>
                                      </p:to>
                                    </p:set>
                                    <p:animEffect transition="in" filter="blinds(horizontal)">
                                      <p:cBhvr>
                                        <p:cTn id="16" dur="500"/>
                                        <p:tgtEl>
                                          <p:spTgt spid="20483">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0483">
                                            <p:txEl>
                                              <p:pRg st="5" end="5"/>
                                            </p:txEl>
                                          </p:spTgt>
                                        </p:tgtEl>
                                        <p:attrNameLst>
                                          <p:attrName>style.visibility</p:attrName>
                                        </p:attrNameLst>
                                      </p:cBhvr>
                                      <p:to>
                                        <p:strVal val="visible"/>
                                      </p:to>
                                    </p:set>
                                    <p:animEffect transition="in" filter="blinds(horizontal)">
                                      <p:cBhvr>
                                        <p:cTn id="19" dur="500"/>
                                        <p:tgtEl>
                                          <p:spTgt spid="20483">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0483">
                                            <p:txEl>
                                              <p:pRg st="6" end="6"/>
                                            </p:txEl>
                                          </p:spTgt>
                                        </p:tgtEl>
                                        <p:attrNameLst>
                                          <p:attrName>style.visibility</p:attrName>
                                        </p:attrNameLst>
                                      </p:cBhvr>
                                      <p:to>
                                        <p:strVal val="visible"/>
                                      </p:to>
                                    </p:set>
                                    <p:animEffect transition="in" filter="blinds(horizontal)">
                                      <p:cBhvr>
                                        <p:cTn id="22"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ctrTitle"/>
          </p:nvPr>
        </p:nvSpPr>
        <p:spPr bwMode="auto">
          <a:xfrm>
            <a:off x="914400" y="304800"/>
            <a:ext cx="8229600" cy="762000"/>
          </a:xfrm>
          <a:noFill/>
        </p:spPr>
        <p:txBody>
          <a:bodyPr lIns="0" rIns="0" bIns="0" anchor="b"/>
          <a:lstStyle/>
          <a:p>
            <a:r>
              <a:rPr lang="en-US" sz="3300" dirty="0">
                <a:effectLst/>
                <a:latin typeface="Gill Sans MT" pitchFamily="34" charset="0"/>
              </a:rPr>
              <a:t>Speculative Loading</a:t>
            </a:r>
          </a:p>
        </p:txBody>
      </p:sp>
      <p:sp>
        <p:nvSpPr>
          <p:cNvPr id="3" name="Content Placeholder 2"/>
          <p:cNvSpPr>
            <a:spLocks noGrp="1"/>
          </p:cNvSpPr>
          <p:nvPr>
            <p:ph type="subTitle" idx="1"/>
          </p:nvPr>
        </p:nvSpPr>
        <p:spPr>
          <a:xfrm>
            <a:off x="1066800" y="1638300"/>
            <a:ext cx="7696200" cy="3619500"/>
          </a:xfrm>
        </p:spPr>
        <p:txBody>
          <a:bodyPr/>
          <a:lstStyle/>
          <a:p>
            <a:pPr marL="273050" indent="-273050"/>
            <a:r>
              <a:rPr lang="en-US" sz="2600" b="1" i="1">
                <a:solidFill>
                  <a:srgbClr val="9B4C37"/>
                </a:solidFill>
                <a:latin typeface="Gill Sans MT" pitchFamily="34" charset="0"/>
              </a:rPr>
              <a:t>Speculative Loading :</a:t>
            </a:r>
            <a:r>
              <a:rPr lang="en-US" sz="2400">
                <a:latin typeface="Gill Sans MT" pitchFamily="34" charset="0"/>
              </a:rPr>
              <a:t>Loading of data into processor before preceding branches are resolved.</a:t>
            </a:r>
          </a:p>
          <a:p>
            <a:pPr lvl="1" indent="-246063"/>
            <a:r>
              <a:rPr lang="en-US" sz="2400" b="1" i="1">
                <a:solidFill>
                  <a:srgbClr val="9B4C37"/>
                </a:solidFill>
                <a:latin typeface="Gill Sans MT" pitchFamily="34" charset="0"/>
              </a:rPr>
              <a:t>Effect on Cipher Execution :None</a:t>
            </a:r>
            <a:r>
              <a:rPr lang="en-US" sz="2400" i="1">
                <a:solidFill>
                  <a:srgbClr val="9B4C37"/>
                </a:solidFill>
                <a:latin typeface="Gill Sans MT" pitchFamily="34" charset="0"/>
              </a:rPr>
              <a:t>, since branches are generally not used in block ciphers.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ctrTitle"/>
          </p:nvPr>
        </p:nvSpPr>
        <p:spPr bwMode="auto">
          <a:xfrm>
            <a:off x="914400" y="0"/>
            <a:ext cx="8229600" cy="1143000"/>
          </a:xfrm>
          <a:noFill/>
        </p:spPr>
        <p:txBody>
          <a:bodyPr lIns="0" rIns="0" bIns="0" anchor="b"/>
          <a:lstStyle/>
          <a:p>
            <a:r>
              <a:rPr lang="en-US" sz="3300">
                <a:effectLst/>
                <a:latin typeface="Gill Sans MT" pitchFamily="34" charset="0"/>
              </a:rPr>
              <a:t>Out-of-Order Loading</a:t>
            </a:r>
          </a:p>
        </p:txBody>
      </p:sp>
      <p:sp>
        <p:nvSpPr>
          <p:cNvPr id="156675" name="Content Placeholder 2"/>
          <p:cNvSpPr>
            <a:spLocks noGrp="1"/>
          </p:cNvSpPr>
          <p:nvPr>
            <p:ph type="subTitle" idx="1"/>
          </p:nvPr>
        </p:nvSpPr>
        <p:spPr>
          <a:xfrm>
            <a:off x="990600" y="1676400"/>
            <a:ext cx="8229600" cy="4648200"/>
          </a:xfrm>
        </p:spPr>
        <p:txBody>
          <a:bodyPr/>
          <a:lstStyle/>
          <a:p>
            <a:pPr marL="273050" indent="-273050"/>
            <a:r>
              <a:rPr lang="en-US">
                <a:latin typeface="Gill Sans MT" pitchFamily="34" charset="0"/>
              </a:rPr>
              <a:t>Data accessed in an order not strictly specified by the program.</a:t>
            </a:r>
          </a:p>
        </p:txBody>
      </p:sp>
      <p:sp>
        <p:nvSpPr>
          <p:cNvPr id="5" name="Rectangle 4"/>
          <p:cNvSpPr/>
          <p:nvPr/>
        </p:nvSpPr>
        <p:spPr>
          <a:xfrm>
            <a:off x="1676400" y="3429000"/>
            <a:ext cx="2286000" cy="1905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Constantia" pitchFamily="18" charset="0"/>
              </a:rPr>
              <a:t>LOAD AX, #1000</a:t>
            </a:r>
          </a:p>
          <a:p>
            <a:pPr algn="ctr">
              <a:defRPr/>
            </a:pPr>
            <a:r>
              <a:rPr lang="en-US" b="1">
                <a:solidFill>
                  <a:schemeClr val="tx1"/>
                </a:solidFill>
                <a:latin typeface="Constantia" pitchFamily="18" charset="0"/>
              </a:rPr>
              <a:t>LOAD BX, #2000</a:t>
            </a:r>
          </a:p>
          <a:p>
            <a:pPr algn="ctr">
              <a:defRPr/>
            </a:pPr>
            <a:r>
              <a:rPr lang="en-US" b="1">
                <a:solidFill>
                  <a:schemeClr val="tx1"/>
                </a:solidFill>
                <a:latin typeface="Constantia" pitchFamily="18" charset="0"/>
              </a:rPr>
              <a:t>LOAD CX, #3000</a:t>
            </a:r>
          </a:p>
          <a:p>
            <a:pPr algn="ctr">
              <a:defRPr/>
            </a:pPr>
            <a:r>
              <a:rPr lang="en-US" b="1">
                <a:solidFill>
                  <a:schemeClr val="tx1"/>
                </a:solidFill>
                <a:latin typeface="Constantia" pitchFamily="18" charset="0"/>
              </a:rPr>
              <a:t>LOAD DX, #4000</a:t>
            </a:r>
          </a:p>
        </p:txBody>
      </p:sp>
      <p:sp>
        <p:nvSpPr>
          <p:cNvPr id="6" name="Rectangle 5"/>
          <p:cNvSpPr/>
          <p:nvPr/>
        </p:nvSpPr>
        <p:spPr>
          <a:xfrm>
            <a:off x="5486400" y="3429000"/>
            <a:ext cx="2286000" cy="1905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Constantia" pitchFamily="18" charset="0"/>
              </a:rPr>
              <a:t>LOAD DX, #4000</a:t>
            </a:r>
          </a:p>
          <a:p>
            <a:pPr algn="ctr">
              <a:defRPr/>
            </a:pPr>
            <a:r>
              <a:rPr lang="en-US" b="1">
                <a:solidFill>
                  <a:schemeClr val="tx1"/>
                </a:solidFill>
                <a:latin typeface="Constantia" pitchFamily="18" charset="0"/>
              </a:rPr>
              <a:t>LOAD BX, #2000</a:t>
            </a:r>
          </a:p>
          <a:p>
            <a:pPr algn="ctr">
              <a:defRPr/>
            </a:pPr>
            <a:r>
              <a:rPr lang="en-US" b="1">
                <a:solidFill>
                  <a:schemeClr val="tx1"/>
                </a:solidFill>
                <a:latin typeface="Constantia" pitchFamily="18" charset="0"/>
              </a:rPr>
              <a:t>LOAD AX, #1000</a:t>
            </a:r>
          </a:p>
          <a:p>
            <a:pPr algn="ctr">
              <a:defRPr/>
            </a:pPr>
            <a:r>
              <a:rPr lang="en-US" b="1">
                <a:solidFill>
                  <a:schemeClr val="tx1"/>
                </a:solidFill>
                <a:latin typeface="Constantia" pitchFamily="18" charset="0"/>
              </a:rPr>
              <a:t>LOAD CX, #3000</a:t>
            </a:r>
          </a:p>
        </p:txBody>
      </p:sp>
      <p:sp>
        <p:nvSpPr>
          <p:cNvPr id="156678" name="TextBox 6"/>
          <p:cNvSpPr txBox="1">
            <a:spLocks noChangeArrowheads="1"/>
          </p:cNvSpPr>
          <p:nvPr/>
        </p:nvSpPr>
        <p:spPr bwMode="auto">
          <a:xfrm>
            <a:off x="2209800" y="3048000"/>
            <a:ext cx="1123950" cy="366713"/>
          </a:xfrm>
          <a:prstGeom prst="rect">
            <a:avLst/>
          </a:prstGeom>
          <a:noFill/>
          <a:ln w="9525">
            <a:noFill/>
            <a:miter lim="800000"/>
            <a:headEnd/>
            <a:tailEnd/>
          </a:ln>
        </p:spPr>
        <p:txBody>
          <a:bodyPr wrap="none">
            <a:spAutoFit/>
          </a:bodyPr>
          <a:lstStyle/>
          <a:p>
            <a:r>
              <a:rPr lang="en-US" b="1"/>
              <a:t>Program</a:t>
            </a:r>
          </a:p>
        </p:txBody>
      </p:sp>
      <p:sp>
        <p:nvSpPr>
          <p:cNvPr id="22536" name="TextBox 7"/>
          <p:cNvSpPr txBox="1">
            <a:spLocks noChangeArrowheads="1"/>
          </p:cNvSpPr>
          <p:nvPr/>
        </p:nvSpPr>
        <p:spPr bwMode="auto">
          <a:xfrm>
            <a:off x="5940425" y="3048000"/>
            <a:ext cx="1276350" cy="366713"/>
          </a:xfrm>
          <a:prstGeom prst="rect">
            <a:avLst/>
          </a:prstGeom>
          <a:noFill/>
          <a:ln w="9525">
            <a:noFill/>
            <a:miter lim="800000"/>
            <a:headEnd/>
            <a:tailEnd/>
          </a:ln>
        </p:spPr>
        <p:txBody>
          <a:bodyPr wrap="none">
            <a:spAutoFit/>
          </a:bodyPr>
          <a:lstStyle/>
          <a:p>
            <a:r>
              <a:rPr lang="en-US" b="1"/>
              <a:t>Execution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animEffect transition="in" filter="blinds(horizontal)">
                                      <p:cBhvr>
                                        <p:cTn id="7" dur="500"/>
                                        <p:tgtEl>
                                          <p:spTgt spid="2253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5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909" y="4342352"/>
            <a:ext cx="1363996" cy="136399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144" y="2908983"/>
            <a:ext cx="953780" cy="95378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553" y="4756691"/>
            <a:ext cx="2857500" cy="1600200"/>
          </a:xfrm>
          <a:prstGeom prst="rect">
            <a:avLst/>
          </a:prstGeom>
        </p:spPr>
      </p:pic>
      <p:sp>
        <p:nvSpPr>
          <p:cNvPr id="2" name="Title 1"/>
          <p:cNvSpPr>
            <a:spLocks noGrp="1"/>
          </p:cNvSpPr>
          <p:nvPr>
            <p:ph type="title"/>
          </p:nvPr>
        </p:nvSpPr>
        <p:spPr>
          <a:xfrm>
            <a:off x="1449074" y="162628"/>
            <a:ext cx="7498080" cy="1143000"/>
          </a:xfrm>
        </p:spPr>
        <p:txBody>
          <a:bodyPr>
            <a:normAutofit fontScale="90000"/>
          </a:bodyPr>
          <a:lstStyle/>
          <a:p>
            <a:r>
              <a:rPr lang="en-US" dirty="0"/>
              <a:t>(In)Security Analysis of </a:t>
            </a:r>
            <a:r>
              <a:rPr lang="en-US" dirty="0" err="1"/>
              <a:t>IoT</a:t>
            </a:r>
            <a:r>
              <a:rPr lang="en-US" dirty="0"/>
              <a:t/>
            </a:r>
            <a:br>
              <a:rPr lang="en-US" dirty="0"/>
            </a:br>
            <a:r>
              <a:rPr lang="en-US" dirty="0"/>
              <a:t>at IIT Kharagpur</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2380" y="3627977"/>
            <a:ext cx="1568956" cy="1428751"/>
          </a:xfrm>
          <a:prstGeom prst="rect">
            <a:avLst/>
          </a:prstGeom>
        </p:spPr>
      </p:pic>
      <p:sp>
        <p:nvSpPr>
          <p:cNvPr id="6" name="Content Placeholder 2"/>
          <p:cNvSpPr txBox="1">
            <a:spLocks/>
          </p:cNvSpPr>
          <p:nvPr/>
        </p:nvSpPr>
        <p:spPr bwMode="auto">
          <a:xfrm>
            <a:off x="810103" y="816323"/>
            <a:ext cx="4952097" cy="76120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ＭＳ Ｐゴシック" charset="-128"/>
                <a:cs typeface="ＭＳ Ｐゴシック" charset="-128"/>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ＭＳ Ｐゴシック" charset="-128"/>
                <a:cs typeface="ＭＳ Ｐゴシック"/>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ＭＳ Ｐゴシック" charset="-128"/>
                <a:cs typeface="ＭＳ Ｐゴシック"/>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ＭＳ Ｐゴシック" charset="-128"/>
                <a:cs typeface="ＭＳ Ｐゴシック"/>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ＭＳ Ｐゴシック" charset="-128"/>
                <a:cs typeface="ＭＳ Ｐゴシック"/>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lstStyle>
          <a:p>
            <a:endParaRPr lang="en-US" sz="1600" dirty="0"/>
          </a:p>
          <a:p>
            <a:pPr lvl="1"/>
            <a:r>
              <a:rPr lang="en-US" sz="1800" dirty="0"/>
              <a:t>Description</a:t>
            </a:r>
          </a:p>
          <a:p>
            <a:pPr lvl="2">
              <a:buFont typeface="Wingdings" panose="05000000000000000000" pitchFamily="2" charset="2"/>
              <a:buChar char="q"/>
            </a:pPr>
            <a:r>
              <a:rPr lang="en-US" sz="1400" dirty="0"/>
              <a:t> </a:t>
            </a:r>
            <a:r>
              <a:rPr lang="en-US" sz="1400" dirty="0" err="1"/>
              <a:t>IoT</a:t>
            </a:r>
            <a:r>
              <a:rPr lang="en-US" sz="1400" dirty="0"/>
              <a:t> Lab introduces relatively new research platform at IIT Kharagpur which is focused towards research, learning and hands-on experimentation on the promising Internet of Things.</a:t>
            </a:r>
          </a:p>
          <a:p>
            <a:pPr lvl="1"/>
            <a:r>
              <a:rPr lang="en-US" sz="1800" dirty="0"/>
              <a:t>On going Experiments</a:t>
            </a:r>
          </a:p>
          <a:p>
            <a:pPr lvl="3">
              <a:buFont typeface="Wingdings" panose="05000000000000000000" pitchFamily="2" charset="2"/>
              <a:buChar char="§"/>
            </a:pPr>
            <a:r>
              <a:rPr lang="en-US" sz="1400" dirty="0"/>
              <a:t>Design of PUF based secure  mutual authentication and communication protocol for IOT applications.</a:t>
            </a:r>
          </a:p>
          <a:p>
            <a:pPr lvl="3">
              <a:buFont typeface="Wingdings" panose="05000000000000000000" pitchFamily="2" charset="2"/>
              <a:buChar char="§"/>
            </a:pPr>
            <a:r>
              <a:rPr lang="en-US" sz="1400" dirty="0"/>
              <a:t>Exploiting the security vulnerabilities in  </a:t>
            </a:r>
          </a:p>
          <a:p>
            <a:pPr marL="923925" lvl="3" indent="0">
              <a:buNone/>
            </a:pPr>
            <a:r>
              <a:rPr lang="en-US" sz="1400" dirty="0"/>
              <a:t>     Philips Hue Lighting system.</a:t>
            </a:r>
          </a:p>
          <a:p>
            <a:pPr lvl="3">
              <a:buFont typeface="Wingdings" panose="05000000000000000000" pitchFamily="2" charset="2"/>
              <a:buChar char="§"/>
            </a:pPr>
            <a:r>
              <a:rPr lang="en-US" sz="1400" dirty="0"/>
              <a:t>Exploiting the security vulnerabilities of</a:t>
            </a:r>
          </a:p>
          <a:p>
            <a:pPr marL="923925" lvl="3" indent="0">
              <a:buNone/>
            </a:pPr>
            <a:r>
              <a:rPr lang="en-US" sz="1400" dirty="0"/>
              <a:t>     a video surveillance system using </a:t>
            </a:r>
            <a:r>
              <a:rPr lang="en-US" sz="1400" dirty="0" err="1"/>
              <a:t>Wifi</a:t>
            </a:r>
            <a:r>
              <a:rPr lang="en-US" sz="1400" dirty="0"/>
              <a:t>.</a:t>
            </a:r>
          </a:p>
          <a:p>
            <a:pPr lvl="1"/>
            <a:r>
              <a:rPr lang="en-US" sz="1800" dirty="0"/>
              <a:t>Equipments Available</a:t>
            </a:r>
          </a:p>
          <a:p>
            <a:pPr lvl="3">
              <a:buFont typeface="Wingdings" panose="05000000000000000000" pitchFamily="2" charset="2"/>
              <a:buChar char="ü"/>
            </a:pPr>
            <a:r>
              <a:rPr lang="en-US" sz="1400" dirty="0"/>
              <a:t>Philips Hue light system</a:t>
            </a:r>
          </a:p>
          <a:p>
            <a:pPr lvl="3">
              <a:buFont typeface="Wingdings" panose="05000000000000000000" pitchFamily="2" charset="2"/>
              <a:buChar char="ü"/>
            </a:pPr>
            <a:r>
              <a:rPr lang="en-US" sz="1400" dirty="0"/>
              <a:t> Intel Edison board</a:t>
            </a:r>
          </a:p>
          <a:p>
            <a:pPr lvl="3">
              <a:buFont typeface="Wingdings" panose="05000000000000000000" pitchFamily="2" charset="2"/>
              <a:buChar char="ü"/>
            </a:pPr>
            <a:r>
              <a:rPr lang="en-US" sz="1400" dirty="0"/>
              <a:t> </a:t>
            </a:r>
            <a:r>
              <a:rPr lang="en-US" sz="1400" dirty="0" err="1"/>
              <a:t>Nexys</a:t>
            </a:r>
            <a:r>
              <a:rPr lang="en-US" sz="1400" dirty="0"/>
              <a:t> 4 DDR </a:t>
            </a:r>
          </a:p>
          <a:p>
            <a:pPr lvl="3">
              <a:buFont typeface="Wingdings" panose="05000000000000000000" pitchFamily="2" charset="2"/>
              <a:buChar char="ü"/>
            </a:pPr>
            <a:r>
              <a:rPr lang="en-US" sz="1400" dirty="0"/>
              <a:t> Logitech HD Camera</a:t>
            </a:r>
          </a:p>
          <a:p>
            <a:pPr lvl="3">
              <a:buFont typeface="Wingdings" panose="05000000000000000000" pitchFamily="2" charset="2"/>
              <a:buChar char="ü"/>
            </a:pPr>
            <a:r>
              <a:rPr lang="en-US" sz="1400" dirty="0"/>
              <a:t> </a:t>
            </a:r>
            <a:r>
              <a:rPr lang="en-US" sz="1400" dirty="0" err="1"/>
              <a:t>Rasberry</a:t>
            </a:r>
            <a:r>
              <a:rPr lang="en-US" sz="1400" dirty="0"/>
              <a:t> Pi Kit</a:t>
            </a:r>
          </a:p>
          <a:p>
            <a:pPr lvl="3">
              <a:buFont typeface="Wingdings" panose="05000000000000000000" pitchFamily="2" charset="2"/>
              <a:buChar char="ü"/>
            </a:pPr>
            <a:r>
              <a:rPr lang="en-US" sz="1400" dirty="0"/>
              <a:t> HP Wireless network printer</a:t>
            </a:r>
          </a:p>
          <a:p>
            <a:pPr marL="923925" lvl="3" indent="0">
              <a:buNone/>
            </a:pPr>
            <a:endParaRPr lang="en-US" sz="1400" dirty="0"/>
          </a:p>
          <a:p>
            <a:pPr lvl="3">
              <a:buFont typeface="Wingdings" panose="05000000000000000000" pitchFamily="2" charset="2"/>
              <a:buChar char="ü"/>
            </a:pPr>
            <a:endParaRPr lang="en-US" sz="1400" dirty="0"/>
          </a:p>
          <a:p>
            <a:pPr lvl="1"/>
            <a:endParaRPr lang="en-US" sz="1200"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9455" y="5628236"/>
            <a:ext cx="1229598" cy="79769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1909" y="5628236"/>
            <a:ext cx="1332451" cy="1029384"/>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5171" y="2869949"/>
            <a:ext cx="1530207" cy="856916"/>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13945" y="3560468"/>
            <a:ext cx="2041147" cy="1128714"/>
          </a:xfrm>
          <a:prstGeom prst="rect">
            <a:avLst/>
          </a:prstGeom>
        </p:spPr>
      </p:pic>
      <p:pic>
        <p:nvPicPr>
          <p:cNvPr id="8" name="Picture 7"/>
          <p:cNvPicPr>
            <a:picLocks noChangeAspect="1"/>
          </p:cNvPicPr>
          <p:nvPr/>
        </p:nvPicPr>
        <p:blipFill>
          <a:blip r:embed="rId11"/>
          <a:stretch>
            <a:fillRect/>
          </a:stretch>
        </p:blipFill>
        <p:spPr>
          <a:xfrm>
            <a:off x="5843699" y="1279936"/>
            <a:ext cx="2730851" cy="1688900"/>
          </a:xfrm>
          <a:prstGeom prst="rect">
            <a:avLst/>
          </a:prstGeom>
        </p:spPr>
      </p:pic>
    </p:spTree>
    <p:extLst>
      <p:ext uri="{BB962C8B-B14F-4D97-AF65-F5344CB8AC3E}">
        <p14:creationId xmlns:p14="http://schemas.microsoft.com/office/powerpoint/2010/main" val="2033279595"/>
      </p:ext>
    </p:extLst>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ctrTitle"/>
          </p:nvPr>
        </p:nvSpPr>
        <p:spPr bwMode="auto">
          <a:xfrm>
            <a:off x="914400" y="0"/>
            <a:ext cx="8229600" cy="1143000"/>
          </a:xfrm>
          <a:noFill/>
        </p:spPr>
        <p:txBody>
          <a:bodyPr lIns="0" rIns="0" bIns="0" anchor="b"/>
          <a:lstStyle/>
          <a:p>
            <a:r>
              <a:rPr lang="en-US" sz="3300">
                <a:effectLst/>
                <a:latin typeface="Gill Sans MT" pitchFamily="34" charset="0"/>
              </a:rPr>
              <a:t>Out-of-Order Loading on a Cipher</a:t>
            </a:r>
          </a:p>
        </p:txBody>
      </p:sp>
      <p:sp>
        <p:nvSpPr>
          <p:cNvPr id="5" name="Rectangle 4"/>
          <p:cNvSpPr>
            <a:spLocks noChangeArrowheads="1"/>
          </p:cNvSpPr>
          <p:nvPr/>
        </p:nvSpPr>
        <p:spPr bwMode="auto">
          <a:xfrm>
            <a:off x="18097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6" name="Rectangle 5"/>
          <p:cNvSpPr>
            <a:spLocks noChangeArrowheads="1"/>
          </p:cNvSpPr>
          <p:nvPr/>
        </p:nvSpPr>
        <p:spPr bwMode="auto">
          <a:xfrm>
            <a:off x="22669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7" name="Rectangle 6"/>
          <p:cNvSpPr>
            <a:spLocks noChangeArrowheads="1"/>
          </p:cNvSpPr>
          <p:nvPr/>
        </p:nvSpPr>
        <p:spPr bwMode="auto">
          <a:xfrm>
            <a:off x="27241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8" name="Rectangle 7"/>
          <p:cNvSpPr>
            <a:spLocks noChangeArrowheads="1"/>
          </p:cNvSpPr>
          <p:nvPr/>
        </p:nvSpPr>
        <p:spPr bwMode="auto">
          <a:xfrm>
            <a:off x="31813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9" name="Rectangle 8"/>
          <p:cNvSpPr>
            <a:spLocks noChangeArrowheads="1"/>
          </p:cNvSpPr>
          <p:nvPr/>
        </p:nvSpPr>
        <p:spPr bwMode="auto">
          <a:xfrm>
            <a:off x="36385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10" name="Rectangle 9"/>
          <p:cNvSpPr>
            <a:spLocks noChangeArrowheads="1"/>
          </p:cNvSpPr>
          <p:nvPr/>
        </p:nvSpPr>
        <p:spPr bwMode="auto">
          <a:xfrm>
            <a:off x="40957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11" name="Rectangle 10"/>
          <p:cNvSpPr>
            <a:spLocks noChangeArrowheads="1"/>
          </p:cNvSpPr>
          <p:nvPr/>
        </p:nvSpPr>
        <p:spPr bwMode="auto">
          <a:xfrm>
            <a:off x="45529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12" name="Rectangle 11"/>
          <p:cNvSpPr>
            <a:spLocks noChangeArrowheads="1"/>
          </p:cNvSpPr>
          <p:nvPr/>
        </p:nvSpPr>
        <p:spPr bwMode="auto">
          <a:xfrm>
            <a:off x="50101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13" name="Rectangle 12"/>
          <p:cNvSpPr>
            <a:spLocks noChangeArrowheads="1"/>
          </p:cNvSpPr>
          <p:nvPr/>
        </p:nvSpPr>
        <p:spPr bwMode="auto">
          <a:xfrm>
            <a:off x="54673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14" name="Rectangle 13"/>
          <p:cNvSpPr>
            <a:spLocks noChangeArrowheads="1"/>
          </p:cNvSpPr>
          <p:nvPr/>
        </p:nvSpPr>
        <p:spPr bwMode="auto">
          <a:xfrm>
            <a:off x="59245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15" name="Rectangle 14"/>
          <p:cNvSpPr>
            <a:spLocks noChangeArrowheads="1"/>
          </p:cNvSpPr>
          <p:nvPr/>
        </p:nvSpPr>
        <p:spPr bwMode="auto">
          <a:xfrm>
            <a:off x="63817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16" name="Rectangle 15"/>
          <p:cNvSpPr>
            <a:spLocks noChangeArrowheads="1"/>
          </p:cNvSpPr>
          <p:nvPr/>
        </p:nvSpPr>
        <p:spPr bwMode="auto">
          <a:xfrm>
            <a:off x="68389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17" name="Rectangle 16"/>
          <p:cNvSpPr>
            <a:spLocks noChangeArrowheads="1"/>
          </p:cNvSpPr>
          <p:nvPr/>
        </p:nvSpPr>
        <p:spPr bwMode="auto">
          <a:xfrm>
            <a:off x="72961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18" name="Rectangle 17"/>
          <p:cNvSpPr>
            <a:spLocks noChangeArrowheads="1"/>
          </p:cNvSpPr>
          <p:nvPr/>
        </p:nvSpPr>
        <p:spPr bwMode="auto">
          <a:xfrm>
            <a:off x="77533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19" name="Rectangle 18"/>
          <p:cNvSpPr>
            <a:spLocks noChangeArrowheads="1"/>
          </p:cNvSpPr>
          <p:nvPr/>
        </p:nvSpPr>
        <p:spPr bwMode="auto">
          <a:xfrm>
            <a:off x="82105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20" name="Rectangle 19"/>
          <p:cNvSpPr>
            <a:spLocks noChangeArrowheads="1"/>
          </p:cNvSpPr>
          <p:nvPr/>
        </p:nvSpPr>
        <p:spPr bwMode="auto">
          <a:xfrm>
            <a:off x="8667750" y="21336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21" name="Rectangle 20"/>
          <p:cNvSpPr>
            <a:spLocks noChangeArrowheads="1"/>
          </p:cNvSpPr>
          <p:nvPr/>
        </p:nvSpPr>
        <p:spPr bwMode="auto">
          <a:xfrm>
            <a:off x="18097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22" name="Rectangle 21"/>
          <p:cNvSpPr>
            <a:spLocks noChangeArrowheads="1"/>
          </p:cNvSpPr>
          <p:nvPr/>
        </p:nvSpPr>
        <p:spPr bwMode="auto">
          <a:xfrm>
            <a:off x="22669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23" name="Rectangle 22"/>
          <p:cNvSpPr>
            <a:spLocks noChangeArrowheads="1"/>
          </p:cNvSpPr>
          <p:nvPr/>
        </p:nvSpPr>
        <p:spPr bwMode="auto">
          <a:xfrm>
            <a:off x="27241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24" name="Rectangle 23"/>
          <p:cNvSpPr>
            <a:spLocks noChangeArrowheads="1"/>
          </p:cNvSpPr>
          <p:nvPr/>
        </p:nvSpPr>
        <p:spPr bwMode="auto">
          <a:xfrm>
            <a:off x="31813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25" name="Rectangle 24"/>
          <p:cNvSpPr>
            <a:spLocks noChangeArrowheads="1"/>
          </p:cNvSpPr>
          <p:nvPr/>
        </p:nvSpPr>
        <p:spPr bwMode="auto">
          <a:xfrm>
            <a:off x="36385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26" name="Rectangle 25"/>
          <p:cNvSpPr>
            <a:spLocks noChangeArrowheads="1"/>
          </p:cNvSpPr>
          <p:nvPr/>
        </p:nvSpPr>
        <p:spPr bwMode="auto">
          <a:xfrm>
            <a:off x="40957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27" name="Rectangle 26"/>
          <p:cNvSpPr>
            <a:spLocks noChangeArrowheads="1"/>
          </p:cNvSpPr>
          <p:nvPr/>
        </p:nvSpPr>
        <p:spPr bwMode="auto">
          <a:xfrm>
            <a:off x="45529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28" name="Rectangle 27"/>
          <p:cNvSpPr>
            <a:spLocks noChangeArrowheads="1"/>
          </p:cNvSpPr>
          <p:nvPr/>
        </p:nvSpPr>
        <p:spPr bwMode="auto">
          <a:xfrm>
            <a:off x="50101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29" name="Rectangle 28"/>
          <p:cNvSpPr>
            <a:spLocks noChangeArrowheads="1"/>
          </p:cNvSpPr>
          <p:nvPr/>
        </p:nvSpPr>
        <p:spPr bwMode="auto">
          <a:xfrm>
            <a:off x="54673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30" name="Rectangle 29"/>
          <p:cNvSpPr>
            <a:spLocks noChangeArrowheads="1"/>
          </p:cNvSpPr>
          <p:nvPr/>
        </p:nvSpPr>
        <p:spPr bwMode="auto">
          <a:xfrm>
            <a:off x="59245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31" name="Rectangle 30"/>
          <p:cNvSpPr>
            <a:spLocks noChangeArrowheads="1"/>
          </p:cNvSpPr>
          <p:nvPr/>
        </p:nvSpPr>
        <p:spPr bwMode="auto">
          <a:xfrm>
            <a:off x="63817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32" name="Rectangle 31"/>
          <p:cNvSpPr>
            <a:spLocks noChangeArrowheads="1"/>
          </p:cNvSpPr>
          <p:nvPr/>
        </p:nvSpPr>
        <p:spPr bwMode="auto">
          <a:xfrm>
            <a:off x="68389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33" name="Rectangle 32"/>
          <p:cNvSpPr>
            <a:spLocks noChangeArrowheads="1"/>
          </p:cNvSpPr>
          <p:nvPr/>
        </p:nvSpPr>
        <p:spPr bwMode="auto">
          <a:xfrm>
            <a:off x="72961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34" name="Rectangle 33"/>
          <p:cNvSpPr>
            <a:spLocks noChangeArrowheads="1"/>
          </p:cNvSpPr>
          <p:nvPr/>
        </p:nvSpPr>
        <p:spPr bwMode="auto">
          <a:xfrm>
            <a:off x="77533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35" name="Rectangle 34"/>
          <p:cNvSpPr>
            <a:spLocks noChangeArrowheads="1"/>
          </p:cNvSpPr>
          <p:nvPr/>
        </p:nvSpPr>
        <p:spPr bwMode="auto">
          <a:xfrm>
            <a:off x="82105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sp>
        <p:nvSpPr>
          <p:cNvPr id="36" name="Rectangle 35"/>
          <p:cNvSpPr>
            <a:spLocks noChangeArrowheads="1"/>
          </p:cNvSpPr>
          <p:nvPr/>
        </p:nvSpPr>
        <p:spPr bwMode="auto">
          <a:xfrm>
            <a:off x="8667750" y="34290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S</a:t>
            </a:r>
          </a:p>
        </p:txBody>
      </p:sp>
      <p:cxnSp>
        <p:nvCxnSpPr>
          <p:cNvPr id="38" name="Straight Arrow Connector 37"/>
          <p:cNvCxnSpPr>
            <a:stCxn id="5" idx="2"/>
            <a:endCxn id="24" idx="0"/>
          </p:cNvCxnSpPr>
          <p:nvPr/>
        </p:nvCxnSpPr>
        <p:spPr>
          <a:xfrm rot="16200000" flipH="1">
            <a:off x="2190750" y="2247900"/>
            <a:ext cx="9906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5" idx="2"/>
            <a:endCxn id="23" idx="0"/>
          </p:cNvCxnSpPr>
          <p:nvPr/>
        </p:nvCxnSpPr>
        <p:spPr>
          <a:xfrm rot="16200000" flipH="1">
            <a:off x="1962150"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5" idx="2"/>
            <a:endCxn id="22" idx="0"/>
          </p:cNvCxnSpPr>
          <p:nvPr/>
        </p:nvCxnSpPr>
        <p:spPr>
          <a:xfrm rot="16200000" flipH="1">
            <a:off x="1733550"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5" idx="2"/>
            <a:endCxn id="21" idx="0"/>
          </p:cNvCxnSpPr>
          <p:nvPr/>
        </p:nvCxnSpPr>
        <p:spPr>
          <a:xfrm rot="5400000">
            <a:off x="1504951" y="2933700"/>
            <a:ext cx="9906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6" idx="2"/>
            <a:endCxn id="21" idx="0"/>
          </p:cNvCxnSpPr>
          <p:nvPr/>
        </p:nvCxnSpPr>
        <p:spPr>
          <a:xfrm rot="5400000">
            <a:off x="1733550"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6" idx="2"/>
            <a:endCxn id="22" idx="0"/>
          </p:cNvCxnSpPr>
          <p:nvPr/>
        </p:nvCxnSpPr>
        <p:spPr>
          <a:xfrm rot="5400000">
            <a:off x="1962151" y="2933700"/>
            <a:ext cx="9906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6" idx="2"/>
            <a:endCxn id="23" idx="0"/>
          </p:cNvCxnSpPr>
          <p:nvPr/>
        </p:nvCxnSpPr>
        <p:spPr>
          <a:xfrm rot="16200000" flipH="1">
            <a:off x="2190750"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6" idx="2"/>
            <a:endCxn id="24" idx="0"/>
          </p:cNvCxnSpPr>
          <p:nvPr/>
        </p:nvCxnSpPr>
        <p:spPr>
          <a:xfrm rot="16200000" flipH="1">
            <a:off x="2419350"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7" idx="2"/>
            <a:endCxn id="21" idx="0"/>
          </p:cNvCxnSpPr>
          <p:nvPr/>
        </p:nvCxnSpPr>
        <p:spPr>
          <a:xfrm rot="5400000">
            <a:off x="1962150"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7" idx="2"/>
            <a:endCxn id="22" idx="0"/>
          </p:cNvCxnSpPr>
          <p:nvPr/>
        </p:nvCxnSpPr>
        <p:spPr>
          <a:xfrm rot="5400000">
            <a:off x="2190750"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7" idx="2"/>
            <a:endCxn id="23" idx="0"/>
          </p:cNvCxnSpPr>
          <p:nvPr/>
        </p:nvCxnSpPr>
        <p:spPr>
          <a:xfrm rot="5400000">
            <a:off x="2419351" y="2933700"/>
            <a:ext cx="9906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7" idx="2"/>
            <a:endCxn id="24" idx="0"/>
          </p:cNvCxnSpPr>
          <p:nvPr/>
        </p:nvCxnSpPr>
        <p:spPr>
          <a:xfrm rot="16200000" flipH="1">
            <a:off x="2647950"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8" idx="2"/>
          </p:cNvCxnSpPr>
          <p:nvPr/>
        </p:nvCxnSpPr>
        <p:spPr>
          <a:xfrm rot="5400000">
            <a:off x="2247900" y="2228850"/>
            <a:ext cx="914400" cy="1333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8" idx="2"/>
            <a:endCxn id="22" idx="0"/>
          </p:cNvCxnSpPr>
          <p:nvPr/>
        </p:nvCxnSpPr>
        <p:spPr>
          <a:xfrm rot="5400000">
            <a:off x="2419350"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8" idx="2"/>
            <a:endCxn id="23" idx="0"/>
          </p:cNvCxnSpPr>
          <p:nvPr/>
        </p:nvCxnSpPr>
        <p:spPr>
          <a:xfrm rot="5400000">
            <a:off x="2647950"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 idx="2"/>
            <a:endCxn id="24" idx="0"/>
          </p:cNvCxnSpPr>
          <p:nvPr/>
        </p:nvCxnSpPr>
        <p:spPr>
          <a:xfrm rot="5400000">
            <a:off x="2876551" y="2933700"/>
            <a:ext cx="9906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6200000" flipH="1">
            <a:off x="3983038" y="2247900"/>
            <a:ext cx="9906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H="1">
            <a:off x="3754438"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16200000" flipH="1">
            <a:off x="35258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a:off x="3296444" y="29344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5400000">
            <a:off x="35258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a:off x="3753644" y="29344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6200000" flipH="1">
            <a:off x="39830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6200000" flipH="1">
            <a:off x="4211638"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5400000">
            <a:off x="3754438"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5400000">
            <a:off x="39830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rot="5400000">
            <a:off x="4210844" y="29344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rot="16200000" flipH="1">
            <a:off x="44402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5400000">
            <a:off x="4040188" y="2228850"/>
            <a:ext cx="914400" cy="1333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a:off x="4211638"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5400000">
            <a:off x="44402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5400000">
            <a:off x="4668044" y="29344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flipH="1">
            <a:off x="5811838" y="2247900"/>
            <a:ext cx="9906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6200000" flipH="1">
            <a:off x="5583238"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16200000" flipH="1">
            <a:off x="53546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5400000">
            <a:off x="5125244" y="29344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5400000">
            <a:off x="53546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5400000">
            <a:off x="5582444" y="29344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16200000" flipH="1">
            <a:off x="58118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16200000" flipH="1">
            <a:off x="6040438"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5400000">
            <a:off x="5583238"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58118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5400000">
            <a:off x="6039644" y="29344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6200000" flipH="1">
            <a:off x="62690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5400000">
            <a:off x="5868988" y="2228850"/>
            <a:ext cx="914400" cy="1333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5400000">
            <a:off x="6040438"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5400000">
            <a:off x="62690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6496844" y="29344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rot="16200000" flipH="1">
            <a:off x="7640638" y="2247900"/>
            <a:ext cx="9906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rot="16200000" flipH="1">
            <a:off x="7412038"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rot="16200000" flipH="1">
            <a:off x="71834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rot="5400000">
            <a:off x="6954044" y="29344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5400000">
            <a:off x="71834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5400000">
            <a:off x="7411244" y="29344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rot="16200000" flipH="1">
            <a:off x="76406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rot="16200000" flipH="1">
            <a:off x="7869238"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7412038"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76406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5400000">
            <a:off x="7868444" y="29344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16200000" flipH="1">
            <a:off x="80978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rot="5400000">
            <a:off x="7697788" y="2228850"/>
            <a:ext cx="914400" cy="1333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rot="5400000">
            <a:off x="7869238" y="24765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rot="5400000">
            <a:off x="8097838" y="27051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5400000">
            <a:off x="8325644" y="29344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7796" name="Text Box 102"/>
          <p:cNvSpPr txBox="1">
            <a:spLocks noChangeArrowheads="1"/>
          </p:cNvSpPr>
          <p:nvPr/>
        </p:nvSpPr>
        <p:spPr bwMode="auto">
          <a:xfrm>
            <a:off x="819150" y="2133600"/>
            <a:ext cx="1047750" cy="366713"/>
          </a:xfrm>
          <a:prstGeom prst="rect">
            <a:avLst/>
          </a:prstGeom>
          <a:noFill/>
          <a:ln w="9525">
            <a:noFill/>
            <a:miter lim="800000"/>
            <a:headEnd/>
            <a:tailEnd/>
          </a:ln>
        </p:spPr>
        <p:txBody>
          <a:bodyPr wrap="none">
            <a:spAutoFit/>
          </a:bodyPr>
          <a:lstStyle/>
          <a:p>
            <a:r>
              <a:rPr lang="en-US"/>
              <a:t>Round 1</a:t>
            </a:r>
          </a:p>
        </p:txBody>
      </p:sp>
      <p:sp>
        <p:nvSpPr>
          <p:cNvPr id="157797" name="Text Box 103"/>
          <p:cNvSpPr txBox="1">
            <a:spLocks noChangeArrowheads="1"/>
          </p:cNvSpPr>
          <p:nvPr/>
        </p:nvSpPr>
        <p:spPr bwMode="auto">
          <a:xfrm>
            <a:off x="838200" y="3443288"/>
            <a:ext cx="1047750" cy="366712"/>
          </a:xfrm>
          <a:prstGeom prst="rect">
            <a:avLst/>
          </a:prstGeom>
          <a:noFill/>
          <a:ln w="9525">
            <a:noFill/>
            <a:miter lim="800000"/>
            <a:headEnd/>
            <a:tailEnd/>
          </a:ln>
        </p:spPr>
        <p:txBody>
          <a:bodyPr wrap="none">
            <a:spAutoFit/>
          </a:bodyPr>
          <a:lstStyle/>
          <a:p>
            <a:r>
              <a:rPr lang="en-US"/>
              <a:t>Round 2</a:t>
            </a:r>
          </a:p>
        </p:txBody>
      </p:sp>
      <p:sp>
        <p:nvSpPr>
          <p:cNvPr id="24680" name="Text Box 104"/>
          <p:cNvSpPr txBox="1">
            <a:spLocks noChangeArrowheads="1"/>
          </p:cNvSpPr>
          <p:nvPr/>
        </p:nvSpPr>
        <p:spPr bwMode="auto">
          <a:xfrm>
            <a:off x="1219200" y="4456113"/>
            <a:ext cx="7791450" cy="366712"/>
          </a:xfrm>
          <a:prstGeom prst="rect">
            <a:avLst/>
          </a:prstGeom>
          <a:noFill/>
          <a:ln w="9525">
            <a:noFill/>
            <a:miter lim="800000"/>
            <a:headEnd/>
            <a:tailEnd/>
          </a:ln>
        </p:spPr>
        <p:txBody>
          <a:bodyPr wrap="none">
            <a:spAutoFit/>
          </a:bodyPr>
          <a:lstStyle/>
          <a:p>
            <a:r>
              <a:rPr lang="en-US" b="1"/>
              <a:t>Out of order loading works only within a round &amp; not between rounds.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heckerboard(across)">
                                      <p:cBhvr>
                                        <p:cTn id="7" dur="500"/>
                                        <p:tgtEl>
                                          <p:spTgt spid="2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heckerboard(across)">
                                      <p:cBhvr>
                                        <p:cTn id="10" dur="500"/>
                                        <p:tgtEl>
                                          <p:spTgt spid="2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heckerboard(across)">
                                      <p:cBhvr>
                                        <p:cTn id="16" dur="500"/>
                                        <p:tgtEl>
                                          <p:spTgt spid="2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heckerboard(across)">
                                      <p:cBhvr>
                                        <p:cTn id="19" dur="500"/>
                                        <p:tgtEl>
                                          <p:spTgt spid="25"/>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heckerboard(across)">
                                      <p:cBhvr>
                                        <p:cTn id="22" dur="500"/>
                                        <p:tgtEl>
                                          <p:spTgt spid="2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heckerboard(across)">
                                      <p:cBhvr>
                                        <p:cTn id="25" dur="500"/>
                                        <p:tgtEl>
                                          <p:spTgt spid="27"/>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heckerboard(across)">
                                      <p:cBhvr>
                                        <p:cTn id="28" dur="500"/>
                                        <p:tgtEl>
                                          <p:spTgt spid="2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heckerboard(across)">
                                      <p:cBhvr>
                                        <p:cTn id="31" dur="500"/>
                                        <p:tgtEl>
                                          <p:spTgt spid="2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heckerboard(across)">
                                      <p:cBhvr>
                                        <p:cTn id="34" dur="500"/>
                                        <p:tgtEl>
                                          <p:spTgt spid="30"/>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checkerboard(across)">
                                      <p:cBhvr>
                                        <p:cTn id="37" dur="500"/>
                                        <p:tgtEl>
                                          <p:spTgt spid="31"/>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checkerboard(across)">
                                      <p:cBhvr>
                                        <p:cTn id="40" dur="500"/>
                                        <p:tgtEl>
                                          <p:spTgt spid="32"/>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checkerboard(across)">
                                      <p:cBhvr>
                                        <p:cTn id="43" dur="500"/>
                                        <p:tgtEl>
                                          <p:spTgt spid="3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checkerboard(across)">
                                      <p:cBhvr>
                                        <p:cTn id="46" dur="500"/>
                                        <p:tgtEl>
                                          <p:spTgt spid="34"/>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checkerboard(across)">
                                      <p:cBhvr>
                                        <p:cTn id="49" dur="500"/>
                                        <p:tgtEl>
                                          <p:spTgt spid="35"/>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checkerboard(across)">
                                      <p:cBhvr>
                                        <p:cTn id="52" dur="500"/>
                                        <p:tgtEl>
                                          <p:spTgt spid="36"/>
                                        </p:tgtEl>
                                      </p:cBhvr>
                                    </p:animEffect>
                                  </p:childTnLst>
                                </p:cTn>
                              </p:par>
                              <p:par>
                                <p:cTn id="53" presetID="5" presetClass="entr" presetSubtype="1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checkerboard(across)">
                                      <p:cBhvr>
                                        <p:cTn id="55" dur="500"/>
                                        <p:tgtEl>
                                          <p:spTgt spid="38"/>
                                        </p:tgtEl>
                                      </p:cBhvr>
                                    </p:animEffect>
                                  </p:childTnLst>
                                </p:cTn>
                              </p:par>
                              <p:par>
                                <p:cTn id="56" presetID="5" presetClass="entr" presetSubtype="10"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checkerboard(across)">
                                      <p:cBhvr>
                                        <p:cTn id="58" dur="500"/>
                                        <p:tgtEl>
                                          <p:spTgt spid="40"/>
                                        </p:tgtEl>
                                      </p:cBhvr>
                                    </p:animEffect>
                                  </p:childTnLst>
                                </p:cTn>
                              </p:par>
                              <p:par>
                                <p:cTn id="59" presetID="5"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checkerboard(across)">
                                      <p:cBhvr>
                                        <p:cTn id="61" dur="500"/>
                                        <p:tgtEl>
                                          <p:spTgt spid="42"/>
                                        </p:tgtEl>
                                      </p:cBhvr>
                                    </p:animEffect>
                                  </p:childTnLst>
                                </p:cTn>
                              </p:par>
                              <p:par>
                                <p:cTn id="62" presetID="5" presetClass="entr" presetSubtype="1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checkerboard(across)">
                                      <p:cBhvr>
                                        <p:cTn id="64" dur="500"/>
                                        <p:tgtEl>
                                          <p:spTgt spid="46"/>
                                        </p:tgtEl>
                                      </p:cBhvr>
                                    </p:animEffect>
                                  </p:childTnLst>
                                </p:cTn>
                              </p:par>
                              <p:par>
                                <p:cTn id="65" presetID="5" presetClass="entr" presetSubtype="1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checkerboard(across)">
                                      <p:cBhvr>
                                        <p:cTn id="67" dur="500"/>
                                        <p:tgtEl>
                                          <p:spTgt spid="50"/>
                                        </p:tgtEl>
                                      </p:cBhvr>
                                    </p:animEffect>
                                  </p:childTnLst>
                                </p:cTn>
                              </p:par>
                              <p:par>
                                <p:cTn id="68" presetID="5" presetClass="entr" presetSubtype="1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checkerboard(across)">
                                      <p:cBhvr>
                                        <p:cTn id="70" dur="500"/>
                                        <p:tgtEl>
                                          <p:spTgt spid="53"/>
                                        </p:tgtEl>
                                      </p:cBhvr>
                                    </p:animEffect>
                                  </p:childTnLst>
                                </p:cTn>
                              </p:par>
                              <p:par>
                                <p:cTn id="71" presetID="5" presetClass="entr" presetSubtype="10" fill="hold"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checkerboard(across)">
                                      <p:cBhvr>
                                        <p:cTn id="73" dur="500"/>
                                        <p:tgtEl>
                                          <p:spTgt spid="56"/>
                                        </p:tgtEl>
                                      </p:cBhvr>
                                    </p:animEffect>
                                  </p:childTnLst>
                                </p:cTn>
                              </p:par>
                              <p:par>
                                <p:cTn id="74" presetID="5" presetClass="entr" presetSubtype="10" fill="hold"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checkerboard(across)">
                                      <p:cBhvr>
                                        <p:cTn id="76" dur="500"/>
                                        <p:tgtEl>
                                          <p:spTgt spid="58"/>
                                        </p:tgtEl>
                                      </p:cBhvr>
                                    </p:animEffect>
                                  </p:childTnLst>
                                </p:cTn>
                              </p:par>
                              <p:par>
                                <p:cTn id="77" presetID="5" presetClass="entr" presetSubtype="10" fill="hold"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checkerboard(across)">
                                      <p:cBhvr>
                                        <p:cTn id="79" dur="500"/>
                                        <p:tgtEl>
                                          <p:spTgt spid="60"/>
                                        </p:tgtEl>
                                      </p:cBhvr>
                                    </p:animEffect>
                                  </p:childTnLst>
                                </p:cTn>
                              </p:par>
                              <p:par>
                                <p:cTn id="80" presetID="5" presetClass="entr" presetSubtype="10" fill="hold"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checkerboard(across)">
                                      <p:cBhvr>
                                        <p:cTn id="82" dur="500"/>
                                        <p:tgtEl>
                                          <p:spTgt spid="62"/>
                                        </p:tgtEl>
                                      </p:cBhvr>
                                    </p:animEffect>
                                  </p:childTnLst>
                                </p:cTn>
                              </p:par>
                              <p:par>
                                <p:cTn id="83" presetID="5" presetClass="entr" presetSubtype="10"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checkerboard(across)">
                                      <p:cBhvr>
                                        <p:cTn id="85" dur="500"/>
                                        <p:tgtEl>
                                          <p:spTgt spid="64"/>
                                        </p:tgtEl>
                                      </p:cBhvr>
                                    </p:animEffect>
                                  </p:childTnLst>
                                </p:cTn>
                              </p:par>
                              <p:par>
                                <p:cTn id="86" presetID="5" presetClass="entr" presetSubtype="10" fill="hold" nodeType="with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checkerboard(across)">
                                      <p:cBhvr>
                                        <p:cTn id="88" dur="500"/>
                                        <p:tgtEl>
                                          <p:spTgt spid="66"/>
                                        </p:tgtEl>
                                      </p:cBhvr>
                                    </p:animEffect>
                                  </p:childTnLst>
                                </p:cTn>
                              </p:par>
                              <p:par>
                                <p:cTn id="89" presetID="5" presetClass="entr" presetSubtype="10" fill="hold" nodeType="with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checkerboard(across)">
                                      <p:cBhvr>
                                        <p:cTn id="91" dur="500"/>
                                        <p:tgtEl>
                                          <p:spTgt spid="68"/>
                                        </p:tgtEl>
                                      </p:cBhvr>
                                    </p:animEffect>
                                  </p:childTnLst>
                                </p:cTn>
                              </p:par>
                              <p:par>
                                <p:cTn id="92" presetID="5" presetClass="entr" presetSubtype="10" fill="hold"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checkerboard(across)">
                                      <p:cBhvr>
                                        <p:cTn id="94" dur="500"/>
                                        <p:tgtEl>
                                          <p:spTgt spid="70"/>
                                        </p:tgtEl>
                                      </p:cBhvr>
                                    </p:animEffect>
                                  </p:childTnLst>
                                </p:cTn>
                              </p:par>
                              <p:par>
                                <p:cTn id="95" presetID="5" presetClass="entr" presetSubtype="10" fill="hold" nodeType="with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checkerboard(across)">
                                      <p:cBhvr>
                                        <p:cTn id="97" dur="500"/>
                                        <p:tgtEl>
                                          <p:spTgt spid="72"/>
                                        </p:tgtEl>
                                      </p:cBhvr>
                                    </p:animEffect>
                                  </p:childTnLst>
                                </p:cTn>
                              </p:par>
                              <p:par>
                                <p:cTn id="98" presetID="5" presetClass="entr" presetSubtype="10" fill="hold" nodeType="withEffect">
                                  <p:stCondLst>
                                    <p:cond delay="0"/>
                                  </p:stCondLst>
                                  <p:childTnLst>
                                    <p:set>
                                      <p:cBhvr>
                                        <p:cTn id="99" dur="1" fill="hold">
                                          <p:stCondLst>
                                            <p:cond delay="0"/>
                                          </p:stCondLst>
                                        </p:cTn>
                                        <p:tgtEl>
                                          <p:spTgt spid="74"/>
                                        </p:tgtEl>
                                        <p:attrNameLst>
                                          <p:attrName>style.visibility</p:attrName>
                                        </p:attrNameLst>
                                      </p:cBhvr>
                                      <p:to>
                                        <p:strVal val="visible"/>
                                      </p:to>
                                    </p:set>
                                    <p:animEffect transition="in" filter="checkerboard(across)">
                                      <p:cBhvr>
                                        <p:cTn id="100" dur="500"/>
                                        <p:tgtEl>
                                          <p:spTgt spid="74"/>
                                        </p:tgtEl>
                                      </p:cBhvr>
                                    </p:animEffect>
                                  </p:childTnLst>
                                </p:cTn>
                              </p:par>
                              <p:par>
                                <p:cTn id="101" presetID="5" presetClass="entr" presetSubtype="10" fill="hold" nodeType="withEffect">
                                  <p:stCondLst>
                                    <p:cond delay="0"/>
                                  </p:stCondLst>
                                  <p:childTnLst>
                                    <p:set>
                                      <p:cBhvr>
                                        <p:cTn id="102" dur="1" fill="hold">
                                          <p:stCondLst>
                                            <p:cond delay="0"/>
                                          </p:stCondLst>
                                        </p:cTn>
                                        <p:tgtEl>
                                          <p:spTgt spid="75"/>
                                        </p:tgtEl>
                                        <p:attrNameLst>
                                          <p:attrName>style.visibility</p:attrName>
                                        </p:attrNameLst>
                                      </p:cBhvr>
                                      <p:to>
                                        <p:strVal val="visible"/>
                                      </p:to>
                                    </p:set>
                                    <p:animEffect transition="in" filter="checkerboard(across)">
                                      <p:cBhvr>
                                        <p:cTn id="103" dur="500"/>
                                        <p:tgtEl>
                                          <p:spTgt spid="75"/>
                                        </p:tgtEl>
                                      </p:cBhvr>
                                    </p:animEffect>
                                  </p:childTnLst>
                                </p:cTn>
                              </p:par>
                              <p:par>
                                <p:cTn id="104" presetID="5" presetClass="entr" presetSubtype="10" fill="hold" nodeType="with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checkerboard(across)">
                                      <p:cBhvr>
                                        <p:cTn id="106" dur="500"/>
                                        <p:tgtEl>
                                          <p:spTgt spid="76"/>
                                        </p:tgtEl>
                                      </p:cBhvr>
                                    </p:animEffect>
                                  </p:childTnLst>
                                </p:cTn>
                              </p:par>
                              <p:par>
                                <p:cTn id="107" presetID="5" presetClass="entr" presetSubtype="10" fill="hold" nodeType="withEffect">
                                  <p:stCondLst>
                                    <p:cond delay="0"/>
                                  </p:stCondLst>
                                  <p:childTnLst>
                                    <p:set>
                                      <p:cBhvr>
                                        <p:cTn id="108" dur="1" fill="hold">
                                          <p:stCondLst>
                                            <p:cond delay="0"/>
                                          </p:stCondLst>
                                        </p:cTn>
                                        <p:tgtEl>
                                          <p:spTgt spid="77"/>
                                        </p:tgtEl>
                                        <p:attrNameLst>
                                          <p:attrName>style.visibility</p:attrName>
                                        </p:attrNameLst>
                                      </p:cBhvr>
                                      <p:to>
                                        <p:strVal val="visible"/>
                                      </p:to>
                                    </p:set>
                                    <p:animEffect transition="in" filter="checkerboard(across)">
                                      <p:cBhvr>
                                        <p:cTn id="109" dur="500"/>
                                        <p:tgtEl>
                                          <p:spTgt spid="77"/>
                                        </p:tgtEl>
                                      </p:cBhvr>
                                    </p:animEffect>
                                  </p:childTnLst>
                                </p:cTn>
                              </p:par>
                              <p:par>
                                <p:cTn id="110" presetID="5" presetClass="entr" presetSubtype="10" fill="hold" nodeType="withEffect">
                                  <p:stCondLst>
                                    <p:cond delay="0"/>
                                  </p:stCondLst>
                                  <p:childTnLst>
                                    <p:set>
                                      <p:cBhvr>
                                        <p:cTn id="111" dur="1" fill="hold">
                                          <p:stCondLst>
                                            <p:cond delay="0"/>
                                          </p:stCondLst>
                                        </p:cTn>
                                        <p:tgtEl>
                                          <p:spTgt spid="78"/>
                                        </p:tgtEl>
                                        <p:attrNameLst>
                                          <p:attrName>style.visibility</p:attrName>
                                        </p:attrNameLst>
                                      </p:cBhvr>
                                      <p:to>
                                        <p:strVal val="visible"/>
                                      </p:to>
                                    </p:set>
                                    <p:animEffect transition="in" filter="checkerboard(across)">
                                      <p:cBhvr>
                                        <p:cTn id="112" dur="500"/>
                                        <p:tgtEl>
                                          <p:spTgt spid="78"/>
                                        </p:tgtEl>
                                      </p:cBhvr>
                                    </p:animEffect>
                                  </p:childTnLst>
                                </p:cTn>
                              </p:par>
                              <p:par>
                                <p:cTn id="113" presetID="5" presetClass="entr" presetSubtype="10" fill="hold" nodeType="withEffect">
                                  <p:stCondLst>
                                    <p:cond delay="0"/>
                                  </p:stCondLst>
                                  <p:childTnLst>
                                    <p:set>
                                      <p:cBhvr>
                                        <p:cTn id="114" dur="1" fill="hold">
                                          <p:stCondLst>
                                            <p:cond delay="0"/>
                                          </p:stCondLst>
                                        </p:cTn>
                                        <p:tgtEl>
                                          <p:spTgt spid="79"/>
                                        </p:tgtEl>
                                        <p:attrNameLst>
                                          <p:attrName>style.visibility</p:attrName>
                                        </p:attrNameLst>
                                      </p:cBhvr>
                                      <p:to>
                                        <p:strVal val="visible"/>
                                      </p:to>
                                    </p:set>
                                    <p:animEffect transition="in" filter="checkerboard(across)">
                                      <p:cBhvr>
                                        <p:cTn id="115" dur="500"/>
                                        <p:tgtEl>
                                          <p:spTgt spid="79"/>
                                        </p:tgtEl>
                                      </p:cBhvr>
                                    </p:animEffect>
                                  </p:childTnLst>
                                </p:cTn>
                              </p:par>
                              <p:par>
                                <p:cTn id="116" presetID="5" presetClass="entr" presetSubtype="10" fill="hold" nodeType="withEffect">
                                  <p:stCondLst>
                                    <p:cond delay="0"/>
                                  </p:stCondLst>
                                  <p:childTnLst>
                                    <p:set>
                                      <p:cBhvr>
                                        <p:cTn id="117" dur="1" fill="hold">
                                          <p:stCondLst>
                                            <p:cond delay="0"/>
                                          </p:stCondLst>
                                        </p:cTn>
                                        <p:tgtEl>
                                          <p:spTgt spid="80"/>
                                        </p:tgtEl>
                                        <p:attrNameLst>
                                          <p:attrName>style.visibility</p:attrName>
                                        </p:attrNameLst>
                                      </p:cBhvr>
                                      <p:to>
                                        <p:strVal val="visible"/>
                                      </p:to>
                                    </p:set>
                                    <p:animEffect transition="in" filter="checkerboard(across)">
                                      <p:cBhvr>
                                        <p:cTn id="118" dur="500"/>
                                        <p:tgtEl>
                                          <p:spTgt spid="80"/>
                                        </p:tgtEl>
                                      </p:cBhvr>
                                    </p:animEffect>
                                  </p:childTnLst>
                                </p:cTn>
                              </p:par>
                              <p:par>
                                <p:cTn id="119" presetID="5" presetClass="entr" presetSubtype="10" fill="hold" nodeType="with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checkerboard(across)">
                                      <p:cBhvr>
                                        <p:cTn id="121" dur="500"/>
                                        <p:tgtEl>
                                          <p:spTgt spid="81"/>
                                        </p:tgtEl>
                                      </p:cBhvr>
                                    </p:animEffect>
                                  </p:childTnLst>
                                </p:cTn>
                              </p:par>
                              <p:par>
                                <p:cTn id="122" presetID="5" presetClass="entr" presetSubtype="10" fill="hold" nodeType="withEffect">
                                  <p:stCondLst>
                                    <p:cond delay="0"/>
                                  </p:stCondLst>
                                  <p:childTnLst>
                                    <p:set>
                                      <p:cBhvr>
                                        <p:cTn id="123" dur="1" fill="hold">
                                          <p:stCondLst>
                                            <p:cond delay="0"/>
                                          </p:stCondLst>
                                        </p:cTn>
                                        <p:tgtEl>
                                          <p:spTgt spid="82"/>
                                        </p:tgtEl>
                                        <p:attrNameLst>
                                          <p:attrName>style.visibility</p:attrName>
                                        </p:attrNameLst>
                                      </p:cBhvr>
                                      <p:to>
                                        <p:strVal val="visible"/>
                                      </p:to>
                                    </p:set>
                                    <p:animEffect transition="in" filter="checkerboard(across)">
                                      <p:cBhvr>
                                        <p:cTn id="124" dur="500"/>
                                        <p:tgtEl>
                                          <p:spTgt spid="82"/>
                                        </p:tgtEl>
                                      </p:cBhvr>
                                    </p:animEffect>
                                  </p:childTnLst>
                                </p:cTn>
                              </p:par>
                              <p:par>
                                <p:cTn id="125" presetID="5" presetClass="entr" presetSubtype="10" fill="hold" nodeType="withEffect">
                                  <p:stCondLst>
                                    <p:cond delay="0"/>
                                  </p:stCondLst>
                                  <p:childTnLst>
                                    <p:set>
                                      <p:cBhvr>
                                        <p:cTn id="126" dur="1" fill="hold">
                                          <p:stCondLst>
                                            <p:cond delay="0"/>
                                          </p:stCondLst>
                                        </p:cTn>
                                        <p:tgtEl>
                                          <p:spTgt spid="83"/>
                                        </p:tgtEl>
                                        <p:attrNameLst>
                                          <p:attrName>style.visibility</p:attrName>
                                        </p:attrNameLst>
                                      </p:cBhvr>
                                      <p:to>
                                        <p:strVal val="visible"/>
                                      </p:to>
                                    </p:set>
                                    <p:animEffect transition="in" filter="checkerboard(across)">
                                      <p:cBhvr>
                                        <p:cTn id="127" dur="500"/>
                                        <p:tgtEl>
                                          <p:spTgt spid="83"/>
                                        </p:tgtEl>
                                      </p:cBhvr>
                                    </p:animEffect>
                                  </p:childTnLst>
                                </p:cTn>
                              </p:par>
                              <p:par>
                                <p:cTn id="128" presetID="5" presetClass="entr" presetSubtype="10" fill="hold" nodeType="withEffect">
                                  <p:stCondLst>
                                    <p:cond delay="0"/>
                                  </p:stCondLst>
                                  <p:childTnLst>
                                    <p:set>
                                      <p:cBhvr>
                                        <p:cTn id="129" dur="1" fill="hold">
                                          <p:stCondLst>
                                            <p:cond delay="0"/>
                                          </p:stCondLst>
                                        </p:cTn>
                                        <p:tgtEl>
                                          <p:spTgt spid="84"/>
                                        </p:tgtEl>
                                        <p:attrNameLst>
                                          <p:attrName>style.visibility</p:attrName>
                                        </p:attrNameLst>
                                      </p:cBhvr>
                                      <p:to>
                                        <p:strVal val="visible"/>
                                      </p:to>
                                    </p:set>
                                    <p:animEffect transition="in" filter="checkerboard(across)">
                                      <p:cBhvr>
                                        <p:cTn id="130" dur="500"/>
                                        <p:tgtEl>
                                          <p:spTgt spid="84"/>
                                        </p:tgtEl>
                                      </p:cBhvr>
                                    </p:animEffect>
                                  </p:childTnLst>
                                </p:cTn>
                              </p:par>
                              <p:par>
                                <p:cTn id="131" presetID="5" presetClass="entr" presetSubtype="10" fill="hold" nodeType="withEffect">
                                  <p:stCondLst>
                                    <p:cond delay="0"/>
                                  </p:stCondLst>
                                  <p:childTnLst>
                                    <p:set>
                                      <p:cBhvr>
                                        <p:cTn id="132" dur="1" fill="hold">
                                          <p:stCondLst>
                                            <p:cond delay="0"/>
                                          </p:stCondLst>
                                        </p:cTn>
                                        <p:tgtEl>
                                          <p:spTgt spid="85"/>
                                        </p:tgtEl>
                                        <p:attrNameLst>
                                          <p:attrName>style.visibility</p:attrName>
                                        </p:attrNameLst>
                                      </p:cBhvr>
                                      <p:to>
                                        <p:strVal val="visible"/>
                                      </p:to>
                                    </p:set>
                                    <p:animEffect transition="in" filter="checkerboard(across)">
                                      <p:cBhvr>
                                        <p:cTn id="133" dur="500"/>
                                        <p:tgtEl>
                                          <p:spTgt spid="85"/>
                                        </p:tgtEl>
                                      </p:cBhvr>
                                    </p:animEffect>
                                  </p:childTnLst>
                                </p:cTn>
                              </p:par>
                              <p:par>
                                <p:cTn id="134" presetID="5" presetClass="entr" presetSubtype="10" fill="hold" nodeType="withEffect">
                                  <p:stCondLst>
                                    <p:cond delay="0"/>
                                  </p:stCondLst>
                                  <p:childTnLst>
                                    <p:set>
                                      <p:cBhvr>
                                        <p:cTn id="135" dur="1" fill="hold">
                                          <p:stCondLst>
                                            <p:cond delay="0"/>
                                          </p:stCondLst>
                                        </p:cTn>
                                        <p:tgtEl>
                                          <p:spTgt spid="86"/>
                                        </p:tgtEl>
                                        <p:attrNameLst>
                                          <p:attrName>style.visibility</p:attrName>
                                        </p:attrNameLst>
                                      </p:cBhvr>
                                      <p:to>
                                        <p:strVal val="visible"/>
                                      </p:to>
                                    </p:set>
                                    <p:animEffect transition="in" filter="checkerboard(across)">
                                      <p:cBhvr>
                                        <p:cTn id="136" dur="500"/>
                                        <p:tgtEl>
                                          <p:spTgt spid="86"/>
                                        </p:tgtEl>
                                      </p:cBhvr>
                                    </p:animEffect>
                                  </p:childTnLst>
                                </p:cTn>
                              </p:par>
                              <p:par>
                                <p:cTn id="137" presetID="5" presetClass="entr" presetSubtype="10" fill="hold" nodeType="withEffect">
                                  <p:stCondLst>
                                    <p:cond delay="0"/>
                                  </p:stCondLst>
                                  <p:childTnLst>
                                    <p:set>
                                      <p:cBhvr>
                                        <p:cTn id="138" dur="1" fill="hold">
                                          <p:stCondLst>
                                            <p:cond delay="0"/>
                                          </p:stCondLst>
                                        </p:cTn>
                                        <p:tgtEl>
                                          <p:spTgt spid="87"/>
                                        </p:tgtEl>
                                        <p:attrNameLst>
                                          <p:attrName>style.visibility</p:attrName>
                                        </p:attrNameLst>
                                      </p:cBhvr>
                                      <p:to>
                                        <p:strVal val="visible"/>
                                      </p:to>
                                    </p:set>
                                    <p:animEffect transition="in" filter="checkerboard(across)">
                                      <p:cBhvr>
                                        <p:cTn id="139" dur="500"/>
                                        <p:tgtEl>
                                          <p:spTgt spid="87"/>
                                        </p:tgtEl>
                                      </p:cBhvr>
                                    </p:animEffect>
                                  </p:childTnLst>
                                </p:cTn>
                              </p:par>
                              <p:par>
                                <p:cTn id="140" presetID="5" presetClass="entr" presetSubtype="10" fill="hold" nodeType="withEffect">
                                  <p:stCondLst>
                                    <p:cond delay="0"/>
                                  </p:stCondLst>
                                  <p:childTnLst>
                                    <p:set>
                                      <p:cBhvr>
                                        <p:cTn id="141" dur="1" fill="hold">
                                          <p:stCondLst>
                                            <p:cond delay="0"/>
                                          </p:stCondLst>
                                        </p:cTn>
                                        <p:tgtEl>
                                          <p:spTgt spid="88"/>
                                        </p:tgtEl>
                                        <p:attrNameLst>
                                          <p:attrName>style.visibility</p:attrName>
                                        </p:attrNameLst>
                                      </p:cBhvr>
                                      <p:to>
                                        <p:strVal val="visible"/>
                                      </p:to>
                                    </p:set>
                                    <p:animEffect transition="in" filter="checkerboard(across)">
                                      <p:cBhvr>
                                        <p:cTn id="142" dur="500"/>
                                        <p:tgtEl>
                                          <p:spTgt spid="88"/>
                                        </p:tgtEl>
                                      </p:cBhvr>
                                    </p:animEffect>
                                  </p:childTnLst>
                                </p:cTn>
                              </p:par>
                              <p:par>
                                <p:cTn id="143" presetID="5" presetClass="entr" presetSubtype="10" fill="hold" nodeType="withEffect">
                                  <p:stCondLst>
                                    <p:cond delay="0"/>
                                  </p:stCondLst>
                                  <p:childTnLst>
                                    <p:set>
                                      <p:cBhvr>
                                        <p:cTn id="144" dur="1" fill="hold">
                                          <p:stCondLst>
                                            <p:cond delay="0"/>
                                          </p:stCondLst>
                                        </p:cTn>
                                        <p:tgtEl>
                                          <p:spTgt spid="89"/>
                                        </p:tgtEl>
                                        <p:attrNameLst>
                                          <p:attrName>style.visibility</p:attrName>
                                        </p:attrNameLst>
                                      </p:cBhvr>
                                      <p:to>
                                        <p:strVal val="visible"/>
                                      </p:to>
                                    </p:set>
                                    <p:animEffect transition="in" filter="checkerboard(across)">
                                      <p:cBhvr>
                                        <p:cTn id="145" dur="500"/>
                                        <p:tgtEl>
                                          <p:spTgt spid="89"/>
                                        </p:tgtEl>
                                      </p:cBhvr>
                                    </p:animEffect>
                                  </p:childTnLst>
                                </p:cTn>
                              </p:par>
                              <p:par>
                                <p:cTn id="146" presetID="5" presetClass="entr" presetSubtype="10" fill="hold" nodeType="withEffect">
                                  <p:stCondLst>
                                    <p:cond delay="0"/>
                                  </p:stCondLst>
                                  <p:childTnLst>
                                    <p:set>
                                      <p:cBhvr>
                                        <p:cTn id="147" dur="1" fill="hold">
                                          <p:stCondLst>
                                            <p:cond delay="0"/>
                                          </p:stCondLst>
                                        </p:cTn>
                                        <p:tgtEl>
                                          <p:spTgt spid="90"/>
                                        </p:tgtEl>
                                        <p:attrNameLst>
                                          <p:attrName>style.visibility</p:attrName>
                                        </p:attrNameLst>
                                      </p:cBhvr>
                                      <p:to>
                                        <p:strVal val="visible"/>
                                      </p:to>
                                    </p:set>
                                    <p:animEffect transition="in" filter="checkerboard(across)">
                                      <p:cBhvr>
                                        <p:cTn id="148" dur="500"/>
                                        <p:tgtEl>
                                          <p:spTgt spid="90"/>
                                        </p:tgtEl>
                                      </p:cBhvr>
                                    </p:animEffect>
                                  </p:childTnLst>
                                </p:cTn>
                              </p:par>
                              <p:par>
                                <p:cTn id="149" presetID="5" presetClass="entr" presetSubtype="10" fill="hold" nodeType="withEffect">
                                  <p:stCondLst>
                                    <p:cond delay="0"/>
                                  </p:stCondLst>
                                  <p:childTnLst>
                                    <p:set>
                                      <p:cBhvr>
                                        <p:cTn id="150" dur="1" fill="hold">
                                          <p:stCondLst>
                                            <p:cond delay="0"/>
                                          </p:stCondLst>
                                        </p:cTn>
                                        <p:tgtEl>
                                          <p:spTgt spid="91"/>
                                        </p:tgtEl>
                                        <p:attrNameLst>
                                          <p:attrName>style.visibility</p:attrName>
                                        </p:attrNameLst>
                                      </p:cBhvr>
                                      <p:to>
                                        <p:strVal val="visible"/>
                                      </p:to>
                                    </p:set>
                                    <p:animEffect transition="in" filter="checkerboard(across)">
                                      <p:cBhvr>
                                        <p:cTn id="151" dur="500"/>
                                        <p:tgtEl>
                                          <p:spTgt spid="91"/>
                                        </p:tgtEl>
                                      </p:cBhvr>
                                    </p:animEffect>
                                  </p:childTnLst>
                                </p:cTn>
                              </p:par>
                              <p:par>
                                <p:cTn id="152" presetID="5" presetClass="entr" presetSubtype="10" fill="hold" nodeType="withEffect">
                                  <p:stCondLst>
                                    <p:cond delay="0"/>
                                  </p:stCondLst>
                                  <p:childTnLst>
                                    <p:set>
                                      <p:cBhvr>
                                        <p:cTn id="153" dur="1" fill="hold">
                                          <p:stCondLst>
                                            <p:cond delay="0"/>
                                          </p:stCondLst>
                                        </p:cTn>
                                        <p:tgtEl>
                                          <p:spTgt spid="92"/>
                                        </p:tgtEl>
                                        <p:attrNameLst>
                                          <p:attrName>style.visibility</p:attrName>
                                        </p:attrNameLst>
                                      </p:cBhvr>
                                      <p:to>
                                        <p:strVal val="visible"/>
                                      </p:to>
                                    </p:set>
                                    <p:animEffect transition="in" filter="checkerboard(across)">
                                      <p:cBhvr>
                                        <p:cTn id="154" dur="500"/>
                                        <p:tgtEl>
                                          <p:spTgt spid="92"/>
                                        </p:tgtEl>
                                      </p:cBhvr>
                                    </p:animEffect>
                                  </p:childTnLst>
                                </p:cTn>
                              </p:par>
                              <p:par>
                                <p:cTn id="155" presetID="5" presetClass="entr" presetSubtype="10" fill="hold" nodeType="withEffect">
                                  <p:stCondLst>
                                    <p:cond delay="0"/>
                                  </p:stCondLst>
                                  <p:childTnLst>
                                    <p:set>
                                      <p:cBhvr>
                                        <p:cTn id="156" dur="1" fill="hold">
                                          <p:stCondLst>
                                            <p:cond delay="0"/>
                                          </p:stCondLst>
                                        </p:cTn>
                                        <p:tgtEl>
                                          <p:spTgt spid="93"/>
                                        </p:tgtEl>
                                        <p:attrNameLst>
                                          <p:attrName>style.visibility</p:attrName>
                                        </p:attrNameLst>
                                      </p:cBhvr>
                                      <p:to>
                                        <p:strVal val="visible"/>
                                      </p:to>
                                    </p:set>
                                    <p:animEffect transition="in" filter="checkerboard(across)">
                                      <p:cBhvr>
                                        <p:cTn id="157" dur="500"/>
                                        <p:tgtEl>
                                          <p:spTgt spid="93"/>
                                        </p:tgtEl>
                                      </p:cBhvr>
                                    </p:animEffect>
                                  </p:childTnLst>
                                </p:cTn>
                              </p:par>
                              <p:par>
                                <p:cTn id="158" presetID="5" presetClass="entr" presetSubtype="10" fill="hold" nodeType="withEffect">
                                  <p:stCondLst>
                                    <p:cond delay="0"/>
                                  </p:stCondLst>
                                  <p:childTnLst>
                                    <p:set>
                                      <p:cBhvr>
                                        <p:cTn id="159" dur="1" fill="hold">
                                          <p:stCondLst>
                                            <p:cond delay="0"/>
                                          </p:stCondLst>
                                        </p:cTn>
                                        <p:tgtEl>
                                          <p:spTgt spid="94"/>
                                        </p:tgtEl>
                                        <p:attrNameLst>
                                          <p:attrName>style.visibility</p:attrName>
                                        </p:attrNameLst>
                                      </p:cBhvr>
                                      <p:to>
                                        <p:strVal val="visible"/>
                                      </p:to>
                                    </p:set>
                                    <p:animEffect transition="in" filter="checkerboard(across)">
                                      <p:cBhvr>
                                        <p:cTn id="160" dur="500"/>
                                        <p:tgtEl>
                                          <p:spTgt spid="94"/>
                                        </p:tgtEl>
                                      </p:cBhvr>
                                    </p:animEffect>
                                  </p:childTnLst>
                                </p:cTn>
                              </p:par>
                              <p:par>
                                <p:cTn id="161" presetID="5" presetClass="entr" presetSubtype="10" fill="hold" nodeType="withEffect">
                                  <p:stCondLst>
                                    <p:cond delay="0"/>
                                  </p:stCondLst>
                                  <p:childTnLst>
                                    <p:set>
                                      <p:cBhvr>
                                        <p:cTn id="162" dur="1" fill="hold">
                                          <p:stCondLst>
                                            <p:cond delay="0"/>
                                          </p:stCondLst>
                                        </p:cTn>
                                        <p:tgtEl>
                                          <p:spTgt spid="95"/>
                                        </p:tgtEl>
                                        <p:attrNameLst>
                                          <p:attrName>style.visibility</p:attrName>
                                        </p:attrNameLst>
                                      </p:cBhvr>
                                      <p:to>
                                        <p:strVal val="visible"/>
                                      </p:to>
                                    </p:set>
                                    <p:animEffect transition="in" filter="checkerboard(across)">
                                      <p:cBhvr>
                                        <p:cTn id="163" dur="500"/>
                                        <p:tgtEl>
                                          <p:spTgt spid="95"/>
                                        </p:tgtEl>
                                      </p:cBhvr>
                                    </p:animEffect>
                                  </p:childTnLst>
                                </p:cTn>
                              </p:par>
                              <p:par>
                                <p:cTn id="164" presetID="5" presetClass="entr" presetSubtype="10" fill="hold" nodeType="withEffect">
                                  <p:stCondLst>
                                    <p:cond delay="0"/>
                                  </p:stCondLst>
                                  <p:childTnLst>
                                    <p:set>
                                      <p:cBhvr>
                                        <p:cTn id="165" dur="1" fill="hold">
                                          <p:stCondLst>
                                            <p:cond delay="0"/>
                                          </p:stCondLst>
                                        </p:cTn>
                                        <p:tgtEl>
                                          <p:spTgt spid="96"/>
                                        </p:tgtEl>
                                        <p:attrNameLst>
                                          <p:attrName>style.visibility</p:attrName>
                                        </p:attrNameLst>
                                      </p:cBhvr>
                                      <p:to>
                                        <p:strVal val="visible"/>
                                      </p:to>
                                    </p:set>
                                    <p:animEffect transition="in" filter="checkerboard(across)">
                                      <p:cBhvr>
                                        <p:cTn id="166" dur="500"/>
                                        <p:tgtEl>
                                          <p:spTgt spid="96"/>
                                        </p:tgtEl>
                                      </p:cBhvr>
                                    </p:animEffect>
                                  </p:childTnLst>
                                </p:cTn>
                              </p:par>
                              <p:par>
                                <p:cTn id="167" presetID="5" presetClass="entr" presetSubtype="10" fill="hold" nodeType="withEffect">
                                  <p:stCondLst>
                                    <p:cond delay="0"/>
                                  </p:stCondLst>
                                  <p:childTnLst>
                                    <p:set>
                                      <p:cBhvr>
                                        <p:cTn id="168" dur="1" fill="hold">
                                          <p:stCondLst>
                                            <p:cond delay="0"/>
                                          </p:stCondLst>
                                        </p:cTn>
                                        <p:tgtEl>
                                          <p:spTgt spid="97"/>
                                        </p:tgtEl>
                                        <p:attrNameLst>
                                          <p:attrName>style.visibility</p:attrName>
                                        </p:attrNameLst>
                                      </p:cBhvr>
                                      <p:to>
                                        <p:strVal val="visible"/>
                                      </p:to>
                                    </p:set>
                                    <p:animEffect transition="in" filter="checkerboard(across)">
                                      <p:cBhvr>
                                        <p:cTn id="169" dur="500"/>
                                        <p:tgtEl>
                                          <p:spTgt spid="97"/>
                                        </p:tgtEl>
                                      </p:cBhvr>
                                    </p:animEffect>
                                  </p:childTnLst>
                                </p:cTn>
                              </p:par>
                              <p:par>
                                <p:cTn id="170" presetID="5" presetClass="entr" presetSubtype="10" fill="hold" nodeType="withEffect">
                                  <p:stCondLst>
                                    <p:cond delay="0"/>
                                  </p:stCondLst>
                                  <p:childTnLst>
                                    <p:set>
                                      <p:cBhvr>
                                        <p:cTn id="171" dur="1" fill="hold">
                                          <p:stCondLst>
                                            <p:cond delay="0"/>
                                          </p:stCondLst>
                                        </p:cTn>
                                        <p:tgtEl>
                                          <p:spTgt spid="98"/>
                                        </p:tgtEl>
                                        <p:attrNameLst>
                                          <p:attrName>style.visibility</p:attrName>
                                        </p:attrNameLst>
                                      </p:cBhvr>
                                      <p:to>
                                        <p:strVal val="visible"/>
                                      </p:to>
                                    </p:set>
                                    <p:animEffect transition="in" filter="checkerboard(across)">
                                      <p:cBhvr>
                                        <p:cTn id="172" dur="500"/>
                                        <p:tgtEl>
                                          <p:spTgt spid="98"/>
                                        </p:tgtEl>
                                      </p:cBhvr>
                                    </p:animEffect>
                                  </p:childTnLst>
                                </p:cTn>
                              </p:par>
                              <p:par>
                                <p:cTn id="173" presetID="5" presetClass="entr" presetSubtype="10" fill="hold" nodeType="withEffect">
                                  <p:stCondLst>
                                    <p:cond delay="0"/>
                                  </p:stCondLst>
                                  <p:childTnLst>
                                    <p:set>
                                      <p:cBhvr>
                                        <p:cTn id="174" dur="1" fill="hold">
                                          <p:stCondLst>
                                            <p:cond delay="0"/>
                                          </p:stCondLst>
                                        </p:cTn>
                                        <p:tgtEl>
                                          <p:spTgt spid="99"/>
                                        </p:tgtEl>
                                        <p:attrNameLst>
                                          <p:attrName>style.visibility</p:attrName>
                                        </p:attrNameLst>
                                      </p:cBhvr>
                                      <p:to>
                                        <p:strVal val="visible"/>
                                      </p:to>
                                    </p:set>
                                    <p:animEffect transition="in" filter="checkerboard(across)">
                                      <p:cBhvr>
                                        <p:cTn id="175" dur="500"/>
                                        <p:tgtEl>
                                          <p:spTgt spid="99"/>
                                        </p:tgtEl>
                                      </p:cBhvr>
                                    </p:animEffect>
                                  </p:childTnLst>
                                </p:cTn>
                              </p:par>
                              <p:par>
                                <p:cTn id="176" presetID="5" presetClass="entr" presetSubtype="10" fill="hold" nodeType="withEffect">
                                  <p:stCondLst>
                                    <p:cond delay="0"/>
                                  </p:stCondLst>
                                  <p:childTnLst>
                                    <p:set>
                                      <p:cBhvr>
                                        <p:cTn id="177" dur="1" fill="hold">
                                          <p:stCondLst>
                                            <p:cond delay="0"/>
                                          </p:stCondLst>
                                        </p:cTn>
                                        <p:tgtEl>
                                          <p:spTgt spid="100"/>
                                        </p:tgtEl>
                                        <p:attrNameLst>
                                          <p:attrName>style.visibility</p:attrName>
                                        </p:attrNameLst>
                                      </p:cBhvr>
                                      <p:to>
                                        <p:strVal val="visible"/>
                                      </p:to>
                                    </p:set>
                                    <p:animEffect transition="in" filter="checkerboard(across)">
                                      <p:cBhvr>
                                        <p:cTn id="178" dur="500"/>
                                        <p:tgtEl>
                                          <p:spTgt spid="100"/>
                                        </p:tgtEl>
                                      </p:cBhvr>
                                    </p:animEffect>
                                  </p:childTnLst>
                                </p:cTn>
                              </p:par>
                              <p:par>
                                <p:cTn id="179" presetID="5" presetClass="entr" presetSubtype="10" fill="hold" nodeType="withEffect">
                                  <p:stCondLst>
                                    <p:cond delay="0"/>
                                  </p:stCondLst>
                                  <p:childTnLst>
                                    <p:set>
                                      <p:cBhvr>
                                        <p:cTn id="180" dur="1" fill="hold">
                                          <p:stCondLst>
                                            <p:cond delay="0"/>
                                          </p:stCondLst>
                                        </p:cTn>
                                        <p:tgtEl>
                                          <p:spTgt spid="101"/>
                                        </p:tgtEl>
                                        <p:attrNameLst>
                                          <p:attrName>style.visibility</p:attrName>
                                        </p:attrNameLst>
                                      </p:cBhvr>
                                      <p:to>
                                        <p:strVal val="visible"/>
                                      </p:to>
                                    </p:set>
                                    <p:animEffect transition="in" filter="checkerboard(across)">
                                      <p:cBhvr>
                                        <p:cTn id="181" dur="500"/>
                                        <p:tgtEl>
                                          <p:spTgt spid="101"/>
                                        </p:tgtEl>
                                      </p:cBhvr>
                                    </p:animEffect>
                                  </p:childTnLst>
                                </p:cTn>
                              </p:par>
                              <p:par>
                                <p:cTn id="182" presetID="5" presetClass="entr" presetSubtype="10" fill="hold" nodeType="withEffect">
                                  <p:stCondLst>
                                    <p:cond delay="0"/>
                                  </p:stCondLst>
                                  <p:childTnLst>
                                    <p:set>
                                      <p:cBhvr>
                                        <p:cTn id="183" dur="1" fill="hold">
                                          <p:stCondLst>
                                            <p:cond delay="0"/>
                                          </p:stCondLst>
                                        </p:cTn>
                                        <p:tgtEl>
                                          <p:spTgt spid="102"/>
                                        </p:tgtEl>
                                        <p:attrNameLst>
                                          <p:attrName>style.visibility</p:attrName>
                                        </p:attrNameLst>
                                      </p:cBhvr>
                                      <p:to>
                                        <p:strVal val="visible"/>
                                      </p:to>
                                    </p:set>
                                    <p:animEffect transition="in" filter="checkerboard(across)">
                                      <p:cBhvr>
                                        <p:cTn id="184" dur="500"/>
                                        <p:tgtEl>
                                          <p:spTgt spid="102"/>
                                        </p:tgtEl>
                                      </p:cBhvr>
                                    </p:animEffect>
                                  </p:childTnLst>
                                </p:cTn>
                              </p:par>
                              <p:par>
                                <p:cTn id="185" presetID="5" presetClass="entr" presetSubtype="10" fill="hold" nodeType="withEffect">
                                  <p:stCondLst>
                                    <p:cond delay="0"/>
                                  </p:stCondLst>
                                  <p:childTnLst>
                                    <p:set>
                                      <p:cBhvr>
                                        <p:cTn id="186" dur="1" fill="hold">
                                          <p:stCondLst>
                                            <p:cond delay="0"/>
                                          </p:stCondLst>
                                        </p:cTn>
                                        <p:tgtEl>
                                          <p:spTgt spid="103"/>
                                        </p:tgtEl>
                                        <p:attrNameLst>
                                          <p:attrName>style.visibility</p:attrName>
                                        </p:attrNameLst>
                                      </p:cBhvr>
                                      <p:to>
                                        <p:strVal val="visible"/>
                                      </p:to>
                                    </p:set>
                                    <p:animEffect transition="in" filter="checkerboard(across)">
                                      <p:cBhvr>
                                        <p:cTn id="187" dur="500"/>
                                        <p:tgtEl>
                                          <p:spTgt spid="103"/>
                                        </p:tgtEl>
                                      </p:cBhvr>
                                    </p:animEffect>
                                  </p:childTnLst>
                                </p:cTn>
                              </p:par>
                              <p:par>
                                <p:cTn id="188" presetID="5" presetClass="entr" presetSubtype="10" fill="hold" nodeType="withEffect">
                                  <p:stCondLst>
                                    <p:cond delay="0"/>
                                  </p:stCondLst>
                                  <p:childTnLst>
                                    <p:set>
                                      <p:cBhvr>
                                        <p:cTn id="189" dur="1" fill="hold">
                                          <p:stCondLst>
                                            <p:cond delay="0"/>
                                          </p:stCondLst>
                                        </p:cTn>
                                        <p:tgtEl>
                                          <p:spTgt spid="104"/>
                                        </p:tgtEl>
                                        <p:attrNameLst>
                                          <p:attrName>style.visibility</p:attrName>
                                        </p:attrNameLst>
                                      </p:cBhvr>
                                      <p:to>
                                        <p:strVal val="visible"/>
                                      </p:to>
                                    </p:set>
                                    <p:animEffect transition="in" filter="checkerboard(across)">
                                      <p:cBhvr>
                                        <p:cTn id="190" dur="500"/>
                                        <p:tgtEl>
                                          <p:spTgt spid="104"/>
                                        </p:tgtEl>
                                      </p:cBhvr>
                                    </p:animEffect>
                                  </p:childTnLst>
                                </p:cTn>
                              </p:par>
                              <p:par>
                                <p:cTn id="191" presetID="5" presetClass="entr" presetSubtype="10" fill="hold" nodeType="withEffect">
                                  <p:stCondLst>
                                    <p:cond delay="0"/>
                                  </p:stCondLst>
                                  <p:childTnLst>
                                    <p:set>
                                      <p:cBhvr>
                                        <p:cTn id="192" dur="1" fill="hold">
                                          <p:stCondLst>
                                            <p:cond delay="0"/>
                                          </p:stCondLst>
                                        </p:cTn>
                                        <p:tgtEl>
                                          <p:spTgt spid="105"/>
                                        </p:tgtEl>
                                        <p:attrNameLst>
                                          <p:attrName>style.visibility</p:attrName>
                                        </p:attrNameLst>
                                      </p:cBhvr>
                                      <p:to>
                                        <p:strVal val="visible"/>
                                      </p:to>
                                    </p:set>
                                    <p:animEffect transition="in" filter="checkerboard(across)">
                                      <p:cBhvr>
                                        <p:cTn id="193" dur="500"/>
                                        <p:tgtEl>
                                          <p:spTgt spid="105"/>
                                        </p:tgtEl>
                                      </p:cBhvr>
                                    </p:animEffect>
                                  </p:childTnLst>
                                </p:cTn>
                              </p:par>
                              <p:par>
                                <p:cTn id="194" presetID="5" presetClass="entr" presetSubtype="10" fill="hold" nodeType="withEffect">
                                  <p:stCondLst>
                                    <p:cond delay="0"/>
                                  </p:stCondLst>
                                  <p:childTnLst>
                                    <p:set>
                                      <p:cBhvr>
                                        <p:cTn id="195" dur="1" fill="hold">
                                          <p:stCondLst>
                                            <p:cond delay="0"/>
                                          </p:stCondLst>
                                        </p:cTn>
                                        <p:tgtEl>
                                          <p:spTgt spid="106"/>
                                        </p:tgtEl>
                                        <p:attrNameLst>
                                          <p:attrName>style.visibility</p:attrName>
                                        </p:attrNameLst>
                                      </p:cBhvr>
                                      <p:to>
                                        <p:strVal val="visible"/>
                                      </p:to>
                                    </p:set>
                                    <p:animEffect transition="in" filter="checkerboard(across)">
                                      <p:cBhvr>
                                        <p:cTn id="196" dur="500"/>
                                        <p:tgtEl>
                                          <p:spTgt spid="106"/>
                                        </p:tgtEl>
                                      </p:cBhvr>
                                    </p:animEffect>
                                  </p:childTnLst>
                                </p:cTn>
                              </p:par>
                              <p:par>
                                <p:cTn id="197" presetID="5" presetClass="entr" presetSubtype="10" fill="hold" nodeType="withEffect">
                                  <p:stCondLst>
                                    <p:cond delay="0"/>
                                  </p:stCondLst>
                                  <p:childTnLst>
                                    <p:set>
                                      <p:cBhvr>
                                        <p:cTn id="198" dur="1" fill="hold">
                                          <p:stCondLst>
                                            <p:cond delay="0"/>
                                          </p:stCondLst>
                                        </p:cTn>
                                        <p:tgtEl>
                                          <p:spTgt spid="107"/>
                                        </p:tgtEl>
                                        <p:attrNameLst>
                                          <p:attrName>style.visibility</p:attrName>
                                        </p:attrNameLst>
                                      </p:cBhvr>
                                      <p:to>
                                        <p:strVal val="visible"/>
                                      </p:to>
                                    </p:set>
                                    <p:animEffect transition="in" filter="checkerboard(across)">
                                      <p:cBhvr>
                                        <p:cTn id="199" dur="500"/>
                                        <p:tgtEl>
                                          <p:spTgt spid="107"/>
                                        </p:tgtEl>
                                      </p:cBhvr>
                                    </p:animEffect>
                                  </p:childTnLst>
                                </p:cTn>
                              </p:par>
                              <p:par>
                                <p:cTn id="200" presetID="5" presetClass="entr" presetSubtype="10" fill="hold" nodeType="withEffect">
                                  <p:stCondLst>
                                    <p:cond delay="0"/>
                                  </p:stCondLst>
                                  <p:childTnLst>
                                    <p:set>
                                      <p:cBhvr>
                                        <p:cTn id="201" dur="1" fill="hold">
                                          <p:stCondLst>
                                            <p:cond delay="0"/>
                                          </p:stCondLst>
                                        </p:cTn>
                                        <p:tgtEl>
                                          <p:spTgt spid="108"/>
                                        </p:tgtEl>
                                        <p:attrNameLst>
                                          <p:attrName>style.visibility</p:attrName>
                                        </p:attrNameLst>
                                      </p:cBhvr>
                                      <p:to>
                                        <p:strVal val="visible"/>
                                      </p:to>
                                    </p:set>
                                    <p:animEffect transition="in" filter="checkerboard(across)">
                                      <p:cBhvr>
                                        <p:cTn id="202" dur="500"/>
                                        <p:tgtEl>
                                          <p:spTgt spid="108"/>
                                        </p:tgtEl>
                                      </p:cBhvr>
                                    </p:animEffect>
                                  </p:childTnLst>
                                </p:cTn>
                              </p:par>
                              <p:par>
                                <p:cTn id="203" presetID="5" presetClass="entr" presetSubtype="10" fill="hold" nodeType="withEffect">
                                  <p:stCondLst>
                                    <p:cond delay="0"/>
                                  </p:stCondLst>
                                  <p:childTnLst>
                                    <p:set>
                                      <p:cBhvr>
                                        <p:cTn id="204" dur="1" fill="hold">
                                          <p:stCondLst>
                                            <p:cond delay="0"/>
                                          </p:stCondLst>
                                        </p:cTn>
                                        <p:tgtEl>
                                          <p:spTgt spid="109"/>
                                        </p:tgtEl>
                                        <p:attrNameLst>
                                          <p:attrName>style.visibility</p:attrName>
                                        </p:attrNameLst>
                                      </p:cBhvr>
                                      <p:to>
                                        <p:strVal val="visible"/>
                                      </p:to>
                                    </p:set>
                                    <p:animEffect transition="in" filter="checkerboard(across)">
                                      <p:cBhvr>
                                        <p:cTn id="205" dur="500"/>
                                        <p:tgtEl>
                                          <p:spTgt spid="109"/>
                                        </p:tgtEl>
                                      </p:cBhvr>
                                    </p:animEffect>
                                  </p:childTnLst>
                                </p:cTn>
                              </p:par>
                              <p:par>
                                <p:cTn id="206" presetID="5" presetClass="entr" presetSubtype="10" fill="hold" nodeType="withEffect">
                                  <p:stCondLst>
                                    <p:cond delay="0"/>
                                  </p:stCondLst>
                                  <p:childTnLst>
                                    <p:set>
                                      <p:cBhvr>
                                        <p:cTn id="207" dur="1" fill="hold">
                                          <p:stCondLst>
                                            <p:cond delay="0"/>
                                          </p:stCondLst>
                                        </p:cTn>
                                        <p:tgtEl>
                                          <p:spTgt spid="110"/>
                                        </p:tgtEl>
                                        <p:attrNameLst>
                                          <p:attrName>style.visibility</p:attrName>
                                        </p:attrNameLst>
                                      </p:cBhvr>
                                      <p:to>
                                        <p:strVal val="visible"/>
                                      </p:to>
                                    </p:set>
                                    <p:animEffect transition="in" filter="checkerboard(across)">
                                      <p:cBhvr>
                                        <p:cTn id="208" dur="500"/>
                                        <p:tgtEl>
                                          <p:spTgt spid="110"/>
                                        </p:tgtEl>
                                      </p:cBhvr>
                                    </p:animEffect>
                                  </p:childTnLst>
                                </p:cTn>
                              </p:par>
                              <p:par>
                                <p:cTn id="209" presetID="5" presetClass="entr" presetSubtype="10" fill="hold" nodeType="withEffect">
                                  <p:stCondLst>
                                    <p:cond delay="0"/>
                                  </p:stCondLst>
                                  <p:childTnLst>
                                    <p:set>
                                      <p:cBhvr>
                                        <p:cTn id="210" dur="1" fill="hold">
                                          <p:stCondLst>
                                            <p:cond delay="0"/>
                                          </p:stCondLst>
                                        </p:cTn>
                                        <p:tgtEl>
                                          <p:spTgt spid="111"/>
                                        </p:tgtEl>
                                        <p:attrNameLst>
                                          <p:attrName>style.visibility</p:attrName>
                                        </p:attrNameLst>
                                      </p:cBhvr>
                                      <p:to>
                                        <p:strVal val="visible"/>
                                      </p:to>
                                    </p:set>
                                    <p:animEffect transition="in" filter="checkerboard(across)">
                                      <p:cBhvr>
                                        <p:cTn id="211" dur="500"/>
                                        <p:tgtEl>
                                          <p:spTgt spid="111"/>
                                        </p:tgtEl>
                                      </p:cBhvr>
                                    </p:animEffect>
                                  </p:childTnLst>
                                </p:cTn>
                              </p:par>
                              <p:par>
                                <p:cTn id="212" presetID="5" presetClass="entr" presetSubtype="10" fill="hold" nodeType="withEffect">
                                  <p:stCondLst>
                                    <p:cond delay="0"/>
                                  </p:stCondLst>
                                  <p:childTnLst>
                                    <p:set>
                                      <p:cBhvr>
                                        <p:cTn id="213" dur="1" fill="hold">
                                          <p:stCondLst>
                                            <p:cond delay="0"/>
                                          </p:stCondLst>
                                        </p:cTn>
                                        <p:tgtEl>
                                          <p:spTgt spid="112"/>
                                        </p:tgtEl>
                                        <p:attrNameLst>
                                          <p:attrName>style.visibility</p:attrName>
                                        </p:attrNameLst>
                                      </p:cBhvr>
                                      <p:to>
                                        <p:strVal val="visible"/>
                                      </p:to>
                                    </p:set>
                                    <p:animEffect transition="in" filter="checkerboard(across)">
                                      <p:cBhvr>
                                        <p:cTn id="214" dur="500"/>
                                        <p:tgtEl>
                                          <p:spTgt spid="112"/>
                                        </p:tgtEl>
                                      </p:cBhvr>
                                    </p:animEffect>
                                  </p:childTnLst>
                                </p:cTn>
                              </p:par>
                              <p:par>
                                <p:cTn id="215" presetID="5" presetClass="entr" presetSubtype="10" fill="hold" nodeType="withEffect">
                                  <p:stCondLst>
                                    <p:cond delay="0"/>
                                  </p:stCondLst>
                                  <p:childTnLst>
                                    <p:set>
                                      <p:cBhvr>
                                        <p:cTn id="216" dur="1" fill="hold">
                                          <p:stCondLst>
                                            <p:cond delay="0"/>
                                          </p:stCondLst>
                                        </p:cTn>
                                        <p:tgtEl>
                                          <p:spTgt spid="113"/>
                                        </p:tgtEl>
                                        <p:attrNameLst>
                                          <p:attrName>style.visibility</p:attrName>
                                        </p:attrNameLst>
                                      </p:cBhvr>
                                      <p:to>
                                        <p:strVal val="visible"/>
                                      </p:to>
                                    </p:set>
                                    <p:animEffect transition="in" filter="checkerboard(across)">
                                      <p:cBhvr>
                                        <p:cTn id="217" dur="500"/>
                                        <p:tgtEl>
                                          <p:spTgt spid="113"/>
                                        </p:tgtEl>
                                      </p:cBhvr>
                                    </p:animEffect>
                                  </p:childTnLst>
                                </p:cTn>
                              </p:par>
                              <p:par>
                                <p:cTn id="218" presetID="5" presetClass="entr" presetSubtype="10" fill="hold" nodeType="withEffect">
                                  <p:stCondLst>
                                    <p:cond delay="0"/>
                                  </p:stCondLst>
                                  <p:childTnLst>
                                    <p:set>
                                      <p:cBhvr>
                                        <p:cTn id="219" dur="1" fill="hold">
                                          <p:stCondLst>
                                            <p:cond delay="0"/>
                                          </p:stCondLst>
                                        </p:cTn>
                                        <p:tgtEl>
                                          <p:spTgt spid="114"/>
                                        </p:tgtEl>
                                        <p:attrNameLst>
                                          <p:attrName>style.visibility</p:attrName>
                                        </p:attrNameLst>
                                      </p:cBhvr>
                                      <p:to>
                                        <p:strVal val="visible"/>
                                      </p:to>
                                    </p:set>
                                    <p:animEffect transition="in" filter="checkerboard(across)">
                                      <p:cBhvr>
                                        <p:cTn id="220" dur="500"/>
                                        <p:tgtEl>
                                          <p:spTgt spid="114"/>
                                        </p:tgtEl>
                                      </p:cBhvr>
                                    </p:animEffect>
                                  </p:childTnLst>
                                </p:cTn>
                              </p:par>
                              <p:par>
                                <p:cTn id="221" presetID="5" presetClass="entr" presetSubtype="10" fill="hold" nodeType="withEffect">
                                  <p:stCondLst>
                                    <p:cond delay="0"/>
                                  </p:stCondLst>
                                  <p:childTnLst>
                                    <p:set>
                                      <p:cBhvr>
                                        <p:cTn id="222" dur="1" fill="hold">
                                          <p:stCondLst>
                                            <p:cond delay="0"/>
                                          </p:stCondLst>
                                        </p:cTn>
                                        <p:tgtEl>
                                          <p:spTgt spid="115"/>
                                        </p:tgtEl>
                                        <p:attrNameLst>
                                          <p:attrName>style.visibility</p:attrName>
                                        </p:attrNameLst>
                                      </p:cBhvr>
                                      <p:to>
                                        <p:strVal val="visible"/>
                                      </p:to>
                                    </p:set>
                                    <p:animEffect transition="in" filter="checkerboard(across)">
                                      <p:cBhvr>
                                        <p:cTn id="223" dur="500"/>
                                        <p:tgtEl>
                                          <p:spTgt spid="115"/>
                                        </p:tgtEl>
                                      </p:cBhvr>
                                    </p:animEffect>
                                  </p:childTnLst>
                                </p:cTn>
                              </p:par>
                              <p:par>
                                <p:cTn id="224" presetID="5" presetClass="entr" presetSubtype="10" fill="hold" nodeType="withEffect">
                                  <p:stCondLst>
                                    <p:cond delay="0"/>
                                  </p:stCondLst>
                                  <p:childTnLst>
                                    <p:set>
                                      <p:cBhvr>
                                        <p:cTn id="225" dur="1" fill="hold">
                                          <p:stCondLst>
                                            <p:cond delay="0"/>
                                          </p:stCondLst>
                                        </p:cTn>
                                        <p:tgtEl>
                                          <p:spTgt spid="116"/>
                                        </p:tgtEl>
                                        <p:attrNameLst>
                                          <p:attrName>style.visibility</p:attrName>
                                        </p:attrNameLst>
                                      </p:cBhvr>
                                      <p:to>
                                        <p:strVal val="visible"/>
                                      </p:to>
                                    </p:set>
                                    <p:animEffect transition="in" filter="checkerboard(across)">
                                      <p:cBhvr>
                                        <p:cTn id="226" dur="500"/>
                                        <p:tgtEl>
                                          <p:spTgt spid="116"/>
                                        </p:tgtEl>
                                      </p:cBhvr>
                                    </p:animEffect>
                                  </p:childTnLst>
                                </p:cTn>
                              </p:par>
                              <p:par>
                                <p:cTn id="227" presetID="5" presetClass="entr" presetSubtype="10" fill="hold" nodeType="withEffect">
                                  <p:stCondLst>
                                    <p:cond delay="0"/>
                                  </p:stCondLst>
                                  <p:childTnLst>
                                    <p:set>
                                      <p:cBhvr>
                                        <p:cTn id="228" dur="1" fill="hold">
                                          <p:stCondLst>
                                            <p:cond delay="0"/>
                                          </p:stCondLst>
                                        </p:cTn>
                                        <p:tgtEl>
                                          <p:spTgt spid="117"/>
                                        </p:tgtEl>
                                        <p:attrNameLst>
                                          <p:attrName>style.visibility</p:attrName>
                                        </p:attrNameLst>
                                      </p:cBhvr>
                                      <p:to>
                                        <p:strVal val="visible"/>
                                      </p:to>
                                    </p:set>
                                    <p:animEffect transition="in" filter="checkerboard(across)">
                                      <p:cBhvr>
                                        <p:cTn id="229" dur="500"/>
                                        <p:tgtEl>
                                          <p:spTgt spid="117"/>
                                        </p:tgtEl>
                                      </p:cBhvr>
                                    </p:animEffect>
                                  </p:childTnLst>
                                </p:cTn>
                              </p:par>
                              <p:par>
                                <p:cTn id="230" presetID="5" presetClass="entr" presetSubtype="10" fill="hold" nodeType="withEffect">
                                  <p:stCondLst>
                                    <p:cond delay="0"/>
                                  </p:stCondLst>
                                  <p:childTnLst>
                                    <p:set>
                                      <p:cBhvr>
                                        <p:cTn id="231" dur="1" fill="hold">
                                          <p:stCondLst>
                                            <p:cond delay="0"/>
                                          </p:stCondLst>
                                        </p:cTn>
                                        <p:tgtEl>
                                          <p:spTgt spid="118"/>
                                        </p:tgtEl>
                                        <p:attrNameLst>
                                          <p:attrName>style.visibility</p:attrName>
                                        </p:attrNameLst>
                                      </p:cBhvr>
                                      <p:to>
                                        <p:strVal val="visible"/>
                                      </p:to>
                                    </p:set>
                                    <p:animEffect transition="in" filter="checkerboard(across)">
                                      <p:cBhvr>
                                        <p:cTn id="232" dur="500"/>
                                        <p:tgtEl>
                                          <p:spTgt spid="118"/>
                                        </p:tgtEl>
                                      </p:cBhvr>
                                    </p:animEffect>
                                  </p:childTnLst>
                                </p:cTn>
                              </p:par>
                              <p:par>
                                <p:cTn id="233" presetID="5" presetClass="entr" presetSubtype="10" fill="hold" nodeType="withEffect">
                                  <p:stCondLst>
                                    <p:cond delay="0"/>
                                  </p:stCondLst>
                                  <p:childTnLst>
                                    <p:set>
                                      <p:cBhvr>
                                        <p:cTn id="234" dur="1" fill="hold">
                                          <p:stCondLst>
                                            <p:cond delay="0"/>
                                          </p:stCondLst>
                                        </p:cTn>
                                        <p:tgtEl>
                                          <p:spTgt spid="119"/>
                                        </p:tgtEl>
                                        <p:attrNameLst>
                                          <p:attrName>style.visibility</p:attrName>
                                        </p:attrNameLst>
                                      </p:cBhvr>
                                      <p:to>
                                        <p:strVal val="visible"/>
                                      </p:to>
                                    </p:set>
                                    <p:animEffect transition="in" filter="checkerboard(across)">
                                      <p:cBhvr>
                                        <p:cTn id="235" dur="500"/>
                                        <p:tgtEl>
                                          <p:spTgt spid="119"/>
                                        </p:tgtEl>
                                      </p:cBhvr>
                                    </p:animEffect>
                                  </p:childTnLst>
                                </p:cTn>
                              </p:par>
                              <p:par>
                                <p:cTn id="236" presetID="5" presetClass="entr" presetSubtype="10" fill="hold" nodeType="withEffect">
                                  <p:stCondLst>
                                    <p:cond delay="0"/>
                                  </p:stCondLst>
                                  <p:childTnLst>
                                    <p:set>
                                      <p:cBhvr>
                                        <p:cTn id="237" dur="1" fill="hold">
                                          <p:stCondLst>
                                            <p:cond delay="0"/>
                                          </p:stCondLst>
                                        </p:cTn>
                                        <p:tgtEl>
                                          <p:spTgt spid="120"/>
                                        </p:tgtEl>
                                        <p:attrNameLst>
                                          <p:attrName>style.visibility</p:attrName>
                                        </p:attrNameLst>
                                      </p:cBhvr>
                                      <p:to>
                                        <p:strVal val="visible"/>
                                      </p:to>
                                    </p:set>
                                    <p:animEffect transition="in" filter="checkerboard(across)">
                                      <p:cBhvr>
                                        <p:cTn id="238" dur="500"/>
                                        <p:tgtEl>
                                          <p:spTgt spid="120"/>
                                        </p:tgtEl>
                                      </p:cBhvr>
                                    </p:animEffect>
                                  </p:childTnLst>
                                </p:cTn>
                              </p:par>
                              <p:par>
                                <p:cTn id="239" presetID="5" presetClass="entr" presetSubtype="10" fill="hold" nodeType="withEffect">
                                  <p:stCondLst>
                                    <p:cond delay="0"/>
                                  </p:stCondLst>
                                  <p:childTnLst>
                                    <p:set>
                                      <p:cBhvr>
                                        <p:cTn id="240" dur="1" fill="hold">
                                          <p:stCondLst>
                                            <p:cond delay="0"/>
                                          </p:stCondLst>
                                        </p:cTn>
                                        <p:tgtEl>
                                          <p:spTgt spid="121"/>
                                        </p:tgtEl>
                                        <p:attrNameLst>
                                          <p:attrName>style.visibility</p:attrName>
                                        </p:attrNameLst>
                                      </p:cBhvr>
                                      <p:to>
                                        <p:strVal val="visible"/>
                                      </p:to>
                                    </p:set>
                                    <p:animEffect transition="in" filter="checkerboard(across)">
                                      <p:cBhvr>
                                        <p:cTn id="241" dur="500"/>
                                        <p:tgtEl>
                                          <p:spTgt spid="121"/>
                                        </p:tgtEl>
                                      </p:cBhvr>
                                    </p:animEffect>
                                  </p:childTnLst>
                                </p:cTn>
                              </p:par>
                              <p:par>
                                <p:cTn id="242" presetID="5" presetClass="entr" presetSubtype="10" fill="hold" nodeType="withEffect">
                                  <p:stCondLst>
                                    <p:cond delay="0"/>
                                  </p:stCondLst>
                                  <p:childTnLst>
                                    <p:set>
                                      <p:cBhvr>
                                        <p:cTn id="243" dur="1" fill="hold">
                                          <p:stCondLst>
                                            <p:cond delay="0"/>
                                          </p:stCondLst>
                                        </p:cTn>
                                        <p:tgtEl>
                                          <p:spTgt spid="122"/>
                                        </p:tgtEl>
                                        <p:attrNameLst>
                                          <p:attrName>style.visibility</p:attrName>
                                        </p:attrNameLst>
                                      </p:cBhvr>
                                      <p:to>
                                        <p:strVal val="visible"/>
                                      </p:to>
                                    </p:set>
                                    <p:animEffect transition="in" filter="checkerboard(across)">
                                      <p:cBhvr>
                                        <p:cTn id="244" dur="500"/>
                                        <p:tgtEl>
                                          <p:spTgt spid="122"/>
                                        </p:tgtEl>
                                      </p:cBhvr>
                                    </p:animEffect>
                                  </p:childTnLst>
                                </p:cTn>
                              </p:par>
                            </p:childTnLst>
                          </p:cTn>
                        </p:par>
                      </p:childTnLst>
                    </p:cTn>
                  </p:par>
                  <p:par>
                    <p:cTn id="245" fill="hold">
                      <p:stCondLst>
                        <p:cond delay="indefinite"/>
                      </p:stCondLst>
                      <p:childTnLst>
                        <p:par>
                          <p:cTn id="246" fill="hold">
                            <p:stCondLst>
                              <p:cond delay="0"/>
                            </p:stCondLst>
                            <p:childTnLst>
                              <p:par>
                                <p:cTn id="247" presetID="4" presetClass="entr" presetSubtype="16" fill="hold" grpId="0" nodeType="clickEffect">
                                  <p:stCondLst>
                                    <p:cond delay="0"/>
                                  </p:stCondLst>
                                  <p:childTnLst>
                                    <p:set>
                                      <p:cBhvr>
                                        <p:cTn id="248" dur="1" fill="hold">
                                          <p:stCondLst>
                                            <p:cond delay="0"/>
                                          </p:stCondLst>
                                        </p:cTn>
                                        <p:tgtEl>
                                          <p:spTgt spid="24680"/>
                                        </p:tgtEl>
                                        <p:attrNameLst>
                                          <p:attrName>style.visibility</p:attrName>
                                        </p:attrNameLst>
                                      </p:cBhvr>
                                      <p:to>
                                        <p:strVal val="visible"/>
                                      </p:to>
                                    </p:set>
                                    <p:animEffect transition="in" filter="box(in)">
                                      <p:cBhvr>
                                        <p:cTn id="249" dur="500"/>
                                        <p:tgtEl>
                                          <p:spTgt spid="24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2468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ctrTitle"/>
          </p:nvPr>
        </p:nvSpPr>
        <p:spPr bwMode="auto">
          <a:xfrm>
            <a:off x="914400" y="0"/>
            <a:ext cx="8229600" cy="1143000"/>
          </a:xfrm>
          <a:noFill/>
        </p:spPr>
        <p:txBody>
          <a:bodyPr lIns="0" rIns="0" bIns="0" anchor="b"/>
          <a:lstStyle/>
          <a:p>
            <a:r>
              <a:rPr lang="en-US" sz="3300">
                <a:effectLst/>
                <a:latin typeface="Gill Sans MT" pitchFamily="34" charset="0"/>
              </a:rPr>
              <a:t>Parallelization &amp; Overlapping</a:t>
            </a:r>
          </a:p>
        </p:txBody>
      </p:sp>
      <p:sp>
        <p:nvSpPr>
          <p:cNvPr id="3" name="Content Placeholder 2"/>
          <p:cNvSpPr>
            <a:spLocks noGrp="1"/>
          </p:cNvSpPr>
          <p:nvPr>
            <p:ph type="subTitle" idx="1"/>
          </p:nvPr>
        </p:nvSpPr>
        <p:spPr>
          <a:xfrm>
            <a:off x="990600" y="1752600"/>
            <a:ext cx="8229600" cy="4648200"/>
          </a:xfrm>
        </p:spPr>
        <p:txBody>
          <a:bodyPr/>
          <a:lstStyle/>
          <a:p>
            <a:pPr marL="273050" indent="-273050"/>
            <a:r>
              <a:rPr lang="en-US" sz="2800" b="1" i="1" dirty="0">
                <a:latin typeface="Gill Sans MT" pitchFamily="34" charset="0"/>
              </a:rPr>
              <a:t>Parallelization :</a:t>
            </a:r>
            <a:r>
              <a:rPr lang="en-US" sz="2400" dirty="0">
                <a:latin typeface="Gill Sans MT" pitchFamily="34" charset="0"/>
              </a:rPr>
              <a:t> Two or more cache misses are serviced simultaneously.</a:t>
            </a:r>
          </a:p>
          <a:p>
            <a:pPr marL="273050" indent="-273050"/>
            <a:r>
              <a:rPr lang="en-US" sz="2800" b="1" i="1" dirty="0">
                <a:latin typeface="Gill Sans MT" pitchFamily="34" charset="0"/>
              </a:rPr>
              <a:t>Overlapping : </a:t>
            </a:r>
            <a:r>
              <a:rPr lang="en-US" sz="2400" dirty="0">
                <a:latin typeface="Gill Sans MT" pitchFamily="34" charset="0"/>
              </a:rPr>
              <a:t>Memory reads are pipelined.</a:t>
            </a:r>
          </a:p>
          <a:p>
            <a:pPr marL="273050" indent="-273050">
              <a:buFont typeface="Wingdings 2" pitchFamily="18" charset="2"/>
              <a:buNone/>
            </a:pPr>
            <a:r>
              <a:rPr lang="en-US" sz="2400" b="1" i="1" dirty="0">
                <a:solidFill>
                  <a:srgbClr val="9B4C37"/>
                </a:solidFill>
                <a:latin typeface="Gill Sans MT" pitchFamily="34" charset="0"/>
              </a:rPr>
              <a:t>Effect on Cipher Execution : </a:t>
            </a:r>
          </a:p>
          <a:p>
            <a:pPr marL="273050" indent="-273050"/>
            <a:r>
              <a:rPr lang="en-US" sz="2400" dirty="0">
                <a:solidFill>
                  <a:srgbClr val="9B4C37"/>
                </a:solidFill>
                <a:latin typeface="Gill Sans MT" pitchFamily="34" charset="0"/>
              </a:rPr>
              <a:t>Consider  a 5 round block cipher with 4 misses</a:t>
            </a:r>
          </a:p>
          <a:p>
            <a:pPr marL="273050" indent="-273050"/>
            <a:r>
              <a:rPr lang="en-US" sz="2400" b="1" i="1" dirty="0">
                <a:solidFill>
                  <a:srgbClr val="9B4C37"/>
                </a:solidFill>
                <a:latin typeface="Gill Sans MT" pitchFamily="34" charset="0"/>
              </a:rPr>
              <a:t>Time(E1) &lt; Time(E2)</a:t>
            </a:r>
          </a:p>
        </p:txBody>
      </p:sp>
      <p:grpSp>
        <p:nvGrpSpPr>
          <p:cNvPr id="2" name="Group 10"/>
          <p:cNvGrpSpPr>
            <a:grpSpLocks/>
          </p:cNvGrpSpPr>
          <p:nvPr/>
        </p:nvGrpSpPr>
        <p:grpSpPr bwMode="auto">
          <a:xfrm>
            <a:off x="3048000" y="4572000"/>
            <a:ext cx="1676400" cy="1524000"/>
            <a:chOff x="1295400" y="4800600"/>
            <a:chExt cx="1676400" cy="1524000"/>
          </a:xfrm>
        </p:grpSpPr>
        <p:sp>
          <p:nvSpPr>
            <p:cNvPr id="158733" name="Flowchart: Process 4"/>
            <p:cNvSpPr>
              <a:spLocks noChangeArrowheads="1"/>
            </p:cNvSpPr>
            <p:nvPr/>
          </p:nvSpPr>
          <p:spPr bwMode="auto">
            <a:xfrm>
              <a:off x="1295400" y="4800600"/>
              <a:ext cx="1676400" cy="304800"/>
            </a:xfrm>
            <a:prstGeom prst="flowChartProcess">
              <a:avLst/>
            </a:prstGeom>
            <a:solidFill>
              <a:schemeClr val="folHlink"/>
            </a:solidFill>
            <a:ln w="25400" algn="ctr">
              <a:solidFill>
                <a:srgbClr val="085091"/>
              </a:solidFill>
              <a:miter lim="800000"/>
              <a:headEnd/>
              <a:tailEnd/>
            </a:ln>
          </p:spPr>
          <p:txBody>
            <a:bodyPr anchor="ctr"/>
            <a:lstStyle/>
            <a:p>
              <a:pPr algn="ctr"/>
              <a:r>
                <a:rPr lang="en-US">
                  <a:solidFill>
                    <a:schemeClr val="bg1"/>
                  </a:solidFill>
                  <a:latin typeface="Calibri" pitchFamily="34" charset="0"/>
                </a:rPr>
                <a:t>2 misses</a:t>
              </a:r>
            </a:p>
          </p:txBody>
        </p:sp>
        <p:sp>
          <p:nvSpPr>
            <p:cNvPr id="6" name="Flowchart: Process 5"/>
            <p:cNvSpPr>
              <a:spLocks noChangeArrowheads="1"/>
            </p:cNvSpPr>
            <p:nvPr/>
          </p:nvSpPr>
          <p:spPr bwMode="auto">
            <a:xfrm>
              <a:off x="1295400" y="5105400"/>
              <a:ext cx="1676400" cy="304800"/>
            </a:xfrm>
            <a:prstGeom prst="flowChartProcess">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Calibri" pitchFamily="34" charset="0"/>
                  <a:ea typeface="+mn-ea"/>
                  <a:cs typeface="Calibri" pitchFamily="34" charset="0"/>
                </a:rPr>
                <a:t>1 miss</a:t>
              </a:r>
            </a:p>
          </p:txBody>
        </p:sp>
        <p:sp>
          <p:nvSpPr>
            <p:cNvPr id="7" name="Flowchart: Process 6"/>
            <p:cNvSpPr>
              <a:spLocks noChangeArrowheads="1"/>
            </p:cNvSpPr>
            <p:nvPr/>
          </p:nvSpPr>
          <p:spPr bwMode="auto">
            <a:xfrm>
              <a:off x="1295400" y="5410200"/>
              <a:ext cx="1676400" cy="304800"/>
            </a:xfrm>
            <a:prstGeom prst="flowChartProcess">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Calibri" pitchFamily="34" charset="0"/>
                  <a:ea typeface="+mn-ea"/>
                  <a:cs typeface="Calibri" pitchFamily="34" charset="0"/>
                </a:rPr>
                <a:t>1 miss</a:t>
              </a:r>
            </a:p>
          </p:txBody>
        </p:sp>
        <p:sp>
          <p:nvSpPr>
            <p:cNvPr id="8" name="Flowchart: Process 7"/>
            <p:cNvSpPr>
              <a:spLocks noChangeArrowheads="1"/>
            </p:cNvSpPr>
            <p:nvPr/>
          </p:nvSpPr>
          <p:spPr bwMode="auto">
            <a:xfrm>
              <a:off x="1295400" y="5715000"/>
              <a:ext cx="1676400" cy="304800"/>
            </a:xfrm>
            <a:prstGeom prst="flowChartProcess">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Calibri" pitchFamily="34" charset="0"/>
                  <a:ea typeface="+mn-ea"/>
                  <a:cs typeface="Calibri" pitchFamily="34" charset="0"/>
                </a:rPr>
                <a:t>0 misses</a:t>
              </a:r>
            </a:p>
          </p:txBody>
        </p:sp>
        <p:sp>
          <p:nvSpPr>
            <p:cNvPr id="10" name="Flowchart: Process 9"/>
            <p:cNvSpPr>
              <a:spLocks noChangeArrowheads="1"/>
            </p:cNvSpPr>
            <p:nvPr/>
          </p:nvSpPr>
          <p:spPr bwMode="auto">
            <a:xfrm>
              <a:off x="1295400" y="6019800"/>
              <a:ext cx="1676400" cy="304800"/>
            </a:xfrm>
            <a:prstGeom prst="flowChartProcess">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Calibri" pitchFamily="34" charset="0"/>
                  <a:ea typeface="+mn-ea"/>
                  <a:cs typeface="Calibri" pitchFamily="34" charset="0"/>
                </a:rPr>
                <a:t>0 misses</a:t>
              </a:r>
            </a:p>
          </p:txBody>
        </p:sp>
      </p:grpSp>
      <p:grpSp>
        <p:nvGrpSpPr>
          <p:cNvPr id="4" name="Group 11"/>
          <p:cNvGrpSpPr>
            <a:grpSpLocks/>
          </p:cNvGrpSpPr>
          <p:nvPr/>
        </p:nvGrpSpPr>
        <p:grpSpPr bwMode="auto">
          <a:xfrm>
            <a:off x="6096000" y="4572000"/>
            <a:ext cx="1676400" cy="1524000"/>
            <a:chOff x="1295400" y="4800600"/>
            <a:chExt cx="1676400" cy="1524000"/>
          </a:xfrm>
        </p:grpSpPr>
        <p:sp>
          <p:nvSpPr>
            <p:cNvPr id="13" name="Flowchart: Process 12"/>
            <p:cNvSpPr>
              <a:spLocks noChangeArrowheads="1"/>
            </p:cNvSpPr>
            <p:nvPr/>
          </p:nvSpPr>
          <p:spPr bwMode="auto">
            <a:xfrm>
              <a:off x="1295400" y="4800600"/>
              <a:ext cx="1676400" cy="304800"/>
            </a:xfrm>
            <a:prstGeom prst="flowChartProcess">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Calibri" pitchFamily="34" charset="0"/>
                  <a:ea typeface="+mn-ea"/>
                  <a:cs typeface="Calibri" pitchFamily="34" charset="0"/>
                </a:rPr>
                <a:t>1 miss</a:t>
              </a:r>
            </a:p>
          </p:txBody>
        </p:sp>
        <p:sp>
          <p:nvSpPr>
            <p:cNvPr id="14" name="Flowchart: Process 13"/>
            <p:cNvSpPr>
              <a:spLocks noChangeArrowheads="1"/>
            </p:cNvSpPr>
            <p:nvPr/>
          </p:nvSpPr>
          <p:spPr bwMode="auto">
            <a:xfrm>
              <a:off x="1295400" y="5105400"/>
              <a:ext cx="1676400" cy="304800"/>
            </a:xfrm>
            <a:prstGeom prst="flowChartProcess">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Calibri" pitchFamily="34" charset="0"/>
                  <a:ea typeface="+mn-ea"/>
                  <a:cs typeface="Calibri" pitchFamily="34" charset="0"/>
                </a:rPr>
                <a:t>1 miss</a:t>
              </a:r>
            </a:p>
          </p:txBody>
        </p:sp>
        <p:sp>
          <p:nvSpPr>
            <p:cNvPr id="15" name="Flowchart: Process 14"/>
            <p:cNvSpPr>
              <a:spLocks noChangeArrowheads="1"/>
            </p:cNvSpPr>
            <p:nvPr/>
          </p:nvSpPr>
          <p:spPr bwMode="auto">
            <a:xfrm>
              <a:off x="1295400" y="5410200"/>
              <a:ext cx="1676400" cy="304800"/>
            </a:xfrm>
            <a:prstGeom prst="flowChartProcess">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Calibri" pitchFamily="34" charset="0"/>
                  <a:ea typeface="+mn-ea"/>
                  <a:cs typeface="Calibri" pitchFamily="34" charset="0"/>
                </a:rPr>
                <a:t>1 miss</a:t>
              </a:r>
            </a:p>
          </p:txBody>
        </p:sp>
        <p:sp>
          <p:nvSpPr>
            <p:cNvPr id="16" name="Flowchart: Process 15"/>
            <p:cNvSpPr>
              <a:spLocks noChangeArrowheads="1"/>
            </p:cNvSpPr>
            <p:nvPr/>
          </p:nvSpPr>
          <p:spPr bwMode="auto">
            <a:xfrm>
              <a:off x="1295400" y="5715000"/>
              <a:ext cx="1676400" cy="304800"/>
            </a:xfrm>
            <a:prstGeom prst="flowChartProcess">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Calibri" pitchFamily="34" charset="0"/>
                  <a:ea typeface="+mn-ea"/>
                  <a:cs typeface="Calibri" pitchFamily="34" charset="0"/>
                </a:rPr>
                <a:t>0 misses</a:t>
              </a:r>
            </a:p>
          </p:txBody>
        </p:sp>
        <p:sp>
          <p:nvSpPr>
            <p:cNvPr id="17" name="Flowchart: Process 16"/>
            <p:cNvSpPr>
              <a:spLocks noChangeArrowheads="1"/>
            </p:cNvSpPr>
            <p:nvPr/>
          </p:nvSpPr>
          <p:spPr bwMode="auto">
            <a:xfrm>
              <a:off x="1295400" y="6019800"/>
              <a:ext cx="1676400" cy="304800"/>
            </a:xfrm>
            <a:prstGeom prst="flowChartProcess">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Calibri" pitchFamily="34" charset="0"/>
                  <a:ea typeface="+mn-ea"/>
                  <a:cs typeface="Calibri" pitchFamily="34" charset="0"/>
                </a:rPr>
                <a:t>1 miss</a:t>
              </a:r>
            </a:p>
          </p:txBody>
        </p:sp>
      </p:grpSp>
      <p:sp>
        <p:nvSpPr>
          <p:cNvPr id="18" name="TextBox 17"/>
          <p:cNvSpPr txBox="1">
            <a:spLocks noChangeArrowheads="1"/>
          </p:cNvSpPr>
          <p:nvPr/>
        </p:nvSpPr>
        <p:spPr bwMode="auto">
          <a:xfrm>
            <a:off x="2209800" y="4953000"/>
            <a:ext cx="463550" cy="366713"/>
          </a:xfrm>
          <a:prstGeom prst="rect">
            <a:avLst/>
          </a:prstGeom>
          <a:noFill/>
          <a:ln w="9525">
            <a:noFill/>
            <a:miter lim="800000"/>
            <a:headEnd/>
            <a:tailEnd/>
          </a:ln>
        </p:spPr>
        <p:txBody>
          <a:bodyPr wrap="none">
            <a:spAutoFit/>
          </a:bodyPr>
          <a:lstStyle/>
          <a:p>
            <a:r>
              <a:rPr lang="en-US"/>
              <a:t>E1</a:t>
            </a:r>
          </a:p>
        </p:txBody>
      </p:sp>
      <p:sp>
        <p:nvSpPr>
          <p:cNvPr id="19" name="TextBox 18"/>
          <p:cNvSpPr txBox="1">
            <a:spLocks noChangeArrowheads="1"/>
          </p:cNvSpPr>
          <p:nvPr/>
        </p:nvSpPr>
        <p:spPr bwMode="auto">
          <a:xfrm>
            <a:off x="5638800" y="5105400"/>
            <a:ext cx="463550" cy="366713"/>
          </a:xfrm>
          <a:prstGeom prst="rect">
            <a:avLst/>
          </a:prstGeom>
          <a:noFill/>
          <a:ln w="9525">
            <a:noFill/>
            <a:miter lim="800000"/>
            <a:headEnd/>
            <a:tailEnd/>
          </a:ln>
        </p:spPr>
        <p:txBody>
          <a:bodyPr wrap="none">
            <a:spAutoFit/>
          </a:bodyPr>
          <a:lstStyle/>
          <a:p>
            <a:r>
              <a:rPr lang="en-US"/>
              <a:t>E2</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linds(horizontal)">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ctrTitle"/>
          </p:nvPr>
        </p:nvSpPr>
        <p:spPr bwMode="auto">
          <a:xfrm>
            <a:off x="914400" y="0"/>
            <a:ext cx="8229600" cy="1143000"/>
          </a:xfrm>
          <a:noFill/>
        </p:spPr>
        <p:txBody>
          <a:bodyPr lIns="0" rIns="0" bIns="0" anchor="b"/>
          <a:lstStyle/>
          <a:p>
            <a:r>
              <a:rPr lang="en-US" sz="2900" dirty="0">
                <a:effectLst/>
                <a:latin typeface="Gill Sans MT" pitchFamily="34" charset="0"/>
              </a:rPr>
              <a:t>Extending Cache Timing Attack to </a:t>
            </a:r>
            <a:br>
              <a:rPr lang="en-US" sz="2900" dirty="0">
                <a:effectLst/>
                <a:latin typeface="Gill Sans MT" pitchFamily="34" charset="0"/>
              </a:rPr>
            </a:br>
            <a:r>
              <a:rPr lang="en-US" sz="2900" dirty="0">
                <a:effectLst/>
                <a:latin typeface="Gill Sans MT" pitchFamily="34" charset="0"/>
              </a:rPr>
              <a:t>Work on Small Table Ciphers</a:t>
            </a:r>
          </a:p>
        </p:txBody>
      </p:sp>
      <p:sp>
        <p:nvSpPr>
          <p:cNvPr id="3" name="Content Placeholder 2"/>
          <p:cNvSpPr>
            <a:spLocks noGrp="1"/>
          </p:cNvSpPr>
          <p:nvPr>
            <p:ph type="subTitle" idx="1"/>
          </p:nvPr>
        </p:nvSpPr>
        <p:spPr>
          <a:xfrm>
            <a:off x="1066800" y="1562100"/>
            <a:ext cx="7696200" cy="3619500"/>
          </a:xfrm>
        </p:spPr>
        <p:txBody>
          <a:bodyPr/>
          <a:lstStyle/>
          <a:p>
            <a:pPr marL="273050" indent="-273050">
              <a:buFont typeface="Wingdings 2" pitchFamily="18" charset="2"/>
              <a:buNone/>
            </a:pPr>
            <a:r>
              <a:rPr lang="en-US" sz="2800" dirty="0">
                <a:latin typeface="Gill Sans MT" pitchFamily="34" charset="0"/>
              </a:rPr>
              <a:t>Challenges:</a:t>
            </a:r>
          </a:p>
          <a:p>
            <a:pPr marL="273050" indent="-273050">
              <a:buFont typeface="Wingdings 2" pitchFamily="18" charset="2"/>
              <a:buNone/>
            </a:pPr>
            <a:r>
              <a:rPr lang="en-US" sz="2800" dirty="0">
                <a:latin typeface="Gill Sans MT" pitchFamily="34" charset="0"/>
              </a:rPr>
              <a:t>	1. The deviation in encryption time is too less.</a:t>
            </a:r>
          </a:p>
          <a:p>
            <a:pPr marL="273050" indent="-273050">
              <a:buFont typeface="Wingdings 2" pitchFamily="18" charset="2"/>
              <a:buNone/>
            </a:pPr>
            <a:r>
              <a:rPr lang="en-US" sz="2800" dirty="0">
                <a:latin typeface="Gill Sans MT" pitchFamily="34" charset="0"/>
              </a:rPr>
              <a:t>   2. Timing measurements need to be more   accurate.</a:t>
            </a:r>
          </a:p>
        </p:txBody>
      </p:sp>
      <p:pic>
        <p:nvPicPr>
          <p:cNvPr id="5" name="Picture 3"/>
          <p:cNvPicPr>
            <a:picLocks noChangeAspect="1" noChangeArrowheads="1"/>
          </p:cNvPicPr>
          <p:nvPr/>
        </p:nvPicPr>
        <p:blipFill>
          <a:blip r:embed="rId2"/>
          <a:srcRect/>
          <a:stretch>
            <a:fillRect/>
          </a:stretch>
        </p:blipFill>
        <p:spPr bwMode="auto">
          <a:xfrm>
            <a:off x="1524000" y="3657600"/>
            <a:ext cx="6858000" cy="2667000"/>
          </a:xfrm>
          <a:prstGeom prst="rect">
            <a:avLst/>
          </a:prstGeom>
          <a:noFill/>
          <a:ln w="9525">
            <a:noFill/>
            <a:miter lim="800000"/>
            <a:headEnd/>
            <a:tailEnd/>
          </a:ln>
        </p:spPr>
      </p:pic>
    </p:spTree>
    <p:extLst>
      <p:ext uri="{BB962C8B-B14F-4D97-AF65-F5344CB8AC3E}">
        <p14:creationId xmlns:p14="http://schemas.microsoft.com/office/powerpoint/2010/main" val="53409993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ctrTitle"/>
          </p:nvPr>
        </p:nvSpPr>
        <p:spPr bwMode="auto">
          <a:xfrm>
            <a:off x="1066800" y="228600"/>
            <a:ext cx="8229600" cy="762000"/>
          </a:xfrm>
          <a:noFill/>
        </p:spPr>
        <p:txBody>
          <a:bodyPr lIns="0" rIns="0" bIns="0" anchor="b"/>
          <a:lstStyle/>
          <a:p>
            <a:r>
              <a:rPr lang="en-US" sz="3200" dirty="0">
                <a:effectLst/>
                <a:latin typeface="Gill Sans MT" pitchFamily="34" charset="0"/>
              </a:rPr>
              <a:t>Improvements to the </a:t>
            </a:r>
            <a:r>
              <a:rPr lang="en-US" sz="3200">
                <a:effectLst/>
                <a:latin typeface="Gill Sans MT" pitchFamily="34" charset="0"/>
              </a:rPr>
              <a:t>Timing Attack (1)</a:t>
            </a:r>
            <a:endParaRPr lang="en-US" sz="3200" dirty="0">
              <a:effectLst/>
              <a:latin typeface="Gill Sans MT" pitchFamily="34" charset="0"/>
            </a:endParaRPr>
          </a:p>
        </p:txBody>
      </p:sp>
      <p:sp>
        <p:nvSpPr>
          <p:cNvPr id="28675" name="Content Placeholder 2"/>
          <p:cNvSpPr>
            <a:spLocks noGrp="1"/>
          </p:cNvSpPr>
          <p:nvPr>
            <p:ph type="subTitle" idx="1"/>
          </p:nvPr>
        </p:nvSpPr>
        <p:spPr>
          <a:xfrm>
            <a:off x="1066800" y="1524000"/>
            <a:ext cx="8229600" cy="4724400"/>
          </a:xfrm>
        </p:spPr>
        <p:txBody>
          <a:bodyPr/>
          <a:lstStyle/>
          <a:p>
            <a:pPr marL="273050" indent="-273050" algn="just"/>
            <a:r>
              <a:rPr lang="en-US" dirty="0">
                <a:solidFill>
                  <a:srgbClr val="9B4C37"/>
                </a:solidFill>
                <a:latin typeface="Gill Sans MT" pitchFamily="34" charset="0"/>
              </a:rPr>
              <a:t>Improving Timing Measurements</a:t>
            </a:r>
          </a:p>
          <a:p>
            <a:pPr marL="668337" lvl="1" indent="-457200" algn="just">
              <a:buFont typeface="Arial" charset="0"/>
              <a:buChar char="•"/>
            </a:pPr>
            <a:r>
              <a:rPr lang="en-US" dirty="0">
                <a:latin typeface="Gill Sans MT" pitchFamily="34" charset="0"/>
              </a:rPr>
              <a:t>Use ‘RDTSC’ instruction to measure timing.</a:t>
            </a:r>
          </a:p>
          <a:p>
            <a:pPr marL="1011237" lvl="2" indent="-342900" algn="just">
              <a:buFont typeface="Arial" charset="0"/>
              <a:buChar char="•"/>
            </a:pPr>
            <a:r>
              <a:rPr lang="en-US" dirty="0">
                <a:latin typeface="Gill Sans MT" pitchFamily="34" charset="0"/>
              </a:rPr>
              <a:t>This is prone to errors due to processor pipeline and out-of-order execution.</a:t>
            </a:r>
          </a:p>
          <a:p>
            <a:pPr marL="668337" lvl="1" indent="-457200" algn="just">
              <a:buFont typeface="Arial" charset="0"/>
              <a:buChar char="•"/>
            </a:pPr>
            <a:r>
              <a:rPr lang="en-US" dirty="0">
                <a:latin typeface="Gill Sans MT" pitchFamily="34" charset="0"/>
              </a:rPr>
              <a:t>Also use ‘CPUID’ before calling RDTSC</a:t>
            </a:r>
          </a:p>
          <a:p>
            <a:pPr marL="1011237" lvl="2" indent="-342900" algn="just">
              <a:buFont typeface="Arial" charset="0"/>
              <a:buChar char="•"/>
            </a:pPr>
            <a:r>
              <a:rPr lang="en-US" dirty="0">
                <a:latin typeface="Gill Sans MT" pitchFamily="34" charset="0"/>
              </a:rPr>
              <a:t>This flushes the processor pipeline.</a:t>
            </a:r>
          </a:p>
          <a:p>
            <a:pPr marL="1011237" lvl="2" indent="-342900" algn="just">
              <a:buFont typeface="Arial" charset="0"/>
              <a:buChar char="•"/>
            </a:pPr>
            <a:r>
              <a:rPr lang="en-US" dirty="0">
                <a:latin typeface="Gill Sans MT" pitchFamily="34" charset="0"/>
              </a:rPr>
              <a:t>Hence all RDTSC instructions done on a fresh pipeline.</a:t>
            </a:r>
          </a:p>
          <a:p>
            <a:pPr lvl="1" indent="-246063" algn="just">
              <a:buFont typeface="Verdana" pitchFamily="34" charset="0"/>
              <a:buNone/>
            </a:pPr>
            <a:endParaRPr lang="en-US" dirty="0">
              <a:latin typeface="Gill Sans MT" pitchFamily="34" charset="0"/>
            </a:endParaRPr>
          </a:p>
          <a:p>
            <a:pPr lvl="1" indent="-246063" algn="just"/>
            <a:endParaRPr lang="en-US" dirty="0">
              <a:latin typeface="Gill Sans MT" pitchFamily="34" charset="0"/>
            </a:endParaRPr>
          </a:p>
        </p:txBody>
      </p:sp>
    </p:spTree>
    <p:extLst>
      <p:ext uri="{BB962C8B-B14F-4D97-AF65-F5344CB8AC3E}">
        <p14:creationId xmlns:p14="http://schemas.microsoft.com/office/powerpoint/2010/main" val="13592947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675">
                                            <p:txEl>
                                              <p:pRg st="3" end="3"/>
                                            </p:txEl>
                                          </p:spTgt>
                                        </p:tgtEl>
                                        <p:attrNameLst>
                                          <p:attrName>style.visibility</p:attrName>
                                        </p:attrNameLst>
                                      </p:cBhvr>
                                      <p:to>
                                        <p:strVal val="visible"/>
                                      </p:to>
                                    </p:set>
                                    <p:animEffect transition="in" filter="blinds(horizontal)">
                                      <p:cBhvr>
                                        <p:cTn id="7" dur="500"/>
                                        <p:tgtEl>
                                          <p:spTgt spid="28675">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8675">
                                            <p:txEl>
                                              <p:pRg st="4" end="4"/>
                                            </p:txEl>
                                          </p:spTgt>
                                        </p:tgtEl>
                                        <p:attrNameLst>
                                          <p:attrName>style.visibility</p:attrName>
                                        </p:attrNameLst>
                                      </p:cBhvr>
                                      <p:to>
                                        <p:strVal val="visible"/>
                                      </p:to>
                                    </p:set>
                                    <p:animEffect transition="in" filter="blinds(horizontal)">
                                      <p:cBhvr>
                                        <p:cTn id="10" dur="500"/>
                                        <p:tgtEl>
                                          <p:spTgt spid="28675">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8675">
                                            <p:txEl>
                                              <p:pRg st="5" end="5"/>
                                            </p:txEl>
                                          </p:spTgt>
                                        </p:tgtEl>
                                        <p:attrNameLst>
                                          <p:attrName>style.visibility</p:attrName>
                                        </p:attrNameLst>
                                      </p:cBhvr>
                                      <p:to>
                                        <p:strVal val="visible"/>
                                      </p:to>
                                    </p:set>
                                    <p:animEffect transition="in" filter="blinds(horizontal)">
                                      <p:cBhvr>
                                        <p:cTn id="13" dur="500"/>
                                        <p:tgtEl>
                                          <p:spTgt spid="28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90600" y="3727450"/>
            <a:ext cx="4249738" cy="2749550"/>
          </a:xfrm>
        </p:spPr>
        <p:txBody>
          <a:bodyPr/>
          <a:lstStyle/>
          <a:p>
            <a:pPr marL="273050" indent="-273050"/>
            <a:r>
              <a:rPr lang="en-US">
                <a:latin typeface="Gill Sans MT" pitchFamily="34" charset="0"/>
              </a:rPr>
              <a:t>Vary only those bytes which go to the same sbox as P0.</a:t>
            </a:r>
          </a:p>
        </p:txBody>
      </p:sp>
      <p:sp>
        <p:nvSpPr>
          <p:cNvPr id="165892" name="Rounded Rectangle 4"/>
          <p:cNvSpPr>
            <a:spLocks noChangeArrowheads="1"/>
          </p:cNvSpPr>
          <p:nvPr/>
        </p:nvSpPr>
        <p:spPr bwMode="auto">
          <a:xfrm>
            <a:off x="1760538" y="2757488"/>
            <a:ext cx="914400" cy="609600"/>
          </a:xfrm>
          <a:prstGeom prst="roundRect">
            <a:avLst>
              <a:gd name="adj" fmla="val 16667"/>
            </a:avLst>
          </a:prstGeom>
          <a:solidFill>
            <a:schemeClr val="folHlink"/>
          </a:solidFill>
          <a:ln w="25400" algn="ctr">
            <a:solidFill>
              <a:srgbClr val="085091"/>
            </a:solidFill>
            <a:round/>
            <a:headEnd/>
            <a:tailEnd/>
          </a:ln>
        </p:spPr>
        <p:txBody>
          <a:bodyPr anchor="ctr"/>
          <a:lstStyle/>
          <a:p>
            <a:pPr algn="ctr"/>
            <a:r>
              <a:rPr lang="en-US" b="1">
                <a:solidFill>
                  <a:srgbClr val="FFFFFF"/>
                </a:solidFill>
                <a:latin typeface="Constantia" pitchFamily="18" charset="0"/>
              </a:rPr>
              <a:t>S1</a:t>
            </a:r>
          </a:p>
        </p:txBody>
      </p:sp>
      <p:cxnSp>
        <p:nvCxnSpPr>
          <p:cNvPr id="6" name="Straight Arrow Connector 5"/>
          <p:cNvCxnSpPr/>
          <p:nvPr/>
        </p:nvCxnSpPr>
        <p:spPr>
          <a:xfrm rot="16200000" flipH="1">
            <a:off x="2108994" y="2104232"/>
            <a:ext cx="228600" cy="111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7" name="Rectangle 6"/>
          <p:cNvSpPr>
            <a:spLocks noChangeArrowheads="1"/>
          </p:cNvSpPr>
          <p:nvPr/>
        </p:nvSpPr>
        <p:spPr bwMode="auto">
          <a:xfrm>
            <a:off x="1876425" y="2224088"/>
            <a:ext cx="685800" cy="228600"/>
          </a:xfrm>
          <a:prstGeom prst="rect">
            <a:avLst/>
          </a:prstGeom>
          <a:solidFill>
            <a:schemeClr val="folHlink"/>
          </a:solidFill>
          <a:ln w="25400" algn="ctr">
            <a:solidFill>
              <a:srgbClr val="085091"/>
            </a:solidFill>
            <a:miter lim="800000"/>
            <a:headEnd/>
            <a:tailEnd/>
          </a:ln>
        </p:spPr>
        <p:txBody>
          <a:bodyPr anchor="ctr"/>
          <a:lstStyle/>
          <a:p>
            <a:pPr algn="ctr" fontAlgn="auto">
              <a:spcBef>
                <a:spcPts val="0"/>
              </a:spcBef>
              <a:spcAft>
                <a:spcPts val="0"/>
              </a:spcAft>
              <a:defRPr/>
            </a:pPr>
            <a:r>
              <a:rPr lang="en-US" sz="1500" dirty="0">
                <a:solidFill>
                  <a:schemeClr val="lt1"/>
                </a:solidFill>
                <a:latin typeface="+mn-lt"/>
                <a:ea typeface="+mn-ea"/>
              </a:rPr>
              <a:t>XOR</a:t>
            </a:r>
          </a:p>
        </p:txBody>
      </p:sp>
      <p:cxnSp>
        <p:nvCxnSpPr>
          <p:cNvPr id="8" name="Elbow Connector 7"/>
          <p:cNvCxnSpPr>
            <a:stCxn id="7" idx="2"/>
            <a:endCxn id="165892" idx="0"/>
          </p:cNvCxnSpPr>
          <p:nvPr/>
        </p:nvCxnSpPr>
        <p:spPr>
          <a:xfrm rot="5400000">
            <a:off x="2066132" y="2604294"/>
            <a:ext cx="304800" cy="1587"/>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9" name="Elbow Connector 8"/>
          <p:cNvCxnSpPr>
            <a:endCxn id="7" idx="1"/>
          </p:cNvCxnSpPr>
          <p:nvPr/>
        </p:nvCxnSpPr>
        <p:spPr>
          <a:xfrm>
            <a:off x="1443038" y="2300288"/>
            <a:ext cx="420687" cy="38100"/>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65892" idx="2"/>
          </p:cNvCxnSpPr>
          <p:nvPr/>
        </p:nvCxnSpPr>
        <p:spPr>
          <a:xfrm rot="5400000">
            <a:off x="2101851" y="3492500"/>
            <a:ext cx="228600" cy="31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5898" name="TextBox 33"/>
          <p:cNvSpPr txBox="1">
            <a:spLocks noChangeArrowheads="1"/>
          </p:cNvSpPr>
          <p:nvPr/>
        </p:nvSpPr>
        <p:spPr bwMode="auto">
          <a:xfrm>
            <a:off x="1993900" y="1614488"/>
            <a:ext cx="461963" cy="366712"/>
          </a:xfrm>
          <a:prstGeom prst="rect">
            <a:avLst/>
          </a:prstGeom>
          <a:noFill/>
          <a:ln w="9525">
            <a:noFill/>
            <a:miter lim="800000"/>
            <a:headEnd/>
            <a:tailEnd/>
          </a:ln>
        </p:spPr>
        <p:txBody>
          <a:bodyPr wrap="none">
            <a:spAutoFit/>
          </a:bodyPr>
          <a:lstStyle/>
          <a:p>
            <a:r>
              <a:rPr lang="en-US" b="1">
                <a:latin typeface="Constantia" pitchFamily="18" charset="0"/>
              </a:rPr>
              <a:t>P0</a:t>
            </a:r>
          </a:p>
        </p:txBody>
      </p:sp>
      <p:sp>
        <p:nvSpPr>
          <p:cNvPr id="165899" name="TextBox 34"/>
          <p:cNvSpPr txBox="1">
            <a:spLocks noChangeArrowheads="1"/>
          </p:cNvSpPr>
          <p:nvPr/>
        </p:nvSpPr>
        <p:spPr bwMode="auto">
          <a:xfrm>
            <a:off x="1087438" y="2071688"/>
            <a:ext cx="482600" cy="366712"/>
          </a:xfrm>
          <a:prstGeom prst="rect">
            <a:avLst/>
          </a:prstGeom>
          <a:noFill/>
          <a:ln w="9525">
            <a:noFill/>
            <a:miter lim="800000"/>
            <a:headEnd/>
            <a:tailEnd/>
          </a:ln>
        </p:spPr>
        <p:txBody>
          <a:bodyPr wrap="none">
            <a:spAutoFit/>
          </a:bodyPr>
          <a:lstStyle/>
          <a:p>
            <a:r>
              <a:rPr lang="en-US" b="1">
                <a:latin typeface="Constantia" pitchFamily="18" charset="0"/>
              </a:rPr>
              <a:t>K0</a:t>
            </a:r>
          </a:p>
        </p:txBody>
      </p:sp>
      <p:sp>
        <p:nvSpPr>
          <p:cNvPr id="165900" name="Rounded Rectangle 12"/>
          <p:cNvSpPr>
            <a:spLocks noChangeArrowheads="1"/>
          </p:cNvSpPr>
          <p:nvPr/>
        </p:nvSpPr>
        <p:spPr bwMode="auto">
          <a:xfrm>
            <a:off x="3830638" y="2759075"/>
            <a:ext cx="914400" cy="609600"/>
          </a:xfrm>
          <a:prstGeom prst="roundRect">
            <a:avLst>
              <a:gd name="adj" fmla="val 16667"/>
            </a:avLst>
          </a:prstGeom>
          <a:solidFill>
            <a:srgbClr val="CCECFF"/>
          </a:solidFill>
          <a:ln w="25400" algn="ctr">
            <a:solidFill>
              <a:srgbClr val="085091"/>
            </a:solidFill>
            <a:round/>
            <a:headEnd/>
            <a:tailEnd/>
          </a:ln>
        </p:spPr>
        <p:txBody>
          <a:bodyPr anchor="ctr"/>
          <a:lstStyle/>
          <a:p>
            <a:pPr algn="ctr"/>
            <a:r>
              <a:rPr lang="en-US" b="1">
                <a:latin typeface="Constantia" pitchFamily="18" charset="0"/>
              </a:rPr>
              <a:t>S2</a:t>
            </a:r>
          </a:p>
        </p:txBody>
      </p:sp>
      <p:cxnSp>
        <p:nvCxnSpPr>
          <p:cNvPr id="14" name="Straight Arrow Connector 13"/>
          <p:cNvCxnSpPr/>
          <p:nvPr/>
        </p:nvCxnSpPr>
        <p:spPr>
          <a:xfrm rot="16200000" flipH="1">
            <a:off x="4166394" y="2104232"/>
            <a:ext cx="228600" cy="111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5902" name="Rectangle 14"/>
          <p:cNvSpPr>
            <a:spLocks noChangeArrowheads="1"/>
          </p:cNvSpPr>
          <p:nvPr/>
        </p:nvSpPr>
        <p:spPr bwMode="auto">
          <a:xfrm>
            <a:off x="3933825" y="2224088"/>
            <a:ext cx="685800" cy="228600"/>
          </a:xfrm>
          <a:prstGeom prst="rect">
            <a:avLst/>
          </a:prstGeom>
          <a:solidFill>
            <a:srgbClr val="CCECFF"/>
          </a:solidFill>
          <a:ln w="25400" algn="ctr">
            <a:solidFill>
              <a:srgbClr val="085091"/>
            </a:solidFill>
            <a:miter lim="800000"/>
            <a:headEnd/>
            <a:tailEnd/>
          </a:ln>
        </p:spPr>
        <p:txBody>
          <a:bodyPr anchor="ctr"/>
          <a:lstStyle/>
          <a:p>
            <a:pPr algn="ctr"/>
            <a:r>
              <a:rPr lang="en-US" sz="1500">
                <a:latin typeface="Constantia" pitchFamily="18" charset="0"/>
              </a:rPr>
              <a:t>XOR</a:t>
            </a:r>
          </a:p>
        </p:txBody>
      </p:sp>
      <p:cxnSp>
        <p:nvCxnSpPr>
          <p:cNvPr id="16" name="Elbow Connector 15"/>
          <p:cNvCxnSpPr>
            <a:stCxn id="165902" idx="2"/>
          </p:cNvCxnSpPr>
          <p:nvPr/>
        </p:nvCxnSpPr>
        <p:spPr>
          <a:xfrm rot="5400000">
            <a:off x="4123532" y="2616994"/>
            <a:ext cx="304800" cy="1587"/>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165902" idx="1"/>
          </p:cNvCxnSpPr>
          <p:nvPr/>
        </p:nvCxnSpPr>
        <p:spPr>
          <a:xfrm>
            <a:off x="3500438" y="2300288"/>
            <a:ext cx="420687" cy="38100"/>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4160838" y="3481387"/>
            <a:ext cx="228600" cy="31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5906" name="TextBox 41"/>
          <p:cNvSpPr txBox="1">
            <a:spLocks noChangeArrowheads="1"/>
          </p:cNvSpPr>
          <p:nvPr/>
        </p:nvSpPr>
        <p:spPr bwMode="auto">
          <a:xfrm>
            <a:off x="4135438" y="1690688"/>
            <a:ext cx="388937" cy="366712"/>
          </a:xfrm>
          <a:prstGeom prst="rect">
            <a:avLst/>
          </a:prstGeom>
          <a:noFill/>
          <a:ln w="9525">
            <a:noFill/>
            <a:miter lim="800000"/>
            <a:headEnd/>
            <a:tailEnd/>
          </a:ln>
        </p:spPr>
        <p:txBody>
          <a:bodyPr wrap="none">
            <a:spAutoFit/>
          </a:bodyPr>
          <a:lstStyle/>
          <a:p>
            <a:r>
              <a:rPr lang="en-US">
                <a:latin typeface="Constantia" pitchFamily="18" charset="0"/>
              </a:rPr>
              <a:t>P1</a:t>
            </a:r>
          </a:p>
        </p:txBody>
      </p:sp>
      <p:sp>
        <p:nvSpPr>
          <p:cNvPr id="165907" name="TextBox 42"/>
          <p:cNvSpPr txBox="1">
            <a:spLocks noChangeArrowheads="1"/>
          </p:cNvSpPr>
          <p:nvPr/>
        </p:nvSpPr>
        <p:spPr bwMode="auto">
          <a:xfrm>
            <a:off x="3144838" y="2071688"/>
            <a:ext cx="406400" cy="366712"/>
          </a:xfrm>
          <a:prstGeom prst="rect">
            <a:avLst/>
          </a:prstGeom>
          <a:noFill/>
          <a:ln w="9525">
            <a:noFill/>
            <a:miter lim="800000"/>
            <a:headEnd/>
            <a:tailEnd/>
          </a:ln>
        </p:spPr>
        <p:txBody>
          <a:bodyPr wrap="none">
            <a:spAutoFit/>
          </a:bodyPr>
          <a:lstStyle/>
          <a:p>
            <a:r>
              <a:rPr lang="en-US">
                <a:latin typeface="Constantia" pitchFamily="18" charset="0"/>
              </a:rPr>
              <a:t>K1</a:t>
            </a:r>
          </a:p>
        </p:txBody>
      </p:sp>
      <p:sp>
        <p:nvSpPr>
          <p:cNvPr id="21" name="Rounded Rectangle 20"/>
          <p:cNvSpPr>
            <a:spLocks noChangeArrowheads="1"/>
          </p:cNvSpPr>
          <p:nvPr/>
        </p:nvSpPr>
        <p:spPr bwMode="auto">
          <a:xfrm>
            <a:off x="5811838" y="2757488"/>
            <a:ext cx="914400" cy="609600"/>
          </a:xfrm>
          <a:prstGeom prst="roundRect">
            <a:avLst>
              <a:gd name="adj" fmla="val 16667"/>
            </a:avLst>
          </a:prstGeom>
          <a:solidFill>
            <a:schemeClr val="folHlink"/>
          </a:solidFill>
          <a:ln w="25400" algn="ctr">
            <a:solidFill>
              <a:srgbClr val="085091"/>
            </a:solidFill>
            <a:round/>
            <a:headEnd/>
            <a:tailEnd/>
          </a:ln>
        </p:spPr>
        <p:txBody>
          <a:bodyPr anchor="ctr"/>
          <a:lstStyle/>
          <a:p>
            <a:pPr algn="ctr" fontAlgn="auto">
              <a:spcBef>
                <a:spcPts val="0"/>
              </a:spcBef>
              <a:spcAft>
                <a:spcPts val="0"/>
              </a:spcAft>
              <a:defRPr/>
            </a:pPr>
            <a:r>
              <a:rPr lang="en-US" dirty="0">
                <a:solidFill>
                  <a:schemeClr val="lt1"/>
                </a:solidFill>
                <a:latin typeface="+mn-lt"/>
                <a:ea typeface="+mn-ea"/>
              </a:rPr>
              <a:t>S1</a:t>
            </a:r>
          </a:p>
        </p:txBody>
      </p:sp>
      <p:cxnSp>
        <p:nvCxnSpPr>
          <p:cNvPr id="22" name="Straight Arrow Connector 21"/>
          <p:cNvCxnSpPr/>
          <p:nvPr/>
        </p:nvCxnSpPr>
        <p:spPr>
          <a:xfrm rot="16200000" flipH="1">
            <a:off x="6160294" y="2104232"/>
            <a:ext cx="228600" cy="111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a:spLocks noChangeArrowheads="1"/>
          </p:cNvSpPr>
          <p:nvPr/>
        </p:nvSpPr>
        <p:spPr bwMode="auto">
          <a:xfrm>
            <a:off x="5927725" y="2224088"/>
            <a:ext cx="685800" cy="228600"/>
          </a:xfrm>
          <a:prstGeom prst="rect">
            <a:avLst/>
          </a:prstGeom>
          <a:solidFill>
            <a:schemeClr val="folHlink"/>
          </a:solidFill>
          <a:ln w="25400" algn="ctr">
            <a:solidFill>
              <a:srgbClr val="085091"/>
            </a:solidFill>
            <a:miter lim="800000"/>
            <a:headEnd/>
            <a:tailEnd/>
          </a:ln>
        </p:spPr>
        <p:txBody>
          <a:bodyPr anchor="ctr"/>
          <a:lstStyle/>
          <a:p>
            <a:pPr algn="ctr" fontAlgn="auto">
              <a:spcBef>
                <a:spcPts val="0"/>
              </a:spcBef>
              <a:spcAft>
                <a:spcPts val="0"/>
              </a:spcAft>
              <a:defRPr/>
            </a:pPr>
            <a:r>
              <a:rPr lang="en-US" sz="1500" dirty="0">
                <a:solidFill>
                  <a:schemeClr val="lt1"/>
                </a:solidFill>
                <a:latin typeface="+mn-lt"/>
                <a:ea typeface="+mn-ea"/>
              </a:rPr>
              <a:t>XOR</a:t>
            </a:r>
          </a:p>
        </p:txBody>
      </p:sp>
      <p:cxnSp>
        <p:nvCxnSpPr>
          <p:cNvPr id="24" name="Elbow Connector 23"/>
          <p:cNvCxnSpPr>
            <a:stCxn id="23" idx="2"/>
            <a:endCxn id="21" idx="0"/>
          </p:cNvCxnSpPr>
          <p:nvPr/>
        </p:nvCxnSpPr>
        <p:spPr>
          <a:xfrm rot="5400000">
            <a:off x="6117432" y="2604294"/>
            <a:ext cx="304800" cy="1587"/>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5" name="Elbow Connector 24"/>
          <p:cNvCxnSpPr>
            <a:endCxn id="23" idx="1"/>
          </p:cNvCxnSpPr>
          <p:nvPr/>
        </p:nvCxnSpPr>
        <p:spPr>
          <a:xfrm>
            <a:off x="5494338" y="2300288"/>
            <a:ext cx="420687" cy="38100"/>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1" idx="2"/>
          </p:cNvCxnSpPr>
          <p:nvPr/>
        </p:nvCxnSpPr>
        <p:spPr>
          <a:xfrm rot="5400000">
            <a:off x="6153151" y="3492500"/>
            <a:ext cx="228600" cy="31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5914" name="TextBox 33"/>
          <p:cNvSpPr txBox="1">
            <a:spLocks noChangeArrowheads="1"/>
          </p:cNvSpPr>
          <p:nvPr/>
        </p:nvSpPr>
        <p:spPr bwMode="auto">
          <a:xfrm>
            <a:off x="6056313" y="1662113"/>
            <a:ext cx="428625" cy="366712"/>
          </a:xfrm>
          <a:prstGeom prst="rect">
            <a:avLst/>
          </a:prstGeom>
          <a:noFill/>
          <a:ln w="9525">
            <a:noFill/>
            <a:miter lim="800000"/>
            <a:headEnd/>
            <a:tailEnd/>
          </a:ln>
        </p:spPr>
        <p:txBody>
          <a:bodyPr wrap="none">
            <a:spAutoFit/>
          </a:bodyPr>
          <a:lstStyle/>
          <a:p>
            <a:r>
              <a:rPr lang="en-US">
                <a:latin typeface="Constantia" pitchFamily="18" charset="0"/>
              </a:rPr>
              <a:t>P2</a:t>
            </a:r>
          </a:p>
        </p:txBody>
      </p:sp>
      <p:sp>
        <p:nvSpPr>
          <p:cNvPr id="165915" name="Rounded Rectangle 28"/>
          <p:cNvSpPr>
            <a:spLocks noChangeArrowheads="1"/>
          </p:cNvSpPr>
          <p:nvPr/>
        </p:nvSpPr>
        <p:spPr bwMode="auto">
          <a:xfrm>
            <a:off x="7627938" y="2833688"/>
            <a:ext cx="914400" cy="609600"/>
          </a:xfrm>
          <a:prstGeom prst="roundRect">
            <a:avLst>
              <a:gd name="adj" fmla="val 16667"/>
            </a:avLst>
          </a:prstGeom>
          <a:solidFill>
            <a:srgbClr val="CCECFF"/>
          </a:solidFill>
          <a:ln w="25400" algn="ctr">
            <a:solidFill>
              <a:srgbClr val="085091"/>
            </a:solidFill>
            <a:round/>
            <a:headEnd/>
            <a:tailEnd/>
          </a:ln>
        </p:spPr>
        <p:txBody>
          <a:bodyPr anchor="ctr"/>
          <a:lstStyle/>
          <a:p>
            <a:pPr algn="ctr"/>
            <a:r>
              <a:rPr lang="en-US" b="1">
                <a:latin typeface="Constantia" pitchFamily="18" charset="0"/>
              </a:rPr>
              <a:t>S2</a:t>
            </a:r>
          </a:p>
        </p:txBody>
      </p:sp>
      <p:cxnSp>
        <p:nvCxnSpPr>
          <p:cNvPr id="30" name="Straight Arrow Connector 29"/>
          <p:cNvCxnSpPr/>
          <p:nvPr/>
        </p:nvCxnSpPr>
        <p:spPr>
          <a:xfrm rot="16200000" flipH="1">
            <a:off x="7976394" y="2180432"/>
            <a:ext cx="228600" cy="111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5917" name="Rectangle 30"/>
          <p:cNvSpPr>
            <a:spLocks noChangeArrowheads="1"/>
          </p:cNvSpPr>
          <p:nvPr/>
        </p:nvSpPr>
        <p:spPr bwMode="auto">
          <a:xfrm>
            <a:off x="7743825" y="2300288"/>
            <a:ext cx="685800" cy="228600"/>
          </a:xfrm>
          <a:prstGeom prst="rect">
            <a:avLst/>
          </a:prstGeom>
          <a:solidFill>
            <a:srgbClr val="CCECFF"/>
          </a:solidFill>
          <a:ln w="25400" algn="ctr">
            <a:solidFill>
              <a:srgbClr val="085091"/>
            </a:solidFill>
            <a:miter lim="800000"/>
            <a:headEnd/>
            <a:tailEnd/>
          </a:ln>
        </p:spPr>
        <p:txBody>
          <a:bodyPr anchor="ctr"/>
          <a:lstStyle/>
          <a:p>
            <a:pPr algn="ctr"/>
            <a:r>
              <a:rPr lang="en-US" sz="1500" b="1">
                <a:latin typeface="Constantia" pitchFamily="18" charset="0"/>
              </a:rPr>
              <a:t>XOR</a:t>
            </a:r>
          </a:p>
        </p:txBody>
      </p:sp>
      <p:cxnSp>
        <p:nvCxnSpPr>
          <p:cNvPr id="32" name="Elbow Connector 31"/>
          <p:cNvCxnSpPr>
            <a:stCxn id="165917" idx="2"/>
            <a:endCxn id="165915" idx="0"/>
          </p:cNvCxnSpPr>
          <p:nvPr/>
        </p:nvCxnSpPr>
        <p:spPr>
          <a:xfrm rot="5400000">
            <a:off x="7933532" y="2680494"/>
            <a:ext cx="304800" cy="1587"/>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endCxn id="165917" idx="1"/>
          </p:cNvCxnSpPr>
          <p:nvPr/>
        </p:nvCxnSpPr>
        <p:spPr>
          <a:xfrm>
            <a:off x="7310438" y="2376488"/>
            <a:ext cx="420687" cy="38100"/>
          </a:xfrm>
          <a:prstGeom prst="bent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65915" idx="2"/>
          </p:cNvCxnSpPr>
          <p:nvPr/>
        </p:nvCxnSpPr>
        <p:spPr>
          <a:xfrm rot="5400000">
            <a:off x="7969251" y="3568700"/>
            <a:ext cx="228600" cy="31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5921" name="TextBox 41"/>
          <p:cNvSpPr txBox="1">
            <a:spLocks noChangeArrowheads="1"/>
          </p:cNvSpPr>
          <p:nvPr/>
        </p:nvSpPr>
        <p:spPr bwMode="auto">
          <a:xfrm>
            <a:off x="7945438" y="1766888"/>
            <a:ext cx="434975" cy="366712"/>
          </a:xfrm>
          <a:prstGeom prst="rect">
            <a:avLst/>
          </a:prstGeom>
          <a:noFill/>
          <a:ln w="9525">
            <a:noFill/>
            <a:miter lim="800000"/>
            <a:headEnd/>
            <a:tailEnd/>
          </a:ln>
        </p:spPr>
        <p:txBody>
          <a:bodyPr wrap="none">
            <a:spAutoFit/>
          </a:bodyPr>
          <a:lstStyle/>
          <a:p>
            <a:r>
              <a:rPr lang="en-US" b="1">
                <a:latin typeface="Constantia" pitchFamily="18" charset="0"/>
              </a:rPr>
              <a:t>P3</a:t>
            </a:r>
          </a:p>
        </p:txBody>
      </p:sp>
      <p:sp>
        <p:nvSpPr>
          <p:cNvPr id="165922" name="TextBox 42"/>
          <p:cNvSpPr txBox="1">
            <a:spLocks noChangeArrowheads="1"/>
          </p:cNvSpPr>
          <p:nvPr/>
        </p:nvSpPr>
        <p:spPr bwMode="auto">
          <a:xfrm>
            <a:off x="6954838" y="2147888"/>
            <a:ext cx="455612" cy="366712"/>
          </a:xfrm>
          <a:prstGeom prst="rect">
            <a:avLst/>
          </a:prstGeom>
          <a:noFill/>
          <a:ln w="9525">
            <a:noFill/>
            <a:miter lim="800000"/>
            <a:headEnd/>
            <a:tailEnd/>
          </a:ln>
        </p:spPr>
        <p:txBody>
          <a:bodyPr wrap="none">
            <a:spAutoFit/>
          </a:bodyPr>
          <a:lstStyle/>
          <a:p>
            <a:r>
              <a:rPr lang="en-US" b="1">
                <a:latin typeface="Constantia" pitchFamily="18" charset="0"/>
              </a:rPr>
              <a:t>K3</a:t>
            </a:r>
          </a:p>
        </p:txBody>
      </p:sp>
      <p:sp>
        <p:nvSpPr>
          <p:cNvPr id="165923" name="TextBox 42"/>
          <p:cNvSpPr txBox="1">
            <a:spLocks noChangeArrowheads="1"/>
          </p:cNvSpPr>
          <p:nvPr/>
        </p:nvSpPr>
        <p:spPr bwMode="auto">
          <a:xfrm>
            <a:off x="5126038" y="2071688"/>
            <a:ext cx="446087" cy="366712"/>
          </a:xfrm>
          <a:prstGeom prst="rect">
            <a:avLst/>
          </a:prstGeom>
          <a:noFill/>
          <a:ln w="9525">
            <a:noFill/>
            <a:miter lim="800000"/>
            <a:headEnd/>
            <a:tailEnd/>
          </a:ln>
        </p:spPr>
        <p:txBody>
          <a:bodyPr wrap="none">
            <a:spAutoFit/>
          </a:bodyPr>
          <a:lstStyle/>
          <a:p>
            <a:r>
              <a:rPr lang="en-US">
                <a:latin typeface="Constantia" pitchFamily="18" charset="0"/>
              </a:rPr>
              <a:t>K2</a:t>
            </a:r>
          </a:p>
        </p:txBody>
      </p:sp>
      <p:grpSp>
        <p:nvGrpSpPr>
          <p:cNvPr id="2" name="Group 94"/>
          <p:cNvGrpSpPr>
            <a:grpSpLocks/>
          </p:cNvGrpSpPr>
          <p:nvPr/>
        </p:nvGrpSpPr>
        <p:grpSpPr bwMode="auto">
          <a:xfrm>
            <a:off x="4592638" y="3976688"/>
            <a:ext cx="4094162" cy="2438400"/>
            <a:chOff x="4737591" y="3886199"/>
            <a:chExt cx="4093672" cy="2438401"/>
          </a:xfrm>
        </p:grpSpPr>
        <p:sp>
          <p:nvSpPr>
            <p:cNvPr id="60" name="Oval 59"/>
            <p:cNvSpPr/>
            <p:nvPr/>
          </p:nvSpPr>
          <p:spPr>
            <a:xfrm>
              <a:off x="6337599" y="3962399"/>
              <a:ext cx="1523818" cy="228600"/>
            </a:xfrm>
            <a:prstGeom prst="ellipse">
              <a:avLst/>
            </a:prstGeom>
            <a:solidFill>
              <a:schemeClr val="bg1"/>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38" name="Rectangle 37"/>
            <p:cNvSpPr/>
            <p:nvPr/>
          </p:nvSpPr>
          <p:spPr>
            <a:xfrm>
              <a:off x="6032836" y="4952999"/>
              <a:ext cx="1904772" cy="8382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a:solidFill>
                    <a:schemeClr val="tx1"/>
                  </a:solidFill>
                  <a:latin typeface="Constantia" pitchFamily="18" charset="0"/>
                </a:rPr>
                <a:t>AES</a:t>
              </a:r>
            </a:p>
          </p:txBody>
        </p:sp>
        <p:cxnSp>
          <p:nvCxnSpPr>
            <p:cNvPr id="39" name="Straight Arrow Connector 38"/>
            <p:cNvCxnSpPr/>
            <p:nvPr/>
          </p:nvCxnSpPr>
          <p:spPr>
            <a:xfrm rot="5400000">
              <a:off x="5917714" y="4610893"/>
              <a:ext cx="687387"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6300266" y="4687092"/>
              <a:ext cx="533400" cy="15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6184360" y="4418805"/>
              <a:ext cx="10668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5400000">
              <a:off x="6603442" y="4685505"/>
              <a:ext cx="533400"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6489123" y="4418805"/>
              <a:ext cx="10668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5400000">
              <a:off x="6908205" y="4685505"/>
              <a:ext cx="533400"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6200000" flipH="1">
              <a:off x="6806585" y="4407695"/>
              <a:ext cx="1068387" cy="253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7212969" y="4685505"/>
              <a:ext cx="533400"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7251032" y="4420393"/>
              <a:ext cx="106838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5400000">
              <a:off x="5879596" y="4420393"/>
              <a:ext cx="106838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556654" y="4648199"/>
              <a:ext cx="152382"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a:off x="5995502" y="60571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a:off x="6300266" y="60571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rot="5400000">
              <a:off x="6451060" y="6055518"/>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6603442" y="6055518"/>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rot="5400000">
              <a:off x="6755823" y="6055518"/>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6908205" y="6055518"/>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7060587" y="6055518"/>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a:off x="7212969" y="6055518"/>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7519320" y="6055518"/>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5400000">
              <a:off x="6147884" y="6055518"/>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5948" name="TextBox 60"/>
            <p:cNvSpPr txBox="1">
              <a:spLocks noChangeArrowheads="1"/>
            </p:cNvSpPr>
            <p:nvPr/>
          </p:nvSpPr>
          <p:spPr bwMode="auto">
            <a:xfrm>
              <a:off x="7924600" y="4419599"/>
              <a:ext cx="903091" cy="304800"/>
            </a:xfrm>
            <a:prstGeom prst="rect">
              <a:avLst/>
            </a:prstGeom>
            <a:noFill/>
            <a:ln w="9525">
              <a:noFill/>
              <a:miter lim="800000"/>
              <a:headEnd/>
              <a:tailEnd/>
            </a:ln>
          </p:spPr>
          <p:txBody>
            <a:bodyPr wrap="none">
              <a:spAutoFit/>
            </a:bodyPr>
            <a:lstStyle/>
            <a:p>
              <a:r>
                <a:rPr lang="en-US" sz="1400"/>
                <a:t>Random </a:t>
              </a:r>
            </a:p>
          </p:txBody>
        </p:sp>
        <p:pic>
          <p:nvPicPr>
            <p:cNvPr id="165949" name="Picture 2" descr="I:\Documents and Settings\Guest\Local Settings\Temporary Internet Files\Content.IE5\EO59FOX3\MCj04417290000[1].png"/>
            <p:cNvPicPr>
              <a:picLocks noChangeAspect="1" noChangeArrowheads="1"/>
            </p:cNvPicPr>
            <p:nvPr/>
          </p:nvPicPr>
          <p:blipFill>
            <a:blip r:embed="rId2"/>
            <a:srcRect/>
            <a:stretch>
              <a:fillRect/>
            </a:stretch>
          </p:blipFill>
          <p:spPr bwMode="auto">
            <a:xfrm>
              <a:off x="4737591" y="4571206"/>
              <a:ext cx="762000" cy="762000"/>
            </a:xfrm>
            <a:prstGeom prst="rect">
              <a:avLst/>
            </a:prstGeom>
            <a:noFill/>
            <a:ln w="9525">
              <a:noFill/>
              <a:miter lim="800000"/>
              <a:headEnd/>
              <a:tailEnd/>
            </a:ln>
          </p:spPr>
        </p:pic>
        <p:sp>
          <p:nvSpPr>
            <p:cNvPr id="165950" name="TextBox 62"/>
            <p:cNvSpPr txBox="1">
              <a:spLocks noChangeArrowheads="1"/>
            </p:cNvSpPr>
            <p:nvPr/>
          </p:nvSpPr>
          <p:spPr bwMode="auto">
            <a:xfrm>
              <a:off x="5194692" y="4038599"/>
              <a:ext cx="1172908" cy="304800"/>
            </a:xfrm>
            <a:prstGeom prst="rect">
              <a:avLst/>
            </a:prstGeom>
            <a:noFill/>
            <a:ln w="9525">
              <a:noFill/>
              <a:miter lim="800000"/>
              <a:headEnd/>
              <a:tailEnd/>
            </a:ln>
          </p:spPr>
          <p:txBody>
            <a:bodyPr wrap="none">
              <a:spAutoFit/>
            </a:bodyPr>
            <a:lstStyle/>
            <a:p>
              <a:r>
                <a:rPr lang="en-US" sz="1400"/>
                <a:t>P0 = 00 - FF</a:t>
              </a:r>
            </a:p>
          </p:txBody>
        </p:sp>
        <p:sp>
          <p:nvSpPr>
            <p:cNvPr id="88" name="Oval 87"/>
            <p:cNvSpPr/>
            <p:nvPr/>
          </p:nvSpPr>
          <p:spPr>
            <a:xfrm>
              <a:off x="6337599" y="4419599"/>
              <a:ext cx="1523818" cy="228600"/>
            </a:xfrm>
            <a:prstGeom prst="ellipse">
              <a:avLst/>
            </a:prstGeom>
            <a:noFill/>
            <a:ln>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952" name="TextBox 93"/>
            <p:cNvSpPr txBox="1">
              <a:spLocks noChangeArrowheads="1"/>
            </p:cNvSpPr>
            <p:nvPr/>
          </p:nvSpPr>
          <p:spPr bwMode="auto">
            <a:xfrm>
              <a:off x="7937608" y="3886199"/>
              <a:ext cx="893655" cy="304800"/>
            </a:xfrm>
            <a:prstGeom prst="rect">
              <a:avLst/>
            </a:prstGeom>
            <a:noFill/>
            <a:ln w="9525">
              <a:noFill/>
              <a:miter lim="800000"/>
              <a:headEnd/>
              <a:tailEnd/>
            </a:ln>
          </p:spPr>
          <p:txBody>
            <a:bodyPr wrap="none">
              <a:spAutoFit/>
            </a:bodyPr>
            <a:lstStyle/>
            <a:p>
              <a:r>
                <a:rPr lang="en-US" sz="1400"/>
                <a:t>Constant</a:t>
              </a:r>
            </a:p>
          </p:txBody>
        </p:sp>
      </p:grpSp>
      <p:sp>
        <p:nvSpPr>
          <p:cNvPr id="66" name="Title 1"/>
          <p:cNvSpPr txBox="1">
            <a:spLocks/>
          </p:cNvSpPr>
          <p:nvPr/>
        </p:nvSpPr>
        <p:spPr bwMode="auto">
          <a:xfrm>
            <a:off x="1066800" y="228600"/>
            <a:ext cx="8229600" cy="762000"/>
          </a:xfrm>
          <a:prstGeom prst="rect">
            <a:avLst/>
          </a:prstGeom>
          <a:noFill/>
        </p:spPr>
        <p:txBody>
          <a:bodyPr vert="horz" wrap="square" lIns="0" tIns="45720" rIns="0" bIns="0" numCol="1" anchor="b" anchorCtr="0" compatLnSpc="1">
            <a:prstTxWarp prst="textNoShape">
              <a:avLst/>
            </a:prstTxWarp>
            <a:normAutofit/>
          </a:bodyPr>
          <a:lstStyle>
            <a:lvl1pPr algn="ctr" rtl="0" eaLnBrk="0" fontAlgn="base" hangingPunct="0">
              <a:spcBef>
                <a:spcPct val="0"/>
              </a:spcBef>
              <a:spcAft>
                <a:spcPct val="0"/>
              </a:spcAft>
              <a:defRPr sz="4300" b="1" kern="1200">
                <a:solidFill>
                  <a:srgbClr val="9B4C37"/>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300" b="1">
                <a:solidFill>
                  <a:srgbClr val="9B4C37"/>
                </a:solidFill>
                <a:latin typeface="Gill Sans MT" pitchFamily="34" charset="0"/>
                <a:ea typeface="ＭＳ Ｐゴシック" charset="-128"/>
                <a:cs typeface="ＭＳ Ｐゴシック" charset="-128"/>
              </a:defRPr>
            </a:lvl2pPr>
            <a:lvl3pPr algn="ctr" rtl="0" eaLnBrk="0" fontAlgn="base" hangingPunct="0">
              <a:spcBef>
                <a:spcPct val="0"/>
              </a:spcBef>
              <a:spcAft>
                <a:spcPct val="0"/>
              </a:spcAft>
              <a:defRPr sz="4300" b="1">
                <a:solidFill>
                  <a:srgbClr val="9B4C37"/>
                </a:solidFill>
                <a:latin typeface="Gill Sans MT" pitchFamily="34" charset="0"/>
                <a:ea typeface="ＭＳ Ｐゴシック" charset="-128"/>
                <a:cs typeface="ＭＳ Ｐゴシック" charset="-128"/>
              </a:defRPr>
            </a:lvl3pPr>
            <a:lvl4pPr algn="ctr" rtl="0" eaLnBrk="0" fontAlgn="base" hangingPunct="0">
              <a:spcBef>
                <a:spcPct val="0"/>
              </a:spcBef>
              <a:spcAft>
                <a:spcPct val="0"/>
              </a:spcAft>
              <a:defRPr sz="4300" b="1">
                <a:solidFill>
                  <a:srgbClr val="9B4C37"/>
                </a:solidFill>
                <a:latin typeface="Gill Sans MT" pitchFamily="34" charset="0"/>
                <a:ea typeface="ＭＳ Ｐゴシック" charset="-128"/>
                <a:cs typeface="ＭＳ Ｐゴシック" charset="-128"/>
              </a:defRPr>
            </a:lvl4pPr>
            <a:lvl5pPr algn="ctr" rtl="0" eaLnBrk="0" fontAlgn="base" hangingPunct="0">
              <a:spcBef>
                <a:spcPct val="0"/>
              </a:spcBef>
              <a:spcAft>
                <a:spcPct val="0"/>
              </a:spcAft>
              <a:defRPr sz="4300" b="1">
                <a:solidFill>
                  <a:srgbClr val="9B4C37"/>
                </a:solidFill>
                <a:latin typeface="Gill Sans MT" pitchFamily="34" charset="0"/>
                <a:ea typeface="ＭＳ Ｐゴシック" charset="-128"/>
                <a:cs typeface="ＭＳ Ｐゴシック" charset="-128"/>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lstStyle>
          <a:p>
            <a:r>
              <a:rPr lang="en-US" sz="3200" dirty="0">
                <a:effectLst/>
                <a:latin typeface="Gill Sans MT" pitchFamily="34" charset="0"/>
              </a:rPr>
              <a:t>Improvements to the Timing Attack (2)</a:t>
            </a:r>
          </a:p>
        </p:txBody>
      </p:sp>
    </p:spTree>
    <p:extLst>
      <p:ext uri="{BB962C8B-B14F-4D97-AF65-F5344CB8AC3E}">
        <p14:creationId xmlns:p14="http://schemas.microsoft.com/office/powerpoint/2010/main" val="179150233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ctrTitle"/>
          </p:nvPr>
        </p:nvSpPr>
        <p:spPr bwMode="auto">
          <a:xfrm>
            <a:off x="1416050" y="152400"/>
            <a:ext cx="7499350" cy="1143000"/>
          </a:xfrm>
          <a:noFill/>
        </p:spPr>
        <p:txBody>
          <a:bodyPr/>
          <a:lstStyle/>
          <a:p>
            <a:r>
              <a:rPr lang="en-US">
                <a:effectLst/>
                <a:latin typeface="Gill Sans MT" pitchFamily="34" charset="0"/>
              </a:rPr>
              <a:t>Attack on CLEFIA</a:t>
            </a:r>
          </a:p>
        </p:txBody>
      </p:sp>
      <p:sp>
        <p:nvSpPr>
          <p:cNvPr id="166915" name="Rectangle 3"/>
          <p:cNvSpPr>
            <a:spLocks noGrp="1"/>
          </p:cNvSpPr>
          <p:nvPr>
            <p:ph type="subTitle" idx="1"/>
          </p:nvPr>
        </p:nvSpPr>
        <p:spPr>
          <a:xfrm>
            <a:off x="1295400" y="1676400"/>
            <a:ext cx="7499350" cy="4800600"/>
          </a:xfrm>
        </p:spPr>
        <p:txBody>
          <a:bodyPr/>
          <a:lstStyle/>
          <a:p>
            <a:r>
              <a:rPr lang="en-US" sz="2800" dirty="0">
                <a:latin typeface="Gill Sans MT" pitchFamily="34" charset="0"/>
              </a:rPr>
              <a:t>CLEFIA is a block cipher designed by Sony Corporation</a:t>
            </a:r>
          </a:p>
          <a:p>
            <a:r>
              <a:rPr lang="en-US" sz="2800" dirty="0">
                <a:latin typeface="Gill Sans MT" pitchFamily="34" charset="0"/>
              </a:rPr>
              <a:t>It has small tables of 256 bytes.</a:t>
            </a:r>
          </a:p>
          <a:p>
            <a:r>
              <a:rPr lang="en-US" sz="2800" dirty="0">
                <a:latin typeface="Gill Sans MT" pitchFamily="34" charset="0"/>
              </a:rPr>
              <a:t>There are 18 rounds in the cipher</a:t>
            </a:r>
          </a:p>
          <a:p>
            <a:pPr lvl="1" algn="l"/>
            <a:r>
              <a:rPr lang="en-US" sz="2400" dirty="0">
                <a:latin typeface="Gill Sans MT" pitchFamily="34" charset="0"/>
              </a:rPr>
              <a:t>each round has 8 look-ups</a:t>
            </a:r>
          </a:p>
          <a:p>
            <a:pPr lvl="1" algn="l"/>
            <a:r>
              <a:rPr lang="en-US" sz="2400" dirty="0">
                <a:latin typeface="Gill Sans MT" pitchFamily="34" charset="0"/>
              </a:rPr>
              <a:t>there are 2 S Boxes of 256 bytes</a:t>
            </a:r>
          </a:p>
          <a:p>
            <a:pPr lvl="1" algn="l"/>
            <a:r>
              <a:rPr lang="en-US" sz="2400" dirty="0">
                <a:latin typeface="Gill Sans MT" pitchFamily="34" charset="0"/>
              </a:rPr>
              <a:t>Thus there are 4 look-ups per S-box in each round. </a:t>
            </a:r>
          </a:p>
          <a:p>
            <a:pPr lvl="1"/>
            <a:endParaRPr lang="en-US" sz="2400" dirty="0">
              <a:latin typeface="Gill Sans MT" pitchFamily="34" charset="0"/>
            </a:endParaRPr>
          </a:p>
        </p:txBody>
      </p:sp>
    </p:spTree>
    <p:extLst>
      <p:ext uri="{BB962C8B-B14F-4D97-AF65-F5344CB8AC3E}">
        <p14:creationId xmlns:p14="http://schemas.microsoft.com/office/powerpoint/2010/main" val="2059030212"/>
      </p:ext>
    </p:extLst>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p:cNvSpPr>
          <p:nvPr>
            <p:ph type="ctrTitle"/>
          </p:nvPr>
        </p:nvSpPr>
        <p:spPr bwMode="auto">
          <a:xfrm>
            <a:off x="1435100" y="544513"/>
            <a:ext cx="7499350" cy="598487"/>
          </a:xfrm>
        </p:spPr>
        <p:txBody>
          <a:bodyPr>
            <a:normAutofit fontScale="90000"/>
          </a:bodyPr>
          <a:lstStyle/>
          <a:p>
            <a:pPr>
              <a:defRPr/>
            </a:pPr>
            <a:r>
              <a:rPr lang="en-US" dirty="0">
                <a:effectLst/>
                <a:latin typeface="Gill Sans MT" pitchFamily="34" charset="0"/>
              </a:rPr>
              <a:t>CLEFIA Attack Results </a:t>
            </a:r>
          </a:p>
        </p:txBody>
      </p:sp>
      <p:sp>
        <p:nvSpPr>
          <p:cNvPr id="117763" name="Rectangle 3"/>
          <p:cNvSpPr>
            <a:spLocks noGrp="1"/>
          </p:cNvSpPr>
          <p:nvPr>
            <p:ph type="subTitle" idx="1"/>
          </p:nvPr>
        </p:nvSpPr>
        <p:spPr>
          <a:xfrm>
            <a:off x="4648200" y="1676400"/>
            <a:ext cx="3733800" cy="4191000"/>
          </a:xfrm>
        </p:spPr>
        <p:txBody>
          <a:bodyPr/>
          <a:lstStyle/>
          <a:p>
            <a:pPr>
              <a:lnSpc>
                <a:spcPct val="80000"/>
              </a:lnSpc>
              <a:buFont typeface="Wingdings 2" pitchFamily="18" charset="2"/>
              <a:buNone/>
              <a:defRPr/>
            </a:pPr>
            <a:r>
              <a:rPr lang="en-US" sz="1800" b="1" dirty="0">
                <a:latin typeface="Gill Sans MT" pitchFamily="34" charset="0"/>
              </a:rPr>
              <a:t>On Intel Core 2 Duo, the first phase of the attack takes 1300 seconds,</a:t>
            </a:r>
          </a:p>
          <a:p>
            <a:pPr>
              <a:lnSpc>
                <a:spcPct val="80000"/>
              </a:lnSpc>
              <a:buFont typeface="Wingdings 2" pitchFamily="18" charset="2"/>
              <a:buNone/>
              <a:defRPr/>
            </a:pPr>
            <a:r>
              <a:rPr lang="en-US" sz="1800" b="1" dirty="0">
                <a:latin typeface="Gill Sans MT" pitchFamily="34" charset="0"/>
              </a:rPr>
              <a:t>Second phase (with secret key) takes 312.5 seconds</a:t>
            </a:r>
          </a:p>
          <a:p>
            <a:pPr>
              <a:lnSpc>
                <a:spcPct val="80000"/>
              </a:lnSpc>
              <a:buFont typeface="Wingdings 2" pitchFamily="18" charset="2"/>
              <a:buNone/>
              <a:defRPr/>
            </a:pPr>
            <a:endParaRPr lang="en-US" sz="1800" b="1" dirty="0">
              <a:latin typeface="Gill Sans MT" pitchFamily="34" charset="0"/>
            </a:endParaRPr>
          </a:p>
          <a:p>
            <a:pPr>
              <a:lnSpc>
                <a:spcPct val="80000"/>
              </a:lnSpc>
              <a:buFont typeface="Wingdings 2" pitchFamily="18" charset="2"/>
              <a:buNone/>
              <a:defRPr/>
            </a:pPr>
            <a:endParaRPr lang="en-US" sz="1800" b="1" dirty="0">
              <a:latin typeface="Gill Sans MT" pitchFamily="34" charset="0"/>
            </a:endParaRPr>
          </a:p>
          <a:p>
            <a:pPr>
              <a:lnSpc>
                <a:spcPct val="80000"/>
              </a:lnSpc>
              <a:buFont typeface="Wingdings 2" pitchFamily="18" charset="2"/>
              <a:buNone/>
              <a:defRPr/>
            </a:pPr>
            <a:r>
              <a:rPr lang="en-US" sz="1800" b="1" dirty="0">
                <a:latin typeface="Gill Sans MT" pitchFamily="34" charset="0"/>
              </a:rPr>
              <a:t>The attack has also been tested successfully on </a:t>
            </a:r>
          </a:p>
          <a:p>
            <a:pPr marL="425450" indent="-342900">
              <a:lnSpc>
                <a:spcPct val="80000"/>
              </a:lnSpc>
              <a:buFont typeface="Wingdings 2" pitchFamily="18" charset="2"/>
              <a:buAutoNum type="arabicPeriod"/>
              <a:defRPr/>
            </a:pPr>
            <a:r>
              <a:rPr lang="en-US" sz="1800" b="1" dirty="0">
                <a:latin typeface="Gill Sans MT" pitchFamily="34" charset="0"/>
              </a:rPr>
              <a:t>Pentium 4</a:t>
            </a:r>
          </a:p>
          <a:p>
            <a:pPr marL="425450" indent="-342900">
              <a:lnSpc>
                <a:spcPct val="80000"/>
              </a:lnSpc>
              <a:buFont typeface="Wingdings 2" pitchFamily="18" charset="2"/>
              <a:buAutoNum type="arabicPeriod"/>
              <a:defRPr/>
            </a:pPr>
            <a:r>
              <a:rPr lang="en-US" sz="1800" b="1" dirty="0">
                <a:latin typeface="Gill Sans MT" pitchFamily="34" charset="0"/>
              </a:rPr>
              <a:t>Intel Atom</a:t>
            </a:r>
          </a:p>
          <a:p>
            <a:pPr marL="425450" indent="-342900">
              <a:lnSpc>
                <a:spcPct val="80000"/>
              </a:lnSpc>
              <a:buFont typeface="Wingdings 2" pitchFamily="18" charset="2"/>
              <a:buAutoNum type="arabicPeriod"/>
              <a:defRPr/>
            </a:pPr>
            <a:r>
              <a:rPr lang="en-US" sz="1800" b="1" dirty="0">
                <a:latin typeface="Gill Sans MT" pitchFamily="34" charset="0"/>
              </a:rPr>
              <a:t>Xeon – Core 2 Server</a:t>
            </a:r>
          </a:p>
          <a:p>
            <a:pPr marL="425450" indent="-342900">
              <a:lnSpc>
                <a:spcPct val="80000"/>
              </a:lnSpc>
              <a:buFont typeface="Wingdings 2" pitchFamily="18" charset="2"/>
              <a:buNone/>
              <a:defRPr/>
            </a:pPr>
            <a:endParaRPr lang="en-US" sz="1800" b="1" dirty="0">
              <a:latin typeface="Gill Sans MT" pitchFamily="34" charset="0"/>
            </a:endParaRPr>
          </a:p>
          <a:p>
            <a:pPr marL="425450" indent="-342900">
              <a:lnSpc>
                <a:spcPct val="80000"/>
              </a:lnSpc>
              <a:buFont typeface="Wingdings 2" pitchFamily="18" charset="2"/>
              <a:buNone/>
              <a:defRPr/>
            </a:pPr>
            <a:r>
              <a:rPr lang="en-US" sz="1800" b="1" dirty="0">
                <a:latin typeface="Gill Sans MT" pitchFamily="34" charset="0"/>
              </a:rPr>
              <a:t>The attack fails on Pentium 3</a:t>
            </a:r>
          </a:p>
          <a:p>
            <a:pPr>
              <a:lnSpc>
                <a:spcPct val="80000"/>
              </a:lnSpc>
              <a:buFont typeface="Wingdings 2" pitchFamily="18" charset="2"/>
              <a:buNone/>
              <a:defRPr/>
            </a:pPr>
            <a:endParaRPr/>
          </a:p>
        </p:txBody>
      </p:sp>
      <p:pic>
        <p:nvPicPr>
          <p:cNvPr id="167940" name="Picture 4"/>
          <p:cNvPicPr>
            <a:picLocks noChangeAspect="1" noChangeArrowheads="1"/>
          </p:cNvPicPr>
          <p:nvPr/>
        </p:nvPicPr>
        <p:blipFill>
          <a:blip r:embed="rId2"/>
          <a:srcRect/>
          <a:stretch>
            <a:fillRect/>
          </a:stretch>
        </p:blipFill>
        <p:spPr bwMode="auto">
          <a:xfrm>
            <a:off x="1447800" y="1457325"/>
            <a:ext cx="2962275" cy="4410075"/>
          </a:xfrm>
          <a:prstGeom prst="rect">
            <a:avLst/>
          </a:prstGeom>
          <a:noFill/>
          <a:ln w="9525">
            <a:solidFill>
              <a:schemeClr val="tx1"/>
            </a:solidFill>
            <a:miter lim="800000"/>
            <a:headEnd/>
            <a:tailEnd/>
          </a:ln>
        </p:spPr>
      </p:pic>
      <p:sp>
        <p:nvSpPr>
          <p:cNvPr id="167941" name="Text Box 5"/>
          <p:cNvSpPr txBox="1">
            <a:spLocks noChangeArrowheads="1"/>
          </p:cNvSpPr>
          <p:nvPr/>
        </p:nvSpPr>
        <p:spPr bwMode="auto">
          <a:xfrm>
            <a:off x="1066800" y="6019800"/>
            <a:ext cx="7543800" cy="584200"/>
          </a:xfrm>
          <a:prstGeom prst="rect">
            <a:avLst/>
          </a:prstGeom>
          <a:solidFill>
            <a:schemeClr val="bg2"/>
          </a:solidFill>
          <a:ln w="9525">
            <a:solidFill>
              <a:schemeClr val="tx1"/>
            </a:solidFill>
            <a:miter lim="800000"/>
            <a:headEnd/>
            <a:tailEnd/>
          </a:ln>
        </p:spPr>
        <p:txBody>
          <a:bodyPr>
            <a:spAutoFit/>
          </a:bodyPr>
          <a:lstStyle/>
          <a:p>
            <a:pPr eaLnBrk="0" hangingPunct="0">
              <a:spcBef>
                <a:spcPct val="50000"/>
              </a:spcBef>
            </a:pPr>
            <a:r>
              <a:rPr lang="en-US" sz="1600" dirty="0">
                <a:latin typeface="Arial Narrow" pitchFamily="34" charset="0"/>
              </a:rPr>
              <a:t>Chester Rebeiro, Debdeep Mukhopadhyay, Junko Takahashi and </a:t>
            </a:r>
            <a:r>
              <a:rPr lang="en-US" sz="1600" dirty="0" err="1">
                <a:latin typeface="Arial Narrow" pitchFamily="34" charset="0"/>
              </a:rPr>
              <a:t>Toshinori</a:t>
            </a:r>
            <a:r>
              <a:rPr lang="en-US" sz="1600" dirty="0">
                <a:latin typeface="Arial Narrow" pitchFamily="34" charset="0"/>
              </a:rPr>
              <a:t> </a:t>
            </a:r>
            <a:r>
              <a:rPr lang="en-US" sz="1600" dirty="0" err="1">
                <a:latin typeface="Arial Narrow" pitchFamily="34" charset="0"/>
              </a:rPr>
              <a:t>Fukunaga</a:t>
            </a:r>
            <a:r>
              <a:rPr lang="en-US" sz="1600" dirty="0">
                <a:latin typeface="Arial Narrow" pitchFamily="34" charset="0"/>
              </a:rPr>
              <a:t>, "Cache Timing Attacks on </a:t>
            </a:r>
            <a:r>
              <a:rPr lang="en-US" sz="1600" dirty="0" err="1">
                <a:latin typeface="Arial Narrow" pitchFamily="34" charset="0"/>
              </a:rPr>
              <a:t>Clefia</a:t>
            </a:r>
            <a:r>
              <a:rPr lang="en-US" sz="1600" dirty="0">
                <a:latin typeface="Arial Narrow" pitchFamily="34" charset="0"/>
              </a:rPr>
              <a:t>", </a:t>
            </a:r>
            <a:r>
              <a:rPr lang="en-US" sz="1600" dirty="0" err="1">
                <a:latin typeface="Arial Narrow" pitchFamily="34" charset="0"/>
              </a:rPr>
              <a:t>Indocrypt</a:t>
            </a:r>
            <a:r>
              <a:rPr lang="en-US" sz="1600" dirty="0">
                <a:latin typeface="Arial Narrow" pitchFamily="34" charset="0"/>
              </a:rPr>
              <a:t> 2009. </a:t>
            </a:r>
          </a:p>
        </p:txBody>
      </p:sp>
    </p:spTree>
    <p:extLst>
      <p:ext uri="{BB962C8B-B14F-4D97-AF65-F5344CB8AC3E}">
        <p14:creationId xmlns:p14="http://schemas.microsoft.com/office/powerpoint/2010/main" val="1569285326"/>
      </p:ext>
    </p:extLst>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ctrTitle"/>
          </p:nvPr>
        </p:nvSpPr>
        <p:spPr bwMode="auto">
          <a:xfrm>
            <a:off x="457200" y="228600"/>
            <a:ext cx="8229600" cy="762000"/>
          </a:xfrm>
          <a:noFill/>
        </p:spPr>
        <p:txBody>
          <a:bodyPr lIns="0" rIns="0" bIns="0" anchor="b"/>
          <a:lstStyle/>
          <a:p>
            <a:r>
              <a:rPr lang="en-US" sz="3300">
                <a:effectLst/>
                <a:latin typeface="Gill Sans MT" pitchFamily="34" charset="0"/>
              </a:rPr>
              <a:t>Correlation Results on CLEFIA</a:t>
            </a:r>
          </a:p>
        </p:txBody>
      </p:sp>
      <p:sp>
        <p:nvSpPr>
          <p:cNvPr id="4" name="Slide Number Placeholder 3"/>
          <p:cNvSpPr txBox="1">
            <a:spLocks noGrp="1"/>
          </p:cNvSpPr>
          <p:nvPr/>
        </p:nvSpPr>
        <p:spPr>
          <a:xfrm>
            <a:off x="7924800" y="6356350"/>
            <a:ext cx="762000" cy="365125"/>
          </a:xfrm>
          <a:prstGeom prst="rect">
            <a:avLst/>
          </a:prstGeom>
          <a:noFill/>
        </p:spPr>
        <p:txBody>
          <a:bodyPr lIns="0" tIns="0" rIns="0" bIns="0" anchor="b"/>
          <a:lstStyle/>
          <a:p>
            <a:pPr algn="r" fontAlgn="auto">
              <a:spcBef>
                <a:spcPts val="0"/>
              </a:spcBef>
              <a:spcAft>
                <a:spcPts val="0"/>
              </a:spcAft>
              <a:defRPr/>
            </a:pPr>
            <a:fld id="{C072D91D-6F80-4BAF-8549-1EFF27ADCD00}" type="slidenum">
              <a:rPr lang="en-US" sz="1200">
                <a:solidFill>
                  <a:schemeClr val="tx2">
                    <a:shade val="90000"/>
                  </a:schemeClr>
                </a:solidFill>
                <a:latin typeface="+mn-lt"/>
                <a:ea typeface="+mn-ea"/>
              </a:rPr>
              <a:pPr algn="r" fontAlgn="auto">
                <a:spcBef>
                  <a:spcPts val="0"/>
                </a:spcBef>
                <a:spcAft>
                  <a:spcPts val="0"/>
                </a:spcAft>
                <a:defRPr/>
              </a:pPr>
              <a:t>47</a:t>
            </a:fld>
            <a:endParaRPr lang="en-US" sz="1200">
              <a:solidFill>
                <a:schemeClr val="tx2">
                  <a:shade val="90000"/>
                </a:schemeClr>
              </a:solidFill>
              <a:latin typeface="+mn-lt"/>
              <a:ea typeface="+mn-ea"/>
            </a:endParaRPr>
          </a:p>
        </p:txBody>
      </p:sp>
      <p:pic>
        <p:nvPicPr>
          <p:cNvPr id="168964" name="Picture 2"/>
          <p:cNvPicPr>
            <a:picLocks noChangeAspect="1" noChangeArrowheads="1"/>
          </p:cNvPicPr>
          <p:nvPr/>
        </p:nvPicPr>
        <p:blipFill>
          <a:blip r:embed="rId2"/>
          <a:srcRect/>
          <a:stretch>
            <a:fillRect/>
          </a:stretch>
        </p:blipFill>
        <p:spPr bwMode="auto">
          <a:xfrm>
            <a:off x="1447800" y="1565275"/>
            <a:ext cx="7239000" cy="4911725"/>
          </a:xfrm>
          <a:prstGeom prst="rect">
            <a:avLst/>
          </a:prstGeom>
          <a:noFill/>
          <a:ln w="9525">
            <a:noFill/>
            <a:miter lim="800000"/>
            <a:headEnd/>
            <a:tailEnd/>
          </a:ln>
        </p:spPr>
      </p:pic>
    </p:spTree>
    <p:extLst>
      <p:ext uri="{BB962C8B-B14F-4D97-AF65-F5344CB8AC3E}">
        <p14:creationId xmlns:p14="http://schemas.microsoft.com/office/powerpoint/2010/main" val="1731805275"/>
      </p:ext>
    </p:extLst>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Part-III</a:t>
            </a:r>
          </a:p>
        </p:txBody>
      </p:sp>
      <p:sp>
        <p:nvSpPr>
          <p:cNvPr id="3" name="Subtitle 2"/>
          <p:cNvSpPr>
            <a:spLocks noGrp="1"/>
          </p:cNvSpPr>
          <p:nvPr>
            <p:ph type="subTitle" idx="1"/>
          </p:nvPr>
        </p:nvSpPr>
        <p:spPr/>
        <p:txBody>
          <a:bodyPr/>
          <a:lstStyle/>
          <a:p>
            <a:r>
              <a:rPr lang="en-US" dirty="0"/>
              <a:t>Looking into Micro-architecture Attacks</a:t>
            </a:r>
          </a:p>
          <a:p>
            <a:r>
              <a:rPr lang="en-US" dirty="0"/>
              <a:t>: An Ideal Implementation for Cache Timing Attacks</a:t>
            </a:r>
          </a:p>
        </p:txBody>
      </p:sp>
      <p:sp>
        <p:nvSpPr>
          <p:cNvPr id="4" name="TextBox 3"/>
          <p:cNvSpPr txBox="1"/>
          <p:nvPr/>
        </p:nvSpPr>
        <p:spPr>
          <a:xfrm>
            <a:off x="1295400" y="3187165"/>
            <a:ext cx="7086600" cy="830997"/>
          </a:xfrm>
          <a:prstGeom prst="rect">
            <a:avLst/>
          </a:prstGeom>
          <a:solidFill>
            <a:schemeClr val="bg2"/>
          </a:solidFill>
          <a:ln>
            <a:solidFill>
              <a:schemeClr val="tx1"/>
            </a:solidFill>
          </a:ln>
        </p:spPr>
        <p:txBody>
          <a:bodyPr wrap="square" rtlCol="0">
            <a:spAutoFit/>
          </a:bodyPr>
          <a:lstStyle/>
          <a:p>
            <a:r>
              <a:rPr lang="en-US" sz="1600" dirty="0"/>
              <a:t>Chester </a:t>
            </a:r>
            <a:r>
              <a:rPr lang="en-US" sz="1600" dirty="0" err="1"/>
              <a:t>Rebeiro</a:t>
            </a:r>
            <a:r>
              <a:rPr lang="en-US" sz="1600" dirty="0"/>
              <a:t>, </a:t>
            </a:r>
            <a:r>
              <a:rPr lang="en-US" sz="1600" dirty="0" err="1"/>
              <a:t>Debdeep</a:t>
            </a:r>
            <a:r>
              <a:rPr lang="en-US" sz="1600" dirty="0"/>
              <a:t> </a:t>
            </a:r>
            <a:r>
              <a:rPr lang="en-US" sz="1600" dirty="0" err="1"/>
              <a:t>Mukhopadhyay:Micro-Architectural</a:t>
            </a:r>
            <a:r>
              <a:rPr lang="en-US" sz="1600" dirty="0"/>
              <a:t> Analysis of Time-Driven Cache Attacks: Quest for the Ideal Implementation. IEEE Trans. Computers 64(3): 778-790 (2015)</a:t>
            </a:r>
            <a:endParaRPr lang="en-US" sz="1600" b="1" i="1" dirty="0">
              <a:solidFill>
                <a:srgbClr val="C00000"/>
              </a:solidFill>
            </a:endParaRPr>
          </a:p>
        </p:txBody>
      </p:sp>
    </p:spTree>
    <p:extLst>
      <p:ext uri="{BB962C8B-B14F-4D97-AF65-F5344CB8AC3E}">
        <p14:creationId xmlns:p14="http://schemas.microsoft.com/office/powerpoint/2010/main" val="1021697879"/>
      </p:ext>
    </p:extLst>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3798390" y="3857628"/>
            <a:ext cx="2592035" cy="1446056"/>
            <a:chOff x="2514600" y="629657"/>
            <a:chExt cx="4191000" cy="2951743"/>
          </a:xfrm>
        </p:grpSpPr>
        <p:sp>
          <p:nvSpPr>
            <p:cNvPr id="42" name="Rectangle 41"/>
            <p:cNvSpPr/>
            <p:nvPr/>
          </p:nvSpPr>
          <p:spPr>
            <a:xfrm>
              <a:off x="2514600" y="1447800"/>
              <a:ext cx="4191000" cy="2133600"/>
            </a:xfrm>
            <a:prstGeom prst="rect">
              <a:avLst/>
            </a:prstGeom>
            <a:solidFill>
              <a:schemeClr val="accent4">
                <a:lumMod val="20000"/>
                <a:lumOff val="80000"/>
              </a:schemeClr>
            </a:solidFill>
            <a:ln>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Rounded Rectangle 42"/>
            <p:cNvSpPr>
              <a:spLocks noChangeArrowheads="1"/>
            </p:cNvSpPr>
            <p:nvPr/>
          </p:nvSpPr>
          <p:spPr bwMode="auto">
            <a:xfrm>
              <a:off x="3352800" y="2501900"/>
              <a:ext cx="914400" cy="609600"/>
            </a:xfrm>
            <a:prstGeom prst="roundRect">
              <a:avLst>
                <a:gd name="adj" fmla="val 16667"/>
              </a:avLst>
            </a:prstGeom>
            <a:solidFill>
              <a:schemeClr val="folHlink"/>
            </a:solidFill>
            <a:ln w="25400" algn="ctr">
              <a:solidFill>
                <a:srgbClr val="085091"/>
              </a:solidFill>
              <a:round/>
              <a:headEnd/>
              <a:tailEnd/>
            </a:ln>
          </p:spPr>
          <p:txBody>
            <a:bodyPr anchor="ctr"/>
            <a:lstStyle/>
            <a:p>
              <a:pPr algn="ctr" fontAlgn="auto">
                <a:spcBef>
                  <a:spcPts val="0"/>
                </a:spcBef>
                <a:spcAft>
                  <a:spcPts val="0"/>
                </a:spcAft>
                <a:defRPr/>
              </a:pPr>
              <a:r>
                <a:rPr lang="en-US" dirty="0">
                  <a:solidFill>
                    <a:schemeClr val="lt1"/>
                  </a:solidFill>
                  <a:latin typeface="+mn-lt"/>
                  <a:ea typeface="+mn-ea"/>
                </a:rPr>
                <a:t>T</a:t>
              </a:r>
            </a:p>
          </p:txBody>
        </p:sp>
        <p:cxnSp>
          <p:nvCxnSpPr>
            <p:cNvPr id="44" name="Elbow Connector 43"/>
            <p:cNvCxnSpPr>
              <a:endCxn id="43" idx="0"/>
            </p:cNvCxnSpPr>
            <p:nvPr/>
          </p:nvCxnSpPr>
          <p:spPr>
            <a:xfrm rot="5400000">
              <a:off x="3658394" y="2348706"/>
              <a:ext cx="304800" cy="158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3" idx="2"/>
            </p:cNvCxnSpPr>
            <p:nvPr/>
          </p:nvCxnSpPr>
          <p:spPr>
            <a:xfrm rot="5400000">
              <a:off x="3694113" y="3236912"/>
              <a:ext cx="228600"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6" name="TextBox 33"/>
            <p:cNvSpPr txBox="1">
              <a:spLocks noChangeArrowheads="1"/>
            </p:cNvSpPr>
            <p:nvPr/>
          </p:nvSpPr>
          <p:spPr bwMode="auto">
            <a:xfrm>
              <a:off x="3525216" y="629657"/>
              <a:ext cx="382589" cy="369888"/>
            </a:xfrm>
            <a:prstGeom prst="rect">
              <a:avLst/>
            </a:prstGeom>
            <a:noFill/>
            <a:ln w="9525">
              <a:noFill/>
              <a:miter lim="800000"/>
              <a:headEnd/>
              <a:tailEnd/>
            </a:ln>
          </p:spPr>
          <p:txBody>
            <a:bodyPr wrap="none">
              <a:spAutoFit/>
            </a:bodyPr>
            <a:lstStyle/>
            <a:p>
              <a:r>
                <a:rPr lang="en-US" dirty="0">
                  <a:latin typeface="Calibri" pitchFamily="34" charset="0"/>
                </a:rPr>
                <a:t>P</a:t>
              </a:r>
              <a:r>
                <a:rPr lang="en-US" baseline="-25000" dirty="0">
                  <a:latin typeface="Calibri" pitchFamily="34" charset="0"/>
                </a:rPr>
                <a:t>0</a:t>
              </a:r>
            </a:p>
          </p:txBody>
        </p:sp>
        <p:sp>
          <p:nvSpPr>
            <p:cNvPr id="47" name="TextBox 34"/>
            <p:cNvSpPr txBox="1">
              <a:spLocks noChangeArrowheads="1"/>
            </p:cNvSpPr>
            <p:nvPr/>
          </p:nvSpPr>
          <p:spPr bwMode="auto">
            <a:xfrm>
              <a:off x="2968625" y="1839912"/>
              <a:ext cx="384175" cy="369888"/>
            </a:xfrm>
            <a:prstGeom prst="rect">
              <a:avLst/>
            </a:prstGeom>
            <a:noFill/>
            <a:ln w="9525">
              <a:noFill/>
              <a:miter lim="800000"/>
              <a:headEnd/>
              <a:tailEnd/>
            </a:ln>
          </p:spPr>
          <p:txBody>
            <a:bodyPr wrap="none">
              <a:spAutoFit/>
            </a:bodyPr>
            <a:lstStyle/>
            <a:p>
              <a:r>
                <a:rPr lang="en-US" dirty="0">
                  <a:latin typeface="Calibri" pitchFamily="34" charset="0"/>
                </a:rPr>
                <a:t>K</a:t>
              </a:r>
              <a:r>
                <a:rPr lang="en-US" baseline="-25000" dirty="0">
                  <a:latin typeface="Calibri" pitchFamily="34" charset="0"/>
                </a:rPr>
                <a:t>0</a:t>
              </a:r>
            </a:p>
          </p:txBody>
        </p:sp>
        <p:sp>
          <p:nvSpPr>
            <p:cNvPr id="48" name="Rounded Rectangle 47"/>
            <p:cNvSpPr>
              <a:spLocks noChangeArrowheads="1"/>
            </p:cNvSpPr>
            <p:nvPr/>
          </p:nvSpPr>
          <p:spPr bwMode="auto">
            <a:xfrm>
              <a:off x="5410200" y="2501900"/>
              <a:ext cx="914400" cy="609600"/>
            </a:xfrm>
            <a:prstGeom prst="roundRect">
              <a:avLst>
                <a:gd name="adj" fmla="val 16667"/>
              </a:avLst>
            </a:prstGeom>
            <a:solidFill>
              <a:schemeClr val="folHlink"/>
            </a:solidFill>
            <a:ln w="25400" algn="ctr">
              <a:solidFill>
                <a:srgbClr val="085091"/>
              </a:solidFill>
              <a:round/>
              <a:headEnd/>
              <a:tailEnd/>
            </a:ln>
          </p:spPr>
          <p:txBody>
            <a:bodyPr anchor="ctr"/>
            <a:lstStyle/>
            <a:p>
              <a:pPr algn="ctr" fontAlgn="auto">
                <a:spcBef>
                  <a:spcPts val="0"/>
                </a:spcBef>
                <a:spcAft>
                  <a:spcPts val="0"/>
                </a:spcAft>
                <a:defRPr/>
              </a:pPr>
              <a:r>
                <a:rPr lang="en-US" dirty="0">
                  <a:solidFill>
                    <a:schemeClr val="lt1"/>
                  </a:solidFill>
                  <a:latin typeface="+mn-lt"/>
                  <a:ea typeface="+mn-ea"/>
                </a:rPr>
                <a:t>T</a:t>
              </a:r>
            </a:p>
          </p:txBody>
        </p:sp>
        <p:cxnSp>
          <p:nvCxnSpPr>
            <p:cNvPr id="49" name="Elbow Connector 48"/>
            <p:cNvCxnSpPr>
              <a:endCxn id="48" idx="0"/>
            </p:cNvCxnSpPr>
            <p:nvPr/>
          </p:nvCxnSpPr>
          <p:spPr>
            <a:xfrm rot="5400000">
              <a:off x="5715794" y="2348706"/>
              <a:ext cx="304800" cy="158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8" idx="2"/>
            </p:cNvCxnSpPr>
            <p:nvPr/>
          </p:nvCxnSpPr>
          <p:spPr>
            <a:xfrm rot="5400000">
              <a:off x="5751513" y="3236912"/>
              <a:ext cx="228600" cy="317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1" name="TextBox 41"/>
            <p:cNvSpPr txBox="1">
              <a:spLocks noChangeArrowheads="1"/>
            </p:cNvSpPr>
            <p:nvPr/>
          </p:nvSpPr>
          <p:spPr bwMode="auto">
            <a:xfrm>
              <a:off x="5619717" y="629657"/>
              <a:ext cx="616030" cy="753894"/>
            </a:xfrm>
            <a:prstGeom prst="rect">
              <a:avLst/>
            </a:prstGeom>
            <a:noFill/>
            <a:ln w="9525">
              <a:noFill/>
              <a:miter lim="800000"/>
              <a:headEnd/>
              <a:tailEnd/>
            </a:ln>
          </p:spPr>
          <p:txBody>
            <a:bodyPr wrap="square">
              <a:spAutoFit/>
            </a:bodyPr>
            <a:lstStyle/>
            <a:p>
              <a:r>
                <a:rPr lang="en-US" dirty="0">
                  <a:latin typeface="Calibri" pitchFamily="34" charset="0"/>
                </a:rPr>
                <a:t>P</a:t>
              </a:r>
              <a:r>
                <a:rPr lang="en-US" baseline="-25000" dirty="0">
                  <a:latin typeface="Calibri" pitchFamily="34" charset="0"/>
                </a:rPr>
                <a:t>4</a:t>
              </a:r>
            </a:p>
          </p:txBody>
        </p:sp>
        <p:sp>
          <p:nvSpPr>
            <p:cNvPr id="52" name="TextBox 42"/>
            <p:cNvSpPr txBox="1">
              <a:spLocks noChangeArrowheads="1"/>
            </p:cNvSpPr>
            <p:nvPr/>
          </p:nvSpPr>
          <p:spPr bwMode="auto">
            <a:xfrm>
              <a:off x="4994275" y="1847851"/>
              <a:ext cx="619972" cy="753894"/>
            </a:xfrm>
            <a:prstGeom prst="rect">
              <a:avLst/>
            </a:prstGeom>
            <a:noFill/>
            <a:ln w="9525">
              <a:noFill/>
              <a:miter lim="800000"/>
              <a:headEnd/>
              <a:tailEnd/>
            </a:ln>
          </p:spPr>
          <p:txBody>
            <a:bodyPr wrap="none">
              <a:spAutoFit/>
            </a:bodyPr>
            <a:lstStyle/>
            <a:p>
              <a:r>
                <a:rPr lang="en-US" dirty="0">
                  <a:latin typeface="Calibri" pitchFamily="34" charset="0"/>
                </a:rPr>
                <a:t>K</a:t>
              </a:r>
              <a:r>
                <a:rPr lang="en-US" baseline="-25000" dirty="0">
                  <a:latin typeface="Calibri" pitchFamily="34" charset="0"/>
                </a:rPr>
                <a:t>4</a:t>
              </a:r>
            </a:p>
          </p:txBody>
        </p:sp>
        <p:cxnSp>
          <p:nvCxnSpPr>
            <p:cNvPr id="53" name="Elbow Connector 52"/>
            <p:cNvCxnSpPr/>
            <p:nvPr/>
          </p:nvCxnSpPr>
          <p:spPr>
            <a:xfrm rot="5400000">
              <a:off x="5601494" y="1618456"/>
              <a:ext cx="533400" cy="158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270500" y="2032000"/>
              <a:ext cx="3810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5400000">
              <a:off x="3544094" y="1599406"/>
              <a:ext cx="533400" cy="1588"/>
            </a:xfrm>
            <a:prstGeom prst="bent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5670550" y="1879600"/>
              <a:ext cx="381000" cy="330200"/>
              <a:chOff x="5746750" y="1879600"/>
              <a:chExt cx="381000" cy="330200"/>
            </a:xfrm>
          </p:grpSpPr>
          <p:sp>
            <p:nvSpPr>
              <p:cNvPr id="62" name="Oval 61"/>
              <p:cNvSpPr/>
              <p:nvPr/>
            </p:nvSpPr>
            <p:spPr>
              <a:xfrm>
                <a:off x="5746750" y="1879600"/>
                <a:ext cx="381000" cy="304800"/>
              </a:xfrm>
              <a:prstGeom prst="ellipse">
                <a:avLst/>
              </a:prstGeom>
              <a:solidFill>
                <a:schemeClr val="bg2">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a:stCxn id="62" idx="0"/>
              </p:cNvCxnSpPr>
              <p:nvPr/>
            </p:nvCxnSpPr>
            <p:spPr>
              <a:xfrm rot="16200000" flipH="1">
                <a:off x="5775325" y="2041525"/>
                <a:ext cx="330200" cy="635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2"/>
                <a:endCxn id="62" idx="6"/>
              </p:cNvCxnSpPr>
              <p:nvPr/>
            </p:nvCxnSpPr>
            <p:spPr>
              <a:xfrm rot="10800000" flipH="1">
                <a:off x="5746750" y="2032000"/>
                <a:ext cx="381000" cy="1588"/>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3619500" y="1879600"/>
              <a:ext cx="381000" cy="330200"/>
              <a:chOff x="5746750" y="1879600"/>
              <a:chExt cx="381000" cy="330200"/>
            </a:xfrm>
          </p:grpSpPr>
          <p:sp>
            <p:nvSpPr>
              <p:cNvPr id="59" name="Oval 58"/>
              <p:cNvSpPr/>
              <p:nvPr/>
            </p:nvSpPr>
            <p:spPr>
              <a:xfrm>
                <a:off x="5746750" y="1879600"/>
                <a:ext cx="381000" cy="304800"/>
              </a:xfrm>
              <a:prstGeom prst="ellipse">
                <a:avLst/>
              </a:prstGeom>
              <a:solidFill>
                <a:schemeClr val="bg2">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p:cNvCxnSpPr>
                <a:stCxn id="59" idx="0"/>
              </p:cNvCxnSpPr>
              <p:nvPr/>
            </p:nvCxnSpPr>
            <p:spPr>
              <a:xfrm rot="16200000" flipH="1">
                <a:off x="5775325" y="2041525"/>
                <a:ext cx="330200" cy="6350"/>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9" idx="2"/>
                <a:endCxn id="59" idx="6"/>
              </p:cNvCxnSpPr>
              <p:nvPr/>
            </p:nvCxnSpPr>
            <p:spPr>
              <a:xfrm rot="10800000" flipH="1">
                <a:off x="5746750" y="2032000"/>
                <a:ext cx="381000" cy="1588"/>
              </a:xfrm>
              <a:prstGeom prst="line">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a:xfrm>
              <a:off x="3200400" y="2027237"/>
              <a:ext cx="3810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8" name="Group 9"/>
          <p:cNvGrpSpPr/>
          <p:nvPr/>
        </p:nvGrpSpPr>
        <p:grpSpPr>
          <a:xfrm>
            <a:off x="3661432" y="1055469"/>
            <a:ext cx="2436849" cy="2717800"/>
            <a:chOff x="5730442" y="1066800"/>
            <a:chExt cx="2436849" cy="2717800"/>
          </a:xfrm>
        </p:grpSpPr>
        <p:sp>
          <p:nvSpPr>
            <p:cNvPr id="11" name="Rectangle 10"/>
            <p:cNvSpPr/>
            <p:nvPr/>
          </p:nvSpPr>
          <p:spPr>
            <a:xfrm>
              <a:off x="6262291" y="2049860"/>
              <a:ext cx="1905000" cy="838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latin typeface="Constantia" pitchFamily="18" charset="0"/>
                </a:rPr>
                <a:t>Block Cipher</a:t>
              </a:r>
            </a:p>
          </p:txBody>
        </p:sp>
        <p:cxnSp>
          <p:nvCxnSpPr>
            <p:cNvPr id="12" name="Straight Arrow Connector 11"/>
            <p:cNvCxnSpPr/>
            <p:nvPr/>
          </p:nvCxnSpPr>
          <p:spPr>
            <a:xfrm rot="5400000">
              <a:off x="6056313" y="1689100"/>
              <a:ext cx="687388" cy="15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6438901" y="1765300"/>
              <a:ext cx="5334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6590507" y="17645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6742907" y="17645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6895307" y="17645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7047707" y="17645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7200107" y="17645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7352507" y="17645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7658894" y="1764506"/>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6210300" y="1689100"/>
              <a:ext cx="685800"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696200" y="1727200"/>
              <a:ext cx="1524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6134894" y="3137694"/>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6438901" y="3136900"/>
              <a:ext cx="5334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a:off x="6590507" y="31361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a:off x="6742907" y="31361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a:off x="6895307" y="31361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7047707" y="31361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7200107" y="31361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7352507" y="3136106"/>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7658894" y="3136106"/>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6287294" y="3136106"/>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6629400" y="1498600"/>
              <a:ext cx="1371600" cy="228600"/>
            </a:xfrm>
            <a:prstGeom prst="ellipse">
              <a:avLst/>
            </a:prstGeom>
            <a:noFill/>
            <a:ln>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30"/>
            <p:cNvSpPr txBox="1">
              <a:spLocks noChangeArrowheads="1"/>
            </p:cNvSpPr>
            <p:nvPr/>
          </p:nvSpPr>
          <p:spPr bwMode="auto">
            <a:xfrm>
              <a:off x="7010400" y="1193800"/>
              <a:ext cx="854075" cy="304800"/>
            </a:xfrm>
            <a:prstGeom prst="rect">
              <a:avLst/>
            </a:prstGeom>
            <a:noFill/>
            <a:ln w="9525">
              <a:noFill/>
              <a:miter lim="800000"/>
              <a:headEnd/>
              <a:tailEnd/>
            </a:ln>
          </p:spPr>
          <p:txBody>
            <a:bodyPr wrap="none">
              <a:spAutoFit/>
            </a:bodyPr>
            <a:lstStyle/>
            <a:p>
              <a:r>
                <a:rPr lang="en-US" sz="1400" dirty="0"/>
                <a:t>Random</a:t>
              </a:r>
            </a:p>
          </p:txBody>
        </p:sp>
        <p:pic>
          <p:nvPicPr>
            <p:cNvPr id="35" name="Picture 2" descr="I:\Documents and Settings\Guest\Local Settings\Temporary Internet Files\Content.IE5\EO59FOX3\MCj04417290000[1].png"/>
            <p:cNvPicPr>
              <a:picLocks noChangeAspect="1" noChangeArrowheads="1"/>
            </p:cNvPicPr>
            <p:nvPr/>
          </p:nvPicPr>
          <p:blipFill>
            <a:blip r:embed="rId3"/>
            <a:srcRect/>
            <a:stretch>
              <a:fillRect/>
            </a:stretch>
          </p:blipFill>
          <p:spPr bwMode="auto">
            <a:xfrm>
              <a:off x="5730442" y="1500187"/>
              <a:ext cx="762000" cy="762000"/>
            </a:xfrm>
            <a:prstGeom prst="rect">
              <a:avLst/>
            </a:prstGeom>
            <a:noFill/>
            <a:ln w="9525">
              <a:noFill/>
              <a:miter lim="800000"/>
              <a:headEnd/>
              <a:tailEnd/>
            </a:ln>
          </p:spPr>
        </p:pic>
        <p:sp>
          <p:nvSpPr>
            <p:cNvPr id="36" name="TextBox 35"/>
            <p:cNvSpPr txBox="1">
              <a:spLocks noChangeArrowheads="1"/>
            </p:cNvSpPr>
            <p:nvPr/>
          </p:nvSpPr>
          <p:spPr bwMode="auto">
            <a:xfrm>
              <a:off x="6121400" y="1079500"/>
              <a:ext cx="471604" cy="307777"/>
            </a:xfrm>
            <a:prstGeom prst="rect">
              <a:avLst/>
            </a:prstGeom>
            <a:noFill/>
            <a:ln w="9525">
              <a:noFill/>
              <a:miter lim="800000"/>
              <a:headEnd/>
              <a:tailEnd/>
            </a:ln>
          </p:spPr>
          <p:txBody>
            <a:bodyPr wrap="none">
              <a:spAutoFit/>
            </a:bodyPr>
            <a:lstStyle/>
            <a:p>
              <a:r>
                <a:rPr lang="en-US" sz="1400" dirty="0"/>
                <a:t>P</a:t>
              </a:r>
              <a:r>
                <a:rPr lang="en-US" sz="1400" baseline="-25000" dirty="0"/>
                <a:t>0</a:t>
              </a:r>
              <a:r>
                <a:rPr lang="en-US" sz="1400" dirty="0"/>
                <a:t>  </a:t>
              </a:r>
            </a:p>
          </p:txBody>
        </p:sp>
        <p:sp>
          <p:nvSpPr>
            <p:cNvPr id="37" name="TextBox 36"/>
            <p:cNvSpPr txBox="1">
              <a:spLocks noChangeArrowheads="1"/>
            </p:cNvSpPr>
            <p:nvPr/>
          </p:nvSpPr>
          <p:spPr bwMode="auto">
            <a:xfrm>
              <a:off x="6553200" y="3479800"/>
              <a:ext cx="1100138" cy="304800"/>
            </a:xfrm>
            <a:prstGeom prst="rect">
              <a:avLst/>
            </a:prstGeom>
            <a:noFill/>
            <a:ln w="9525">
              <a:noFill/>
              <a:miter lim="800000"/>
              <a:headEnd/>
              <a:tailEnd/>
            </a:ln>
          </p:spPr>
          <p:txBody>
            <a:bodyPr wrap="none">
              <a:spAutoFit/>
            </a:bodyPr>
            <a:lstStyle/>
            <a:p>
              <a:r>
                <a:rPr lang="en-US" sz="1400" dirty="0"/>
                <a:t>Cipher Text</a:t>
              </a:r>
            </a:p>
          </p:txBody>
        </p:sp>
        <p:sp>
          <p:nvSpPr>
            <p:cNvPr id="38" name="Rectangle 37"/>
            <p:cNvSpPr/>
            <p:nvPr/>
          </p:nvSpPr>
          <p:spPr>
            <a:xfrm>
              <a:off x="6400800" y="1066800"/>
              <a:ext cx="396262" cy="338554"/>
            </a:xfrm>
            <a:prstGeom prst="rect">
              <a:avLst/>
            </a:prstGeom>
          </p:spPr>
          <p:txBody>
            <a:bodyPr wrap="none">
              <a:spAutoFit/>
            </a:bodyPr>
            <a:lstStyle/>
            <a:p>
              <a:r>
                <a:rPr lang="en-US" sz="1600" dirty="0"/>
                <a:t>P</a:t>
              </a:r>
              <a:r>
                <a:rPr lang="en-US" sz="1600" baseline="-25000" dirty="0"/>
                <a:t>4</a:t>
              </a:r>
            </a:p>
          </p:txBody>
        </p:sp>
        <p:cxnSp>
          <p:nvCxnSpPr>
            <p:cNvPr id="39" name="Straight Arrow Connector 38"/>
            <p:cNvCxnSpPr/>
            <p:nvPr/>
          </p:nvCxnSpPr>
          <p:spPr>
            <a:xfrm rot="5400000">
              <a:off x="7504907" y="3136107"/>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a:off x="7504906" y="1757248"/>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990600" y="1447800"/>
            <a:ext cx="2514600" cy="584775"/>
          </a:xfrm>
          <a:prstGeom prst="rect">
            <a:avLst/>
          </a:prstGeom>
          <a:solidFill>
            <a:schemeClr val="accent5">
              <a:lumMod val="20000"/>
              <a:lumOff val="80000"/>
            </a:schemeClr>
          </a:solidFill>
        </p:spPr>
        <p:txBody>
          <a:bodyPr wrap="square" rtlCol="0">
            <a:spAutoFit/>
          </a:bodyPr>
          <a:lstStyle/>
          <a:p>
            <a:pPr marL="0" lvl="1"/>
            <a:r>
              <a:rPr lang="en-US" sz="1600" dirty="0"/>
              <a:t>Suppose </a:t>
            </a:r>
          </a:p>
          <a:p>
            <a:pPr marL="0" lvl="1"/>
            <a:r>
              <a:rPr lang="en-US" sz="1600" dirty="0"/>
              <a:t>(K</a:t>
            </a:r>
            <a:r>
              <a:rPr lang="en-US" sz="1600" baseline="-25000" dirty="0"/>
              <a:t>0</a:t>
            </a:r>
            <a:r>
              <a:rPr lang="en-US" sz="1600" dirty="0"/>
              <a:t> = 00 and K</a:t>
            </a:r>
            <a:r>
              <a:rPr lang="en-US" sz="1600" baseline="-25000" dirty="0"/>
              <a:t>4</a:t>
            </a:r>
            <a:r>
              <a:rPr lang="en-US" sz="1600" dirty="0"/>
              <a:t> = 50</a:t>
            </a:r>
            <a:r>
              <a:rPr lang="en-IN" sz="1600" dirty="0"/>
              <a:t>)</a:t>
            </a:r>
            <a:endParaRPr lang="en-US" sz="1600" dirty="0"/>
          </a:p>
        </p:txBody>
      </p:sp>
      <p:sp>
        <p:nvSpPr>
          <p:cNvPr id="2" name="Title 1"/>
          <p:cNvSpPr>
            <a:spLocks noGrp="1"/>
          </p:cNvSpPr>
          <p:nvPr>
            <p:ph type="title"/>
          </p:nvPr>
        </p:nvSpPr>
        <p:spPr>
          <a:xfrm>
            <a:off x="1284584" y="41141"/>
            <a:ext cx="7499350" cy="1143000"/>
          </a:xfrm>
        </p:spPr>
        <p:txBody>
          <a:bodyPr>
            <a:normAutofit fontScale="90000"/>
          </a:bodyPr>
          <a:lstStyle/>
          <a:p>
            <a:r>
              <a:rPr lang="en-US" dirty="0"/>
              <a:t>Ideal Implementation against Time-Driven Cache Attacks</a:t>
            </a:r>
            <a:endParaRPr lang="en-IN" dirty="0"/>
          </a:p>
        </p:txBody>
      </p:sp>
      <p:sp>
        <p:nvSpPr>
          <p:cNvPr id="3" name="Content Placeholder 2"/>
          <p:cNvSpPr>
            <a:spLocks noGrp="1"/>
          </p:cNvSpPr>
          <p:nvPr>
            <p:ph idx="1"/>
          </p:nvPr>
        </p:nvSpPr>
        <p:spPr>
          <a:xfrm>
            <a:off x="838200" y="2100130"/>
            <a:ext cx="2895600" cy="4043514"/>
          </a:xfrm>
        </p:spPr>
        <p:txBody>
          <a:bodyPr/>
          <a:lstStyle/>
          <a:p>
            <a:r>
              <a:rPr lang="en-US" sz="2000" dirty="0"/>
              <a:t>P</a:t>
            </a:r>
            <a:r>
              <a:rPr lang="en-US" sz="2000" baseline="-25000" dirty="0"/>
              <a:t>0</a:t>
            </a:r>
            <a:r>
              <a:rPr lang="en-US" sz="2000" dirty="0"/>
              <a:t> = 0, all other inputs are random	</a:t>
            </a:r>
          </a:p>
          <a:p>
            <a:r>
              <a:rPr lang="en-US" sz="2000" dirty="0"/>
              <a:t>Make N time measurements </a:t>
            </a:r>
          </a:p>
          <a:p>
            <a:r>
              <a:rPr lang="en-US" sz="2000" dirty="0"/>
              <a:t>Segregate into Y buckets based on value of P</a:t>
            </a:r>
            <a:r>
              <a:rPr lang="en-US" sz="2000" baseline="-25000" dirty="0"/>
              <a:t>4</a:t>
            </a:r>
          </a:p>
          <a:p>
            <a:r>
              <a:rPr lang="en-US" sz="2000" dirty="0"/>
              <a:t>Find average time of each bucket</a:t>
            </a:r>
          </a:p>
          <a:p>
            <a:r>
              <a:rPr lang="en-US" sz="2000" dirty="0"/>
              <a:t>Find deviation of each average from overall average (DOM)</a:t>
            </a:r>
          </a:p>
          <a:p>
            <a:pPr lvl="1">
              <a:buNone/>
            </a:pPr>
            <a:endParaRPr lang="en-US" sz="1600" dirty="0"/>
          </a:p>
          <a:p>
            <a:pPr lvl="1">
              <a:buNone/>
            </a:pPr>
            <a:endParaRPr lang="en-US" sz="1600" dirty="0"/>
          </a:p>
          <a:p>
            <a:pPr lvl="1">
              <a:buNone/>
            </a:pPr>
            <a:endParaRPr lang="en-US" sz="1800" dirty="0"/>
          </a:p>
          <a:p>
            <a:pPr lvl="1"/>
            <a:endParaRPr lang="en-IN" sz="1800" dirty="0"/>
          </a:p>
        </p:txBody>
      </p:sp>
      <p:graphicFrame>
        <p:nvGraphicFramePr>
          <p:cNvPr id="4" name="Table 3"/>
          <p:cNvGraphicFramePr>
            <a:graphicFrameLocks noGrp="1"/>
          </p:cNvGraphicFramePr>
          <p:nvPr>
            <p:extLst/>
          </p:nvPr>
        </p:nvGraphicFramePr>
        <p:xfrm>
          <a:off x="6705600" y="1354746"/>
          <a:ext cx="2220175" cy="4348480"/>
        </p:xfrm>
        <a:graphic>
          <a:graphicData uri="http://schemas.openxmlformats.org/drawingml/2006/table">
            <a:tbl>
              <a:tblPr firstRow="1" bandRow="1">
                <a:tableStyleId>{5C22544A-7EE6-4342-B048-85BDC9FD1C3A}</a:tableStyleId>
              </a:tblPr>
              <a:tblGrid>
                <a:gridCol w="465667">
                  <a:extLst>
                    <a:ext uri="{9D8B030D-6E8A-4147-A177-3AD203B41FA5}">
                      <a16:colId xmlns:a16="http://schemas.microsoft.com/office/drawing/2014/main" xmlns="" val="20000"/>
                    </a:ext>
                  </a:extLst>
                </a:gridCol>
                <a:gridCol w="1068708">
                  <a:extLst>
                    <a:ext uri="{9D8B030D-6E8A-4147-A177-3AD203B41FA5}">
                      <a16:colId xmlns:a16="http://schemas.microsoft.com/office/drawing/2014/main" xmlns="" val="20001"/>
                    </a:ext>
                  </a:extLst>
                </a:gridCol>
                <a:gridCol w="685800">
                  <a:extLst>
                    <a:ext uri="{9D8B030D-6E8A-4147-A177-3AD203B41FA5}">
                      <a16:colId xmlns:a16="http://schemas.microsoft.com/office/drawing/2014/main" xmlns="" val="20002"/>
                    </a:ext>
                  </a:extLst>
                </a:gridCol>
              </a:tblGrid>
              <a:tr h="370840">
                <a:tc>
                  <a:txBody>
                    <a:bodyPr/>
                    <a:lstStyle/>
                    <a:p>
                      <a:r>
                        <a:rPr lang="en-US" sz="1800" dirty="0"/>
                        <a:t>P4</a:t>
                      </a:r>
                      <a:endParaRPr lang="en-IN" sz="1800" dirty="0"/>
                    </a:p>
                  </a:txBody>
                  <a:tcPr/>
                </a:tc>
                <a:tc>
                  <a:txBody>
                    <a:bodyPr/>
                    <a:lstStyle/>
                    <a:p>
                      <a:r>
                        <a:rPr lang="en-US" sz="1800" dirty="0"/>
                        <a:t>Average Time</a:t>
                      </a:r>
                      <a:endParaRPr lang="en-IN" sz="1800" dirty="0"/>
                    </a:p>
                  </a:txBody>
                  <a:tcPr/>
                </a:tc>
                <a:tc>
                  <a:txBody>
                    <a:bodyPr/>
                    <a:lstStyle/>
                    <a:p>
                      <a:r>
                        <a:rPr lang="en-US" sz="1800" dirty="0"/>
                        <a:t>DOM</a:t>
                      </a:r>
                      <a:endParaRPr lang="en-IN" sz="1800" dirty="0"/>
                    </a:p>
                  </a:txBody>
                  <a:tcPr/>
                </a:tc>
                <a:extLst>
                  <a:ext uri="{0D108BD9-81ED-4DB2-BD59-A6C34878D82A}">
                    <a16:rowId xmlns:a16="http://schemas.microsoft.com/office/drawing/2014/main" xmlns="" val="10000"/>
                  </a:ext>
                </a:extLst>
              </a:tr>
              <a:tr h="370840">
                <a:tc>
                  <a:txBody>
                    <a:bodyPr/>
                    <a:lstStyle/>
                    <a:p>
                      <a:r>
                        <a:rPr lang="en-US" sz="1800" dirty="0"/>
                        <a:t>00</a:t>
                      </a:r>
                      <a:endParaRPr lang="en-IN" sz="1800" dirty="0"/>
                    </a:p>
                  </a:txBody>
                  <a:tcPr/>
                </a:tc>
                <a:tc>
                  <a:txBody>
                    <a:bodyPr/>
                    <a:lstStyle/>
                    <a:p>
                      <a:r>
                        <a:rPr lang="en-US" sz="1800" dirty="0"/>
                        <a:t>2945.3</a:t>
                      </a:r>
                      <a:endParaRPr lang="en-IN" sz="1800" dirty="0"/>
                    </a:p>
                  </a:txBody>
                  <a:tcPr/>
                </a:tc>
                <a:tc>
                  <a:txBody>
                    <a:bodyPr/>
                    <a:lstStyle/>
                    <a:p>
                      <a:r>
                        <a:rPr lang="en-US" sz="1800" dirty="0"/>
                        <a:t>1.8</a:t>
                      </a:r>
                      <a:endParaRPr lang="en-IN" sz="1800" dirty="0"/>
                    </a:p>
                  </a:txBody>
                  <a:tcPr/>
                </a:tc>
                <a:extLst>
                  <a:ext uri="{0D108BD9-81ED-4DB2-BD59-A6C34878D82A}">
                    <a16:rowId xmlns:a16="http://schemas.microsoft.com/office/drawing/2014/main" xmlns="" val="10001"/>
                  </a:ext>
                </a:extLst>
              </a:tr>
              <a:tr h="370840">
                <a:tc>
                  <a:txBody>
                    <a:bodyPr/>
                    <a:lstStyle/>
                    <a:p>
                      <a:r>
                        <a:rPr lang="en-US" sz="1800" dirty="0"/>
                        <a:t>10</a:t>
                      </a:r>
                      <a:endParaRPr lang="en-IN" sz="1800" dirty="0"/>
                    </a:p>
                  </a:txBody>
                  <a:tcPr/>
                </a:tc>
                <a:tc>
                  <a:txBody>
                    <a:bodyPr/>
                    <a:lstStyle/>
                    <a:p>
                      <a:r>
                        <a:rPr lang="en-US" sz="1800" dirty="0"/>
                        <a:t>2944.4</a:t>
                      </a:r>
                      <a:endParaRPr lang="en-IN" sz="1800" dirty="0"/>
                    </a:p>
                  </a:txBody>
                  <a:tcPr/>
                </a:tc>
                <a:tc>
                  <a:txBody>
                    <a:bodyPr/>
                    <a:lstStyle/>
                    <a:p>
                      <a:r>
                        <a:rPr lang="en-US" sz="1800" dirty="0"/>
                        <a:t>0.9</a:t>
                      </a:r>
                      <a:endParaRPr lang="en-IN" sz="1800" dirty="0"/>
                    </a:p>
                  </a:txBody>
                  <a:tcPr/>
                </a:tc>
                <a:extLst>
                  <a:ext uri="{0D108BD9-81ED-4DB2-BD59-A6C34878D82A}">
                    <a16:rowId xmlns:a16="http://schemas.microsoft.com/office/drawing/2014/main" xmlns="" val="10002"/>
                  </a:ext>
                </a:extLst>
              </a:tr>
              <a:tr h="370840">
                <a:tc>
                  <a:txBody>
                    <a:bodyPr/>
                    <a:lstStyle/>
                    <a:p>
                      <a:r>
                        <a:rPr lang="en-US" sz="1800" dirty="0"/>
                        <a:t>20</a:t>
                      </a:r>
                      <a:endParaRPr lang="en-IN" sz="1800" dirty="0"/>
                    </a:p>
                  </a:txBody>
                  <a:tcPr/>
                </a:tc>
                <a:tc>
                  <a:txBody>
                    <a:bodyPr/>
                    <a:lstStyle/>
                    <a:p>
                      <a:r>
                        <a:rPr lang="en-US" sz="1800" dirty="0"/>
                        <a:t>2943.7</a:t>
                      </a:r>
                      <a:endParaRPr lang="en-IN" sz="1800" dirty="0"/>
                    </a:p>
                  </a:txBody>
                  <a:tcPr/>
                </a:tc>
                <a:tc>
                  <a:txBody>
                    <a:bodyPr/>
                    <a:lstStyle/>
                    <a:p>
                      <a:r>
                        <a:rPr lang="en-US" sz="1800" dirty="0"/>
                        <a:t>0.2</a:t>
                      </a:r>
                      <a:endParaRPr lang="en-IN" sz="1800" dirty="0"/>
                    </a:p>
                  </a:txBody>
                  <a:tcPr/>
                </a:tc>
                <a:extLst>
                  <a:ext uri="{0D108BD9-81ED-4DB2-BD59-A6C34878D82A}">
                    <a16:rowId xmlns:a16="http://schemas.microsoft.com/office/drawing/2014/main" xmlns="" val="10003"/>
                  </a:ext>
                </a:extLst>
              </a:tr>
              <a:tr h="370840">
                <a:tc>
                  <a:txBody>
                    <a:bodyPr/>
                    <a:lstStyle/>
                    <a:p>
                      <a:r>
                        <a:rPr lang="en-US" sz="1800" dirty="0"/>
                        <a:t>30</a:t>
                      </a:r>
                      <a:endParaRPr lang="en-IN"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2943.7</a:t>
                      </a:r>
                      <a:endParaRPr lang="en-IN"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0.2</a:t>
                      </a:r>
                      <a:endParaRPr lang="en-IN" sz="1800" dirty="0"/>
                    </a:p>
                  </a:txBody>
                  <a:tcPr/>
                </a:tc>
                <a:extLst>
                  <a:ext uri="{0D108BD9-81ED-4DB2-BD59-A6C34878D82A}">
                    <a16:rowId xmlns:a16="http://schemas.microsoft.com/office/drawing/2014/main" xmlns="" val="10004"/>
                  </a:ext>
                </a:extLst>
              </a:tr>
              <a:tr h="370840">
                <a:tc>
                  <a:txBody>
                    <a:bodyPr/>
                    <a:lstStyle/>
                    <a:p>
                      <a:r>
                        <a:rPr lang="en-US" sz="1800" dirty="0"/>
                        <a:t>40</a:t>
                      </a:r>
                      <a:endParaRPr lang="en-IN" sz="1800" dirty="0"/>
                    </a:p>
                  </a:txBody>
                  <a:tcPr/>
                </a:tc>
                <a:tc>
                  <a:txBody>
                    <a:bodyPr/>
                    <a:lstStyle/>
                    <a:p>
                      <a:r>
                        <a:rPr lang="en-US" sz="1800" dirty="0"/>
                        <a:t>2944.8</a:t>
                      </a:r>
                      <a:endParaRPr lang="en-IN" sz="1800" dirty="0"/>
                    </a:p>
                  </a:txBody>
                  <a:tcPr/>
                </a:tc>
                <a:tc>
                  <a:txBody>
                    <a:bodyPr/>
                    <a:lstStyle/>
                    <a:p>
                      <a:r>
                        <a:rPr lang="en-US" sz="1800" dirty="0"/>
                        <a:t>1.3</a:t>
                      </a:r>
                      <a:endParaRPr lang="en-IN" sz="1800" dirty="0"/>
                    </a:p>
                  </a:txBody>
                  <a:tcPr/>
                </a:tc>
                <a:extLst>
                  <a:ext uri="{0D108BD9-81ED-4DB2-BD59-A6C34878D82A}">
                    <a16:rowId xmlns:a16="http://schemas.microsoft.com/office/drawing/2014/main" xmlns="" val="10005"/>
                  </a:ext>
                </a:extLst>
              </a:tr>
              <a:tr h="370840">
                <a:tc>
                  <a:txBody>
                    <a:bodyPr/>
                    <a:lstStyle/>
                    <a:p>
                      <a:r>
                        <a:rPr lang="en-US" sz="1800" dirty="0"/>
                        <a:t>50</a:t>
                      </a:r>
                      <a:endParaRPr lang="en-IN" sz="1800" dirty="0"/>
                    </a:p>
                  </a:txBody>
                  <a:tcPr/>
                </a:tc>
                <a:tc>
                  <a:txBody>
                    <a:bodyPr/>
                    <a:lstStyle/>
                    <a:p>
                      <a:r>
                        <a:rPr lang="en-US" sz="1800" dirty="0"/>
                        <a:t>2937.4</a:t>
                      </a:r>
                      <a:endParaRPr lang="en-IN" sz="1800" dirty="0"/>
                    </a:p>
                  </a:txBody>
                  <a:tcPr/>
                </a:tc>
                <a:tc>
                  <a:txBody>
                    <a:bodyPr/>
                    <a:lstStyle/>
                    <a:p>
                      <a:r>
                        <a:rPr lang="en-US" sz="1800" dirty="0"/>
                        <a:t>-6.3</a:t>
                      </a:r>
                      <a:endParaRPr lang="en-IN" sz="1800" dirty="0"/>
                    </a:p>
                  </a:txBody>
                  <a:tcPr/>
                </a:tc>
                <a:extLst>
                  <a:ext uri="{0D108BD9-81ED-4DB2-BD59-A6C34878D82A}">
                    <a16:rowId xmlns:a16="http://schemas.microsoft.com/office/drawing/2014/main" xmlns="" val="10006"/>
                  </a:ext>
                </a:extLst>
              </a:tr>
              <a:tr h="370840">
                <a:tc>
                  <a:txBody>
                    <a:bodyPr/>
                    <a:lstStyle/>
                    <a:p>
                      <a:r>
                        <a:rPr lang="en-US" sz="1800" dirty="0"/>
                        <a:t>60</a:t>
                      </a:r>
                      <a:endParaRPr lang="en-IN" sz="1800" dirty="0"/>
                    </a:p>
                  </a:txBody>
                  <a:tcPr/>
                </a:tc>
                <a:tc>
                  <a:txBody>
                    <a:bodyPr/>
                    <a:lstStyle/>
                    <a:p>
                      <a:r>
                        <a:rPr lang="en-US" sz="1800" dirty="0"/>
                        <a:t>2943.3</a:t>
                      </a:r>
                      <a:endParaRPr lang="en-IN" sz="1800" dirty="0"/>
                    </a:p>
                  </a:txBody>
                  <a:tcPr/>
                </a:tc>
                <a:tc>
                  <a:txBody>
                    <a:bodyPr/>
                    <a:lstStyle/>
                    <a:p>
                      <a:r>
                        <a:rPr lang="en-US" sz="1800" dirty="0"/>
                        <a:t>-0.2</a:t>
                      </a:r>
                      <a:endParaRPr lang="en-IN" sz="1800" dirty="0"/>
                    </a:p>
                  </a:txBody>
                  <a:tcPr/>
                </a:tc>
                <a:extLst>
                  <a:ext uri="{0D108BD9-81ED-4DB2-BD59-A6C34878D82A}">
                    <a16:rowId xmlns:a16="http://schemas.microsoft.com/office/drawing/2014/main" xmlns="" val="10007"/>
                  </a:ext>
                </a:extLst>
              </a:tr>
              <a:tr h="370840">
                <a:tc>
                  <a:txBody>
                    <a:bodyPr/>
                    <a:lstStyle/>
                    <a:p>
                      <a:r>
                        <a:rPr lang="en-US" sz="1800" dirty="0"/>
                        <a:t>70</a:t>
                      </a:r>
                      <a:endParaRPr lang="en-IN" sz="1800" dirty="0"/>
                    </a:p>
                  </a:txBody>
                  <a:tcPr/>
                </a:tc>
                <a:tc>
                  <a:txBody>
                    <a:bodyPr/>
                    <a:lstStyle/>
                    <a:p>
                      <a:r>
                        <a:rPr lang="en-US" sz="1800" dirty="0"/>
                        <a:t>2945.8</a:t>
                      </a:r>
                      <a:endParaRPr lang="en-IN" sz="1800" dirty="0"/>
                    </a:p>
                  </a:txBody>
                  <a:tcPr/>
                </a:tc>
                <a:tc>
                  <a:txBody>
                    <a:bodyPr/>
                    <a:lstStyle/>
                    <a:p>
                      <a:r>
                        <a:rPr lang="en-US" sz="1800" dirty="0"/>
                        <a:t>2.3</a:t>
                      </a:r>
                      <a:endParaRPr lang="en-IN" sz="1800" dirty="0"/>
                    </a:p>
                  </a:txBody>
                  <a:tcPr/>
                </a:tc>
                <a:extLst>
                  <a:ext uri="{0D108BD9-81ED-4DB2-BD59-A6C34878D82A}">
                    <a16:rowId xmlns:a16="http://schemas.microsoft.com/office/drawing/2014/main" xmlns="" val="10008"/>
                  </a:ext>
                </a:extLst>
              </a:tr>
              <a:tr h="370840">
                <a:tc>
                  <a:txBody>
                    <a:bodyPr/>
                    <a:lstStyle/>
                    <a:p>
                      <a:r>
                        <a:rPr lang="en-US" sz="1800" dirty="0"/>
                        <a:t>:</a:t>
                      </a:r>
                      <a:endParaRPr lang="en-IN" sz="1800" dirty="0"/>
                    </a:p>
                  </a:txBody>
                  <a:tcPr/>
                </a:tc>
                <a:tc>
                  <a:txBody>
                    <a:bodyPr/>
                    <a:lstStyle/>
                    <a:p>
                      <a:r>
                        <a:rPr lang="en-US" sz="1800" dirty="0"/>
                        <a:t>:</a:t>
                      </a:r>
                      <a:endParaRPr lang="en-IN" sz="1800" dirty="0"/>
                    </a:p>
                  </a:txBody>
                  <a:tcPr/>
                </a:tc>
                <a:tc>
                  <a:txBody>
                    <a:bodyPr/>
                    <a:lstStyle/>
                    <a:p>
                      <a:r>
                        <a:rPr lang="en-US" sz="1800" dirty="0"/>
                        <a:t>:</a:t>
                      </a:r>
                      <a:endParaRPr lang="en-IN" sz="1800" dirty="0"/>
                    </a:p>
                  </a:txBody>
                  <a:tcPr/>
                </a:tc>
                <a:extLst>
                  <a:ext uri="{0D108BD9-81ED-4DB2-BD59-A6C34878D82A}">
                    <a16:rowId xmlns:a16="http://schemas.microsoft.com/office/drawing/2014/main" xmlns="" val="10009"/>
                  </a:ext>
                </a:extLst>
              </a:tr>
              <a:tr h="370840">
                <a:tc>
                  <a:txBody>
                    <a:bodyPr/>
                    <a:lstStyle/>
                    <a:p>
                      <a:r>
                        <a:rPr lang="en-US" sz="1800" dirty="0"/>
                        <a:t>F0</a:t>
                      </a:r>
                      <a:endParaRPr lang="en-IN" sz="1800" dirty="0"/>
                    </a:p>
                  </a:txBody>
                  <a:tcPr/>
                </a:tc>
                <a:tc>
                  <a:txBody>
                    <a:bodyPr/>
                    <a:lstStyle/>
                    <a:p>
                      <a:r>
                        <a:rPr lang="en-US" sz="1800" dirty="0"/>
                        <a:t>2941.8</a:t>
                      </a:r>
                      <a:endParaRPr lang="en-IN" sz="1800" dirty="0"/>
                    </a:p>
                  </a:txBody>
                  <a:tcPr/>
                </a:tc>
                <a:tc>
                  <a:txBody>
                    <a:bodyPr/>
                    <a:lstStyle/>
                    <a:p>
                      <a:r>
                        <a:rPr lang="en-US" sz="1800" dirty="0"/>
                        <a:t>-1.7</a:t>
                      </a:r>
                      <a:endParaRPr lang="en-IN" sz="1800" dirty="0"/>
                    </a:p>
                  </a:txBody>
                  <a:tcPr/>
                </a:tc>
                <a:extLst>
                  <a:ext uri="{0D108BD9-81ED-4DB2-BD59-A6C34878D82A}">
                    <a16:rowId xmlns:a16="http://schemas.microsoft.com/office/drawing/2014/main" xmlns="" val="10010"/>
                  </a:ext>
                </a:extLst>
              </a:tr>
            </a:tbl>
          </a:graphicData>
        </a:graphic>
      </p:graphicFrame>
      <p:sp>
        <p:nvSpPr>
          <p:cNvPr id="5" name="TextBox 4"/>
          <p:cNvSpPr txBox="1"/>
          <p:nvPr/>
        </p:nvSpPr>
        <p:spPr>
          <a:xfrm>
            <a:off x="6773570" y="5334000"/>
            <a:ext cx="2065630" cy="646331"/>
          </a:xfrm>
          <a:prstGeom prst="rect">
            <a:avLst/>
          </a:prstGeom>
          <a:solidFill>
            <a:schemeClr val="tx2">
              <a:lumMod val="20000"/>
              <a:lumOff val="80000"/>
            </a:schemeClr>
          </a:solidFill>
          <a:ln>
            <a:solidFill>
              <a:srgbClr val="C00000"/>
            </a:solidFill>
          </a:ln>
        </p:spPr>
        <p:txBody>
          <a:bodyPr wrap="none" rtlCol="0">
            <a:spAutoFit/>
          </a:bodyPr>
          <a:lstStyle/>
          <a:p>
            <a:r>
              <a:rPr lang="en-US" dirty="0"/>
              <a:t>Average : 2943.57</a:t>
            </a:r>
          </a:p>
          <a:p>
            <a:r>
              <a:rPr lang="en-US" dirty="0"/>
              <a:t>Maximum : -6.3</a:t>
            </a:r>
            <a:endParaRPr lang="en-IN" dirty="0"/>
          </a:p>
        </p:txBody>
      </p:sp>
      <p:sp>
        <p:nvSpPr>
          <p:cNvPr id="6" name="Rectangle 5"/>
          <p:cNvSpPr/>
          <p:nvPr/>
        </p:nvSpPr>
        <p:spPr>
          <a:xfrm>
            <a:off x="6629400" y="3823252"/>
            <a:ext cx="2362200" cy="381000"/>
          </a:xfrm>
          <a:prstGeom prst="rect">
            <a:avLst/>
          </a:prstGeom>
          <a:solidFill>
            <a:srgbClr val="C0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7" name="Straight Connector 66"/>
          <p:cNvCxnSpPr>
            <a:stCxn id="10" idx="3"/>
          </p:cNvCxnSpPr>
          <p:nvPr/>
        </p:nvCxnSpPr>
        <p:spPr>
          <a:xfrm>
            <a:off x="4710316" y="2201496"/>
            <a:ext cx="1719072" cy="2013322"/>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3038739" y="2925642"/>
            <a:ext cx="2036619" cy="398856"/>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256476" y="2116991"/>
            <a:ext cx="453840" cy="169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63585" name="Object 1"/>
          <p:cNvGraphicFramePr>
            <a:graphicFrameLocks noChangeAspect="1"/>
          </p:cNvGraphicFramePr>
          <p:nvPr/>
        </p:nvGraphicFramePr>
        <p:xfrm>
          <a:off x="3714744" y="5572140"/>
          <a:ext cx="2824162" cy="428625"/>
        </p:xfrm>
        <a:graphic>
          <a:graphicData uri="http://schemas.openxmlformats.org/presentationml/2006/ole">
            <mc:AlternateContent xmlns:mc="http://schemas.openxmlformats.org/markup-compatibility/2006">
              <mc:Choice xmlns:v="urn:schemas-microsoft-com:vml" Requires="v">
                <p:oleObj spid="_x0000_s820622" name="Equation" r:id="rId4" imgW="1473120" imgH="253800" progId="Equation.3">
                  <p:embed/>
                </p:oleObj>
              </mc:Choice>
              <mc:Fallback>
                <p:oleObj name="Equation" r:id="rId4" imgW="147312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44" y="5572140"/>
                        <a:ext cx="2824162" cy="4286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33545077"/>
      </p:ext>
    </p:extLst>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914400" y="76200"/>
            <a:ext cx="6781800" cy="1143000"/>
          </a:xfrm>
        </p:spPr>
        <p:txBody>
          <a:bodyPr>
            <a:normAutofit/>
          </a:bodyPr>
          <a:lstStyle/>
          <a:p>
            <a:r>
              <a:rPr lang="en-US" sz="3200" dirty="0">
                <a:latin typeface="Arial" charset="0"/>
              </a:rPr>
              <a:t>Incubation on Embedded Security </a:t>
            </a:r>
          </a:p>
        </p:txBody>
      </p:sp>
      <p:sp>
        <p:nvSpPr>
          <p:cNvPr id="3" name="Content Placeholder 2"/>
          <p:cNvSpPr>
            <a:spLocks noGrp="1"/>
          </p:cNvSpPr>
          <p:nvPr>
            <p:ph idx="1"/>
          </p:nvPr>
        </p:nvSpPr>
        <p:spPr>
          <a:xfrm>
            <a:off x="1219200" y="1001713"/>
            <a:ext cx="8524875" cy="5856287"/>
          </a:xfrm>
        </p:spPr>
        <p:txBody>
          <a:bodyPr/>
          <a:lstStyle/>
          <a:p>
            <a:pPr marL="82550" indent="0">
              <a:buNone/>
              <a:defRPr/>
            </a:pPr>
            <a:r>
              <a:rPr lang="en-US" sz="2800" dirty="0">
                <a:ea typeface="+mn-ea"/>
              </a:rPr>
              <a:t>Embedded Security and Privacy </a:t>
            </a:r>
            <a:r>
              <a:rPr lang="en-US" sz="2800" dirty="0" err="1">
                <a:ea typeface="+mn-ea"/>
              </a:rPr>
              <a:t>Pvt</a:t>
            </a:r>
            <a:r>
              <a:rPr lang="en-US" sz="2800" dirty="0">
                <a:ea typeface="+mn-ea"/>
              </a:rPr>
              <a:t> Ltd.</a:t>
            </a:r>
          </a:p>
          <a:p>
            <a:pPr>
              <a:buFont typeface="Wingdings" panose="05000000000000000000" pitchFamily="2" charset="2"/>
              <a:buChar char="q"/>
              <a:defRPr/>
            </a:pPr>
            <a:endParaRPr lang="en-US" dirty="0">
              <a:ea typeface="+mn-ea"/>
            </a:endParaRPr>
          </a:p>
          <a:p>
            <a:pPr>
              <a:buFont typeface="Wingdings" panose="05000000000000000000" pitchFamily="2" charset="2"/>
              <a:buChar char="q"/>
              <a:defRPr/>
            </a:pPr>
            <a:endParaRPr lang="en-US" dirty="0">
              <a:ea typeface="+mn-ea"/>
            </a:endParaRPr>
          </a:p>
          <a:p>
            <a:pPr>
              <a:buFont typeface="Wingdings" panose="05000000000000000000" pitchFamily="2" charset="2"/>
              <a:buChar char="q"/>
              <a:defRPr/>
            </a:pPr>
            <a:endParaRPr lang="en-US" dirty="0">
              <a:ea typeface="+mn-ea"/>
            </a:endParaRPr>
          </a:p>
          <a:p>
            <a:pPr marL="0" indent="0">
              <a:buFont typeface="Wingdings" panose="05000000000000000000" pitchFamily="2" charset="2"/>
              <a:buNone/>
              <a:defRPr/>
            </a:pPr>
            <a:endParaRPr lang="en-US" dirty="0">
              <a:ea typeface="+mn-ea"/>
            </a:endParaRPr>
          </a:p>
          <a:p>
            <a:pPr marL="0" indent="0">
              <a:buFont typeface="Wingdings" panose="05000000000000000000" pitchFamily="2" charset="2"/>
              <a:buNone/>
              <a:defRPr/>
            </a:pPr>
            <a:endParaRPr lang="en-US" dirty="0">
              <a:ea typeface="+mn-ea"/>
            </a:endParaRPr>
          </a:p>
          <a:p>
            <a:pPr>
              <a:buFont typeface="Wingdings" panose="05000000000000000000" pitchFamily="2" charset="2"/>
              <a:buChar char="q"/>
              <a:defRPr/>
            </a:pPr>
            <a:r>
              <a:rPr lang="en-US" sz="2800" dirty="0">
                <a:ea typeface="+mn-ea"/>
              </a:rPr>
              <a:t>Contacts: </a:t>
            </a:r>
          </a:p>
          <a:p>
            <a:pPr lvl="1">
              <a:buFont typeface="Arial" panose="020B0604020202020204" pitchFamily="34" charset="0"/>
              <a:buChar char="■"/>
              <a:defRPr/>
            </a:pPr>
            <a:r>
              <a:rPr lang="en-US" sz="2400" dirty="0" err="1"/>
              <a:t>Dr</a:t>
            </a:r>
            <a:r>
              <a:rPr lang="en-US" sz="2400" dirty="0"/>
              <a:t> </a:t>
            </a:r>
            <a:r>
              <a:rPr lang="en-US" sz="2400" dirty="0" err="1"/>
              <a:t>Debdeep</a:t>
            </a:r>
            <a:r>
              <a:rPr lang="en-US" sz="2400" dirty="0"/>
              <a:t> </a:t>
            </a:r>
            <a:r>
              <a:rPr lang="en-US" sz="2400" dirty="0" err="1"/>
              <a:t>Mukhopadhyay</a:t>
            </a:r>
            <a:r>
              <a:rPr lang="en-US" sz="2400" dirty="0"/>
              <a:t>, debdeep@cse.iitkgp.ernet.in</a:t>
            </a:r>
          </a:p>
          <a:p>
            <a:pPr lvl="1">
              <a:buFont typeface="Arial" panose="020B0604020202020204" pitchFamily="34" charset="0"/>
              <a:buChar char="■"/>
              <a:defRPr/>
            </a:pPr>
            <a:r>
              <a:rPr lang="en-US" sz="2400" dirty="0" err="1"/>
              <a:t>Dr</a:t>
            </a:r>
            <a:r>
              <a:rPr lang="en-US" sz="2400" dirty="0"/>
              <a:t> </a:t>
            </a:r>
            <a:r>
              <a:rPr lang="en-US" sz="2400" dirty="0" err="1"/>
              <a:t>Shivam</a:t>
            </a:r>
            <a:r>
              <a:rPr lang="en-US" sz="2400" dirty="0"/>
              <a:t> </a:t>
            </a:r>
            <a:r>
              <a:rPr lang="en-US" sz="2400" dirty="0" err="1"/>
              <a:t>Bhasin</a:t>
            </a:r>
            <a:r>
              <a:rPr lang="en-US" sz="2400" dirty="0"/>
              <a:t>, NTU Singapore, sbhasin@ntu.edu.sg</a:t>
            </a:r>
          </a:p>
          <a:p>
            <a:pPr>
              <a:buFont typeface="Wingdings" panose="05000000000000000000" pitchFamily="2" charset="2"/>
              <a:buChar char="q"/>
              <a:defRPr/>
            </a:pPr>
            <a:r>
              <a:rPr lang="en-US" sz="2800" dirty="0">
                <a:ea typeface="+mn-ea"/>
              </a:rPr>
              <a:t>Visit: http://esp-research.com/ </a:t>
            </a:r>
          </a:p>
          <a:p>
            <a:pPr>
              <a:buFont typeface="Wingdings" panose="05000000000000000000" pitchFamily="2" charset="2"/>
              <a:buChar char="q"/>
              <a:defRPr/>
            </a:pPr>
            <a:endParaRPr lang="en-IN" dirty="0">
              <a:ea typeface="+mn-ea"/>
            </a:endParaRPr>
          </a:p>
        </p:txBody>
      </p:sp>
      <p:pic>
        <p:nvPicPr>
          <p:cNvPr id="14341"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76400"/>
            <a:ext cx="162323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76400"/>
            <a:ext cx="1524000" cy="1011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3"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676400"/>
            <a:ext cx="1676400" cy="991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4"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52400"/>
            <a:ext cx="1189037" cy="134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5" name="Rectangle 4"/>
          <p:cNvSpPr>
            <a:spLocks noChangeArrowheads="1"/>
          </p:cNvSpPr>
          <p:nvPr/>
        </p:nvSpPr>
        <p:spPr bwMode="auto">
          <a:xfrm>
            <a:off x="1295400" y="2819400"/>
            <a:ext cx="1524000" cy="381000"/>
          </a:xfrm>
          <a:prstGeom prst="rect">
            <a:avLst/>
          </a:prstGeom>
          <a:solidFill>
            <a:srgbClr val="C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lstStyle/>
          <a:p>
            <a:pPr algn="ctr"/>
            <a:r>
              <a:rPr lang="en-US" sz="1400" b="1" dirty="0">
                <a:solidFill>
                  <a:schemeClr val="bg1"/>
                </a:solidFill>
                <a:latin typeface="Arial Narrow" charset="0"/>
              </a:rPr>
              <a:t>Crypto-Libraries</a:t>
            </a:r>
          </a:p>
        </p:txBody>
      </p:sp>
      <p:sp>
        <p:nvSpPr>
          <p:cNvPr id="14346" name="Rectangle 4"/>
          <p:cNvSpPr>
            <a:spLocks noChangeArrowheads="1"/>
          </p:cNvSpPr>
          <p:nvPr/>
        </p:nvSpPr>
        <p:spPr bwMode="auto">
          <a:xfrm>
            <a:off x="2895600" y="2819400"/>
            <a:ext cx="1524000" cy="381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lstStyle/>
          <a:p>
            <a:pPr algn="ctr"/>
            <a:r>
              <a:rPr lang="en-US" sz="1400" b="1" dirty="0">
                <a:solidFill>
                  <a:schemeClr val="bg1"/>
                </a:solidFill>
                <a:latin typeface="Arial Narrow" charset="0"/>
              </a:rPr>
              <a:t>Security Evaluation</a:t>
            </a:r>
          </a:p>
        </p:txBody>
      </p:sp>
      <p:sp>
        <p:nvSpPr>
          <p:cNvPr id="14347" name="Rectangle 4"/>
          <p:cNvSpPr>
            <a:spLocks noChangeArrowheads="1"/>
          </p:cNvSpPr>
          <p:nvPr/>
        </p:nvSpPr>
        <p:spPr bwMode="auto">
          <a:xfrm>
            <a:off x="4419600" y="2819400"/>
            <a:ext cx="1676400" cy="381000"/>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lstStyle/>
          <a:p>
            <a:pPr algn="ctr"/>
            <a:r>
              <a:rPr lang="en-US" sz="1400" b="1" dirty="0">
                <a:solidFill>
                  <a:schemeClr val="bg1"/>
                </a:solidFill>
                <a:latin typeface="Arial Narrow" charset="0"/>
              </a:rPr>
              <a:t>Consulting and Training</a:t>
            </a:r>
          </a:p>
        </p:txBody>
      </p:sp>
      <p:pic>
        <p:nvPicPr>
          <p:cNvPr id="11" name="Picture 10" descr="CloudSec.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676400"/>
            <a:ext cx="1447800" cy="990600"/>
          </a:xfrm>
          <a:prstGeom prst="rect">
            <a:avLst/>
          </a:prstGeom>
        </p:spPr>
      </p:pic>
      <p:pic>
        <p:nvPicPr>
          <p:cNvPr id="12" name="Picture 11" descr="IoT.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3800" y="1676400"/>
            <a:ext cx="1295400" cy="1014153"/>
          </a:xfrm>
          <a:prstGeom prst="rect">
            <a:avLst/>
          </a:prstGeom>
        </p:spPr>
      </p:pic>
      <p:sp>
        <p:nvSpPr>
          <p:cNvPr id="14" name="Rectangle 4"/>
          <p:cNvSpPr>
            <a:spLocks noChangeArrowheads="1"/>
          </p:cNvSpPr>
          <p:nvPr/>
        </p:nvSpPr>
        <p:spPr bwMode="auto">
          <a:xfrm>
            <a:off x="6096000" y="2819400"/>
            <a:ext cx="1524000" cy="381000"/>
          </a:xfrm>
          <a:prstGeom prst="rect">
            <a:avLst/>
          </a:prstGeom>
          <a:solidFill>
            <a:srgbClr val="84AA33"/>
          </a:solidFill>
          <a:ln>
            <a:noFill/>
          </a:ln>
          <a:extLst/>
        </p:spPr>
        <p:txBody>
          <a:bodyPr wrap="none"/>
          <a:lstStyle/>
          <a:p>
            <a:r>
              <a:rPr lang="en-US" sz="1400" b="1" dirty="0">
                <a:solidFill>
                  <a:schemeClr val="bg1"/>
                </a:solidFill>
              </a:rPr>
              <a:t>Cloud Security</a:t>
            </a:r>
          </a:p>
        </p:txBody>
      </p:sp>
      <p:sp>
        <p:nvSpPr>
          <p:cNvPr id="15" name="Rectangle 4"/>
          <p:cNvSpPr>
            <a:spLocks noChangeArrowheads="1"/>
          </p:cNvSpPr>
          <p:nvPr/>
        </p:nvSpPr>
        <p:spPr bwMode="auto">
          <a:xfrm>
            <a:off x="7543800" y="2819400"/>
            <a:ext cx="1295400" cy="381000"/>
          </a:xfrm>
          <a:prstGeom prst="rect">
            <a:avLst/>
          </a:prstGeom>
          <a:solidFill>
            <a:srgbClr val="660066"/>
          </a:solidFill>
          <a:ln>
            <a:noFill/>
          </a:ln>
          <a:extLst/>
        </p:spPr>
        <p:txBody>
          <a:bodyPr wrap="none"/>
          <a:lstStyle/>
          <a:p>
            <a:r>
              <a:rPr lang="en-US" sz="1400" b="1" dirty="0" err="1">
                <a:solidFill>
                  <a:schemeClr val="bg1"/>
                </a:solidFill>
              </a:rPr>
              <a:t>IoT</a:t>
            </a:r>
            <a:r>
              <a:rPr lang="en-US" sz="1400" b="1" dirty="0">
                <a:solidFill>
                  <a:schemeClr val="bg1"/>
                </a:solidFill>
              </a:rPr>
              <a:t> Security</a:t>
            </a:r>
          </a:p>
        </p:txBody>
      </p:sp>
    </p:spTree>
    <p:extLst>
      <p:ext uri="{BB962C8B-B14F-4D97-AF65-F5344CB8AC3E}">
        <p14:creationId xmlns:p14="http://schemas.microsoft.com/office/powerpoint/2010/main" val="116942956"/>
      </p:ext>
    </p:extLst>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Different DOM for Different Implementations</a:t>
            </a:r>
            <a:endParaRPr lang="en-IN" dirty="0"/>
          </a:p>
        </p:txBody>
      </p:sp>
      <p:graphicFrame>
        <p:nvGraphicFramePr>
          <p:cNvPr id="5" name="Table 4"/>
          <p:cNvGraphicFramePr>
            <a:graphicFrameLocks noGrp="1"/>
          </p:cNvGraphicFramePr>
          <p:nvPr>
            <p:extLst/>
          </p:nvPr>
        </p:nvGraphicFramePr>
        <p:xfrm>
          <a:off x="1187624" y="1628800"/>
          <a:ext cx="4320480" cy="2392680"/>
        </p:xfrm>
        <a:graphic>
          <a:graphicData uri="http://schemas.openxmlformats.org/drawingml/2006/table">
            <a:tbl>
              <a:tblPr firstRow="1" bandRow="1">
                <a:tableStyleId>{5C22544A-7EE6-4342-B048-85BDC9FD1C3A}</a:tableStyleId>
              </a:tblPr>
              <a:tblGrid>
                <a:gridCol w="2738332">
                  <a:extLst>
                    <a:ext uri="{9D8B030D-6E8A-4147-A177-3AD203B41FA5}">
                      <a16:colId xmlns:a16="http://schemas.microsoft.com/office/drawing/2014/main" xmlns="" val="20000"/>
                    </a:ext>
                  </a:extLst>
                </a:gridCol>
                <a:gridCol w="1582148">
                  <a:extLst>
                    <a:ext uri="{9D8B030D-6E8A-4147-A177-3AD203B41FA5}">
                      <a16:colId xmlns:a16="http://schemas.microsoft.com/office/drawing/2014/main" xmlns="" val="20001"/>
                    </a:ext>
                  </a:extLst>
                </a:gridCol>
              </a:tblGrid>
              <a:tr h="370840">
                <a:tc>
                  <a:txBody>
                    <a:bodyPr/>
                    <a:lstStyle/>
                    <a:p>
                      <a:r>
                        <a:rPr lang="en-US" dirty="0"/>
                        <a:t>Implementation</a:t>
                      </a:r>
                      <a:endParaRPr lang="en-IN" dirty="0"/>
                    </a:p>
                  </a:txBody>
                  <a:tcPr/>
                </a:tc>
                <a:tc>
                  <a:txBody>
                    <a:bodyPr/>
                    <a:lstStyle/>
                    <a:p>
                      <a:r>
                        <a:rPr lang="en-US" dirty="0"/>
                        <a:t>Difference of Means</a:t>
                      </a:r>
                      <a:endParaRPr lang="en-IN" dirty="0"/>
                    </a:p>
                  </a:txBody>
                  <a:tcPr/>
                </a:tc>
                <a:extLst>
                  <a:ext uri="{0D108BD9-81ED-4DB2-BD59-A6C34878D82A}">
                    <a16:rowId xmlns:a16="http://schemas.microsoft.com/office/drawing/2014/main" xmlns="" val="10000"/>
                  </a:ext>
                </a:extLst>
              </a:tr>
              <a:tr h="370840">
                <a:tc>
                  <a:txBody>
                    <a:bodyPr/>
                    <a:lstStyle/>
                    <a:p>
                      <a:r>
                        <a:rPr lang="en-US" dirty="0"/>
                        <a:t>AES (</a:t>
                      </a:r>
                      <a:r>
                        <a:rPr lang="en-US" dirty="0" err="1"/>
                        <a:t>OpenSSL</a:t>
                      </a:r>
                      <a:r>
                        <a:rPr lang="en-US" dirty="0"/>
                        <a:t> 0.9.8a )</a:t>
                      </a:r>
                      <a:endParaRPr lang="en-IN" dirty="0"/>
                    </a:p>
                  </a:txBody>
                  <a:tcPr/>
                </a:tc>
                <a:tc>
                  <a:txBody>
                    <a:bodyPr/>
                    <a:lstStyle/>
                    <a:p>
                      <a:r>
                        <a:rPr lang="en-US" dirty="0"/>
                        <a:t>-6.5</a:t>
                      </a:r>
                      <a:endParaRPr lang="en-IN" dirty="0"/>
                    </a:p>
                  </a:txBody>
                  <a:tcPr/>
                </a:tc>
                <a:extLst>
                  <a:ext uri="{0D108BD9-81ED-4DB2-BD59-A6C34878D82A}">
                    <a16:rowId xmlns:a16="http://schemas.microsoft.com/office/drawing/2014/main" xmlns="" val="10001"/>
                  </a:ext>
                </a:extLst>
              </a:tr>
              <a:tr h="370840">
                <a:tc>
                  <a:txBody>
                    <a:bodyPr/>
                    <a:lstStyle/>
                    <a:p>
                      <a:r>
                        <a:rPr lang="en-US" dirty="0"/>
                        <a:t>DES (</a:t>
                      </a:r>
                      <a:r>
                        <a:rPr lang="en-US" dirty="0" err="1"/>
                        <a:t>PolarSSL</a:t>
                      </a:r>
                      <a:r>
                        <a:rPr lang="en-US" dirty="0"/>
                        <a:t> 1.1.1 )</a:t>
                      </a:r>
                      <a:endParaRPr lang="en-IN" dirty="0"/>
                    </a:p>
                  </a:txBody>
                  <a:tcPr/>
                </a:tc>
                <a:tc>
                  <a:txBody>
                    <a:bodyPr/>
                    <a:lstStyle/>
                    <a:p>
                      <a:r>
                        <a:rPr lang="en-US" dirty="0"/>
                        <a:t>+11</a:t>
                      </a:r>
                      <a:endParaRPr lang="en-IN" dirty="0"/>
                    </a:p>
                  </a:txBody>
                  <a:tcPr/>
                </a:tc>
                <a:extLst>
                  <a:ext uri="{0D108BD9-81ED-4DB2-BD59-A6C34878D82A}">
                    <a16:rowId xmlns:a16="http://schemas.microsoft.com/office/drawing/2014/main" xmlns="" val="10002"/>
                  </a:ext>
                </a:extLst>
              </a:tr>
              <a:tr h="370840">
                <a:tc>
                  <a:txBody>
                    <a:bodyPr/>
                    <a:lstStyle/>
                    <a:p>
                      <a:r>
                        <a:rPr lang="en-US" dirty="0"/>
                        <a:t>CAMELLIA</a:t>
                      </a:r>
                      <a:r>
                        <a:rPr lang="en-US" baseline="0" dirty="0"/>
                        <a:t> (</a:t>
                      </a:r>
                      <a:r>
                        <a:rPr lang="en-US" baseline="0" dirty="0" err="1"/>
                        <a:t>PolarSSL</a:t>
                      </a:r>
                      <a:r>
                        <a:rPr lang="en-US" baseline="0" dirty="0"/>
                        <a:t> 1.1.1)</a:t>
                      </a:r>
                      <a:endParaRPr lang="en-IN" dirty="0"/>
                    </a:p>
                  </a:txBody>
                  <a:tcPr/>
                </a:tc>
                <a:tc>
                  <a:txBody>
                    <a:bodyPr/>
                    <a:lstStyle/>
                    <a:p>
                      <a:r>
                        <a:rPr lang="en-US" dirty="0"/>
                        <a:t>19.2</a:t>
                      </a:r>
                      <a:endParaRPr lang="en-IN" dirty="0"/>
                    </a:p>
                  </a:txBody>
                  <a:tcPr/>
                </a:tc>
                <a:extLst>
                  <a:ext uri="{0D108BD9-81ED-4DB2-BD59-A6C34878D82A}">
                    <a16:rowId xmlns:a16="http://schemas.microsoft.com/office/drawing/2014/main" xmlns="" val="10003"/>
                  </a:ext>
                </a:extLst>
              </a:tr>
              <a:tr h="370840">
                <a:tc>
                  <a:txBody>
                    <a:bodyPr/>
                    <a:lstStyle/>
                    <a:p>
                      <a:r>
                        <a:rPr lang="en-US" dirty="0"/>
                        <a:t>CLEFIA (Ref. Implementation 1.0)</a:t>
                      </a:r>
                      <a:endParaRPr lang="en-IN" dirty="0"/>
                    </a:p>
                  </a:txBody>
                  <a:tcPr/>
                </a:tc>
                <a:tc>
                  <a:txBody>
                    <a:bodyPr/>
                    <a:lstStyle/>
                    <a:p>
                      <a:r>
                        <a:rPr lang="en-US" dirty="0"/>
                        <a:t>23.4</a:t>
                      </a:r>
                      <a:endParaRPr lang="en-IN" dirty="0"/>
                    </a:p>
                  </a:txBody>
                  <a:tcPr/>
                </a:tc>
                <a:extLst>
                  <a:ext uri="{0D108BD9-81ED-4DB2-BD59-A6C34878D82A}">
                    <a16:rowId xmlns:a16="http://schemas.microsoft.com/office/drawing/2014/main" xmlns="" val="10004"/>
                  </a:ext>
                </a:extLst>
              </a:tr>
            </a:tbl>
          </a:graphicData>
        </a:graphic>
      </p:graphicFrame>
      <p:sp>
        <p:nvSpPr>
          <p:cNvPr id="6" name="Down Arrow 5"/>
          <p:cNvSpPr/>
          <p:nvPr/>
        </p:nvSpPr>
        <p:spPr>
          <a:xfrm>
            <a:off x="899592" y="1844824"/>
            <a:ext cx="228600" cy="1981200"/>
          </a:xfrm>
          <a:prstGeom prst="downArrow">
            <a:avLst/>
          </a:prstGeom>
          <a:gradFill flip="none" rotWithShape="1">
            <a:gsLst>
              <a:gs pos="0">
                <a:srgbClr val="0000FF"/>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rot="5400000">
            <a:off x="-264321" y="2648697"/>
            <a:ext cx="2121093" cy="369332"/>
          </a:xfrm>
          <a:prstGeom prst="rect">
            <a:avLst/>
          </a:prstGeom>
          <a:noFill/>
        </p:spPr>
        <p:txBody>
          <a:bodyPr wrap="none" rtlCol="0">
            <a:spAutoFit/>
          </a:bodyPr>
          <a:lstStyle/>
          <a:p>
            <a:r>
              <a:rPr lang="en-US" dirty="0"/>
              <a:t>Easiness  to attack</a:t>
            </a:r>
            <a:endParaRPr lang="en-IN" dirty="0"/>
          </a:p>
        </p:txBody>
      </p:sp>
      <p:pic>
        <p:nvPicPr>
          <p:cNvPr id="10" name="Picture 9"/>
          <p:cNvPicPr>
            <a:picLocks noChangeAspect="1"/>
          </p:cNvPicPr>
          <p:nvPr/>
        </p:nvPicPr>
        <p:blipFill>
          <a:blip r:embed="rId2"/>
          <a:stretch>
            <a:fillRect/>
          </a:stretch>
        </p:blipFill>
        <p:spPr>
          <a:xfrm>
            <a:off x="4572000" y="2996952"/>
            <a:ext cx="4094088" cy="3709039"/>
          </a:xfrm>
          <a:prstGeom prst="rect">
            <a:avLst/>
          </a:prstGeom>
        </p:spPr>
      </p:pic>
    </p:spTree>
    <p:extLst>
      <p:ext uri="{BB962C8B-B14F-4D97-AF65-F5344CB8AC3E}">
        <p14:creationId xmlns:p14="http://schemas.microsoft.com/office/powerpoint/2010/main" val="175276904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Effect of Micro-architecture in Cache Memory in Superscalar Processors</a:t>
            </a:r>
            <a:endParaRPr lang="en-IN" sz="3600" dirty="0"/>
          </a:p>
        </p:txBody>
      </p:sp>
      <p:sp>
        <p:nvSpPr>
          <p:cNvPr id="3" name="Content Placeholder 2"/>
          <p:cNvSpPr>
            <a:spLocks noGrp="1"/>
          </p:cNvSpPr>
          <p:nvPr>
            <p:ph idx="1"/>
          </p:nvPr>
        </p:nvSpPr>
        <p:spPr>
          <a:xfrm>
            <a:off x="1435100" y="4071942"/>
            <a:ext cx="7499350" cy="2209800"/>
          </a:xfrm>
        </p:spPr>
        <p:txBody>
          <a:bodyPr/>
          <a:lstStyle/>
          <a:p>
            <a:r>
              <a:rPr lang="en-US" sz="2800" dirty="0"/>
              <a:t>Assume the cache is clean before executing a snippet</a:t>
            </a:r>
            <a:endParaRPr lang="en-IN" sz="2800" dirty="0"/>
          </a:p>
        </p:txBody>
      </p:sp>
      <p:sp>
        <p:nvSpPr>
          <p:cNvPr id="10" name="TextBox 9"/>
          <p:cNvSpPr txBox="1"/>
          <p:nvPr/>
        </p:nvSpPr>
        <p:spPr>
          <a:xfrm>
            <a:off x="2275870" y="1857364"/>
            <a:ext cx="1502976" cy="461665"/>
          </a:xfrm>
          <a:prstGeom prst="rect">
            <a:avLst/>
          </a:prstGeom>
          <a:noFill/>
        </p:spPr>
        <p:txBody>
          <a:bodyPr wrap="none" rtlCol="0">
            <a:spAutoFit/>
          </a:bodyPr>
          <a:lstStyle/>
          <a:p>
            <a:r>
              <a:rPr lang="en-US" sz="2400" dirty="0"/>
              <a:t>Snippet A</a:t>
            </a:r>
            <a:endParaRPr lang="en-IN" sz="2400" dirty="0"/>
          </a:p>
        </p:txBody>
      </p:sp>
      <p:sp>
        <p:nvSpPr>
          <p:cNvPr id="12" name="TextBox 11"/>
          <p:cNvSpPr txBox="1"/>
          <p:nvPr/>
        </p:nvSpPr>
        <p:spPr>
          <a:xfrm>
            <a:off x="6324600" y="1857364"/>
            <a:ext cx="1519968" cy="461665"/>
          </a:xfrm>
          <a:prstGeom prst="rect">
            <a:avLst/>
          </a:prstGeom>
          <a:noFill/>
        </p:spPr>
        <p:txBody>
          <a:bodyPr wrap="none" rtlCol="0">
            <a:spAutoFit/>
          </a:bodyPr>
          <a:lstStyle/>
          <a:p>
            <a:r>
              <a:rPr lang="en-US" sz="2400" dirty="0"/>
              <a:t>Snippet B</a:t>
            </a:r>
            <a:endParaRPr lang="en-IN" sz="2400" dirty="0"/>
          </a:p>
        </p:txBody>
      </p:sp>
      <p:sp>
        <p:nvSpPr>
          <p:cNvPr id="13" name="TextBox 12"/>
          <p:cNvSpPr txBox="1"/>
          <p:nvPr/>
        </p:nvSpPr>
        <p:spPr>
          <a:xfrm>
            <a:off x="4214810" y="4857760"/>
            <a:ext cx="2140330" cy="523220"/>
          </a:xfrm>
          <a:prstGeom prst="rect">
            <a:avLst/>
          </a:prstGeom>
          <a:solidFill>
            <a:schemeClr val="accent2"/>
          </a:solidFill>
        </p:spPr>
        <p:txBody>
          <a:bodyPr wrap="none" rtlCol="0">
            <a:spAutoFit/>
          </a:bodyPr>
          <a:lstStyle/>
          <a:p>
            <a:pPr algn="ctr"/>
            <a:r>
              <a:rPr lang="en-US" sz="2800" dirty="0"/>
              <a:t>Snippet A !!!</a:t>
            </a:r>
            <a:endParaRPr lang="en-IN" sz="2800" dirty="0"/>
          </a:p>
        </p:txBody>
      </p:sp>
      <p:pic>
        <p:nvPicPr>
          <p:cNvPr id="934913" name="Picture 1"/>
          <p:cNvPicPr>
            <a:picLocks noChangeAspect="1" noChangeArrowheads="1"/>
          </p:cNvPicPr>
          <p:nvPr/>
        </p:nvPicPr>
        <p:blipFill>
          <a:blip r:embed="rId2"/>
          <a:srcRect/>
          <a:stretch>
            <a:fillRect/>
          </a:stretch>
        </p:blipFill>
        <p:spPr bwMode="auto">
          <a:xfrm>
            <a:off x="1619924" y="2428868"/>
            <a:ext cx="3380704" cy="1600200"/>
          </a:xfrm>
          <a:prstGeom prst="rect">
            <a:avLst/>
          </a:prstGeom>
          <a:noFill/>
          <a:ln w="9525">
            <a:solidFill>
              <a:srgbClr val="C00000"/>
            </a:solidFill>
            <a:miter lim="800000"/>
            <a:headEnd/>
            <a:tailEnd/>
          </a:ln>
          <a:effectLst/>
        </p:spPr>
      </p:pic>
      <p:pic>
        <p:nvPicPr>
          <p:cNvPr id="934914" name="Picture 2"/>
          <p:cNvPicPr>
            <a:picLocks noChangeAspect="1" noChangeArrowheads="1"/>
          </p:cNvPicPr>
          <p:nvPr/>
        </p:nvPicPr>
        <p:blipFill>
          <a:blip r:embed="rId3"/>
          <a:srcRect/>
          <a:stretch>
            <a:fillRect/>
          </a:stretch>
        </p:blipFill>
        <p:spPr bwMode="auto">
          <a:xfrm>
            <a:off x="5411639" y="2390764"/>
            <a:ext cx="3518079" cy="1676400"/>
          </a:xfrm>
          <a:prstGeom prst="rect">
            <a:avLst/>
          </a:prstGeom>
          <a:noFill/>
          <a:ln w="9525">
            <a:solidFill>
              <a:srgbClr val="C00000"/>
            </a:solidFill>
            <a:miter lim="800000"/>
            <a:headEnd/>
            <a:tailEnd/>
          </a:ln>
          <a:effectLst/>
        </p:spPr>
      </p:pic>
      <p:sp>
        <p:nvSpPr>
          <p:cNvPr id="11" name="TextBox 10"/>
          <p:cNvSpPr txBox="1"/>
          <p:nvPr/>
        </p:nvSpPr>
        <p:spPr>
          <a:xfrm>
            <a:off x="1643042" y="4857760"/>
            <a:ext cx="2560316" cy="461665"/>
          </a:xfrm>
          <a:prstGeom prst="rect">
            <a:avLst/>
          </a:prstGeom>
          <a:noFill/>
        </p:spPr>
        <p:txBody>
          <a:bodyPr wrap="none" rtlCol="0">
            <a:spAutoFit/>
          </a:bodyPr>
          <a:lstStyle/>
          <a:p>
            <a:r>
              <a:rPr lang="en-US" sz="2400" b="1" dirty="0">
                <a:solidFill>
                  <a:srgbClr val="0000FF"/>
                </a:solidFill>
              </a:rPr>
              <a:t>Which is faster?</a:t>
            </a:r>
            <a:endParaRPr lang="en-IN" sz="2400" b="1" dirty="0">
              <a:solidFill>
                <a:srgbClr val="0000FF"/>
              </a:solidFill>
            </a:endParaRPr>
          </a:p>
        </p:txBody>
      </p:sp>
      <p:sp>
        <p:nvSpPr>
          <p:cNvPr id="14" name="TextBox 13"/>
          <p:cNvSpPr txBox="1"/>
          <p:nvPr/>
        </p:nvSpPr>
        <p:spPr>
          <a:xfrm>
            <a:off x="1169085" y="5429264"/>
            <a:ext cx="7866607" cy="1200328"/>
          </a:xfrm>
          <a:prstGeom prst="rect">
            <a:avLst/>
          </a:prstGeom>
          <a:noFill/>
        </p:spPr>
        <p:txBody>
          <a:bodyPr wrap="none" rtlCol="0">
            <a:spAutoFit/>
          </a:bodyPr>
          <a:lstStyle/>
          <a:p>
            <a:pPr algn="ctr"/>
            <a:r>
              <a:rPr lang="en-US" sz="2400" dirty="0"/>
              <a:t>In Superscalar processors cache misses can be</a:t>
            </a:r>
          </a:p>
          <a:p>
            <a:pPr algn="ctr"/>
            <a:r>
              <a:rPr lang="en-US" sz="2400" dirty="0"/>
              <a:t>pipelined and parallelized provided there are no memory</a:t>
            </a:r>
          </a:p>
          <a:p>
            <a:pPr algn="ctr"/>
            <a:r>
              <a:rPr lang="en-US" sz="2400" dirty="0"/>
              <a:t>dependencies</a:t>
            </a:r>
            <a:endParaRPr lang="en-IN" sz="2400" dirty="0"/>
          </a:p>
        </p:txBody>
      </p:sp>
    </p:spTree>
    <p:extLst>
      <p:ext uri="{BB962C8B-B14F-4D97-AF65-F5344CB8AC3E}">
        <p14:creationId xmlns:p14="http://schemas.microsoft.com/office/powerpoint/2010/main" val="175618703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Which Implementation </a:t>
            </a:r>
            <a:br>
              <a:rPr lang="en-US" sz="3200" dirty="0"/>
            </a:br>
            <a:r>
              <a:rPr lang="en-US" sz="3200" dirty="0"/>
              <a:t>is Faster in a Superscalar Processor?</a:t>
            </a:r>
            <a:endParaRPr lang="en-IN" sz="3200" dirty="0"/>
          </a:p>
        </p:txBody>
      </p:sp>
      <p:sp>
        <p:nvSpPr>
          <p:cNvPr id="10" name="TextBox 9"/>
          <p:cNvSpPr txBox="1"/>
          <p:nvPr/>
        </p:nvSpPr>
        <p:spPr>
          <a:xfrm>
            <a:off x="6092071" y="1600200"/>
            <a:ext cx="1519968" cy="461665"/>
          </a:xfrm>
          <a:prstGeom prst="rect">
            <a:avLst/>
          </a:prstGeom>
          <a:noFill/>
        </p:spPr>
        <p:txBody>
          <a:bodyPr wrap="none" rtlCol="0">
            <a:spAutoFit/>
          </a:bodyPr>
          <a:lstStyle/>
          <a:p>
            <a:r>
              <a:rPr lang="en-US" sz="2400" dirty="0"/>
              <a:t>Snippet B</a:t>
            </a:r>
            <a:endParaRPr lang="en-IN" sz="2400" dirty="0"/>
          </a:p>
        </p:txBody>
      </p:sp>
      <p:sp>
        <p:nvSpPr>
          <p:cNvPr id="12" name="TextBox 11"/>
          <p:cNvSpPr txBox="1"/>
          <p:nvPr/>
        </p:nvSpPr>
        <p:spPr>
          <a:xfrm>
            <a:off x="2320010" y="1600200"/>
            <a:ext cx="1519968" cy="461665"/>
          </a:xfrm>
          <a:prstGeom prst="rect">
            <a:avLst/>
          </a:prstGeom>
          <a:noFill/>
        </p:spPr>
        <p:txBody>
          <a:bodyPr wrap="none" rtlCol="0">
            <a:spAutoFit/>
          </a:bodyPr>
          <a:lstStyle/>
          <a:p>
            <a:r>
              <a:rPr lang="en-US" sz="2400" dirty="0"/>
              <a:t>Snippet A</a:t>
            </a:r>
            <a:endParaRPr lang="en-IN" sz="2400" dirty="0"/>
          </a:p>
        </p:txBody>
      </p:sp>
      <p:sp>
        <p:nvSpPr>
          <p:cNvPr id="13" name="TextBox 12"/>
          <p:cNvSpPr txBox="1"/>
          <p:nvPr/>
        </p:nvSpPr>
        <p:spPr>
          <a:xfrm>
            <a:off x="2438400" y="5715000"/>
            <a:ext cx="4960011" cy="830997"/>
          </a:xfrm>
          <a:prstGeom prst="rect">
            <a:avLst/>
          </a:prstGeom>
          <a:solidFill>
            <a:schemeClr val="accent2"/>
          </a:solidFill>
        </p:spPr>
        <p:txBody>
          <a:bodyPr wrap="none" rtlCol="0">
            <a:spAutoFit/>
          </a:bodyPr>
          <a:lstStyle/>
          <a:p>
            <a:pPr algn="ctr"/>
            <a:r>
              <a:rPr lang="en-US" sz="2400" dirty="0"/>
              <a:t>Cache misses in Snippet A can be </a:t>
            </a:r>
          </a:p>
          <a:p>
            <a:pPr algn="ctr"/>
            <a:r>
              <a:rPr lang="en-US" sz="2400" dirty="0"/>
              <a:t>pipelined and parallelized</a:t>
            </a:r>
            <a:endParaRPr lang="en-IN" sz="2400" dirty="0"/>
          </a:p>
        </p:txBody>
      </p:sp>
      <p:sp>
        <p:nvSpPr>
          <p:cNvPr id="14" name="Rectangle 13"/>
          <p:cNvSpPr/>
          <p:nvPr/>
        </p:nvSpPr>
        <p:spPr>
          <a:xfrm>
            <a:off x="5416401" y="4352922"/>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6964208" y="4595807"/>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7092801" y="4833925"/>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Connector 17"/>
          <p:cNvCxnSpPr/>
          <p:nvPr/>
        </p:nvCxnSpPr>
        <p:spPr>
          <a:xfrm>
            <a:off x="1600200" y="5332412"/>
            <a:ext cx="2667000" cy="1588"/>
          </a:xfrm>
          <a:prstGeom prst="line">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253418" y="4114800"/>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Freeform 20"/>
          <p:cNvSpPr/>
          <p:nvPr/>
        </p:nvSpPr>
        <p:spPr>
          <a:xfrm>
            <a:off x="4830084" y="2616200"/>
            <a:ext cx="573617" cy="1879600"/>
          </a:xfrm>
          <a:custGeom>
            <a:avLst/>
            <a:gdLst>
              <a:gd name="connsiteX0" fmla="*/ 573617 w 573617"/>
              <a:gd name="connsiteY0" fmla="*/ 0 h 1879600"/>
              <a:gd name="connsiteX1" fmla="*/ 2117 w 573617"/>
              <a:gd name="connsiteY1" fmla="*/ 1028700 h 1879600"/>
              <a:gd name="connsiteX2" fmla="*/ 560917 w 573617"/>
              <a:gd name="connsiteY2" fmla="*/ 1879600 h 1879600"/>
              <a:gd name="connsiteX3" fmla="*/ 560917 w 573617"/>
              <a:gd name="connsiteY3" fmla="*/ 1879600 h 1879600"/>
            </a:gdLst>
            <a:ahLst/>
            <a:cxnLst>
              <a:cxn ang="0">
                <a:pos x="connsiteX0" y="connsiteY0"/>
              </a:cxn>
              <a:cxn ang="0">
                <a:pos x="connsiteX1" y="connsiteY1"/>
              </a:cxn>
              <a:cxn ang="0">
                <a:pos x="connsiteX2" y="connsiteY2"/>
              </a:cxn>
              <a:cxn ang="0">
                <a:pos x="connsiteX3" y="connsiteY3"/>
              </a:cxn>
            </a:cxnLst>
            <a:rect l="l" t="t" r="r" b="b"/>
            <a:pathLst>
              <a:path w="573617" h="1879600">
                <a:moveTo>
                  <a:pt x="573617" y="0"/>
                </a:moveTo>
                <a:cubicBezTo>
                  <a:pt x="288925" y="357716"/>
                  <a:pt x="4234" y="715433"/>
                  <a:pt x="2117" y="1028700"/>
                </a:cubicBezTo>
                <a:cubicBezTo>
                  <a:pt x="0" y="1341967"/>
                  <a:pt x="560917" y="1879600"/>
                  <a:pt x="560917" y="1879600"/>
                </a:cubicBezTo>
                <a:lnTo>
                  <a:pt x="560917" y="1879600"/>
                </a:lnTo>
              </a:path>
            </a:pathLst>
          </a:cu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2514600" y="5345668"/>
            <a:ext cx="620683" cy="369332"/>
          </a:xfrm>
          <a:prstGeom prst="rect">
            <a:avLst/>
          </a:prstGeom>
          <a:noFill/>
        </p:spPr>
        <p:txBody>
          <a:bodyPr wrap="none" rtlCol="0">
            <a:spAutoFit/>
          </a:bodyPr>
          <a:lstStyle/>
          <a:p>
            <a:r>
              <a:rPr lang="en-US" dirty="0"/>
              <a:t>time</a:t>
            </a:r>
          </a:p>
        </p:txBody>
      </p:sp>
      <p:sp>
        <p:nvSpPr>
          <p:cNvPr id="23" name="Freeform 22"/>
          <p:cNvSpPr/>
          <p:nvPr/>
        </p:nvSpPr>
        <p:spPr>
          <a:xfrm>
            <a:off x="4914751" y="2997200"/>
            <a:ext cx="2063750" cy="1739900"/>
          </a:xfrm>
          <a:custGeom>
            <a:avLst/>
            <a:gdLst>
              <a:gd name="connsiteX0" fmla="*/ 501650 w 2063750"/>
              <a:gd name="connsiteY0" fmla="*/ 0 h 1739900"/>
              <a:gd name="connsiteX1" fmla="*/ 260350 w 2063750"/>
              <a:gd name="connsiteY1" fmla="*/ 571500 h 1739900"/>
              <a:gd name="connsiteX2" fmla="*/ 2063750 w 2063750"/>
              <a:gd name="connsiteY2" fmla="*/ 1739900 h 1739900"/>
            </a:gdLst>
            <a:ahLst/>
            <a:cxnLst>
              <a:cxn ang="0">
                <a:pos x="connsiteX0" y="connsiteY0"/>
              </a:cxn>
              <a:cxn ang="0">
                <a:pos x="connsiteX1" y="connsiteY1"/>
              </a:cxn>
              <a:cxn ang="0">
                <a:pos x="connsiteX2" y="connsiteY2"/>
              </a:cxn>
            </a:cxnLst>
            <a:rect l="l" t="t" r="r" b="b"/>
            <a:pathLst>
              <a:path w="2063750" h="1739900">
                <a:moveTo>
                  <a:pt x="501650" y="0"/>
                </a:moveTo>
                <a:cubicBezTo>
                  <a:pt x="250825" y="140758"/>
                  <a:pt x="0" y="281517"/>
                  <a:pt x="260350" y="571500"/>
                </a:cubicBezTo>
                <a:cubicBezTo>
                  <a:pt x="520700" y="861483"/>
                  <a:pt x="1292225" y="1300691"/>
                  <a:pt x="2063750" y="1739900"/>
                </a:cubicBezTo>
              </a:path>
            </a:pathLst>
          </a:cu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4768691" y="3352800"/>
            <a:ext cx="2190750" cy="1600200"/>
          </a:xfrm>
          <a:custGeom>
            <a:avLst/>
            <a:gdLst>
              <a:gd name="connsiteX0" fmla="*/ 539750 w 2178050"/>
              <a:gd name="connsiteY0" fmla="*/ 0 h 1701800"/>
              <a:gd name="connsiteX1" fmla="*/ 273050 w 2178050"/>
              <a:gd name="connsiteY1" fmla="*/ 444500 h 1701800"/>
              <a:gd name="connsiteX2" fmla="*/ 2178050 w 2178050"/>
              <a:gd name="connsiteY2" fmla="*/ 1701800 h 1701800"/>
            </a:gdLst>
            <a:ahLst/>
            <a:cxnLst>
              <a:cxn ang="0">
                <a:pos x="connsiteX0" y="connsiteY0"/>
              </a:cxn>
              <a:cxn ang="0">
                <a:pos x="connsiteX1" y="connsiteY1"/>
              </a:cxn>
              <a:cxn ang="0">
                <a:pos x="connsiteX2" y="connsiteY2"/>
              </a:cxn>
            </a:cxnLst>
            <a:rect l="l" t="t" r="r" b="b"/>
            <a:pathLst>
              <a:path w="2178050" h="1701800">
                <a:moveTo>
                  <a:pt x="539750" y="0"/>
                </a:moveTo>
                <a:cubicBezTo>
                  <a:pt x="269875" y="80433"/>
                  <a:pt x="0" y="160867"/>
                  <a:pt x="273050" y="444500"/>
                </a:cubicBezTo>
                <a:cubicBezTo>
                  <a:pt x="546100" y="728133"/>
                  <a:pt x="1362075" y="1214966"/>
                  <a:pt x="2178050" y="1701800"/>
                </a:cubicBezTo>
              </a:path>
            </a:pathLst>
          </a:cu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p:nvPr/>
        </p:nvSpPr>
        <p:spPr>
          <a:xfrm>
            <a:off x="1710410" y="4398963"/>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p:cNvSpPr/>
          <p:nvPr/>
        </p:nvSpPr>
        <p:spPr>
          <a:xfrm>
            <a:off x="1939010" y="4643437"/>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p:cNvSpPr/>
          <p:nvPr/>
        </p:nvSpPr>
        <p:spPr>
          <a:xfrm>
            <a:off x="2091410" y="4886319"/>
            <a:ext cx="1676400" cy="219081"/>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0" name="Straight Connector 29"/>
          <p:cNvCxnSpPr/>
          <p:nvPr/>
        </p:nvCxnSpPr>
        <p:spPr>
          <a:xfrm>
            <a:off x="5715000" y="5345112"/>
            <a:ext cx="2667000" cy="1588"/>
          </a:xfrm>
          <a:prstGeom prst="line">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547427" y="4156078"/>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reeform 31"/>
          <p:cNvSpPr/>
          <p:nvPr/>
        </p:nvSpPr>
        <p:spPr>
          <a:xfrm>
            <a:off x="857224" y="2286000"/>
            <a:ext cx="586317" cy="1879600"/>
          </a:xfrm>
          <a:custGeom>
            <a:avLst/>
            <a:gdLst>
              <a:gd name="connsiteX0" fmla="*/ 586317 w 586317"/>
              <a:gd name="connsiteY0" fmla="*/ 0 h 1879600"/>
              <a:gd name="connsiteX1" fmla="*/ 14817 w 586317"/>
              <a:gd name="connsiteY1" fmla="*/ 901700 h 1879600"/>
              <a:gd name="connsiteX2" fmla="*/ 497417 w 586317"/>
              <a:gd name="connsiteY2" fmla="*/ 1879600 h 1879600"/>
            </a:gdLst>
            <a:ahLst/>
            <a:cxnLst>
              <a:cxn ang="0">
                <a:pos x="connsiteX0" y="connsiteY0"/>
              </a:cxn>
              <a:cxn ang="0">
                <a:pos x="connsiteX1" y="connsiteY1"/>
              </a:cxn>
              <a:cxn ang="0">
                <a:pos x="connsiteX2" y="connsiteY2"/>
              </a:cxn>
            </a:cxnLst>
            <a:rect l="l" t="t" r="r" b="b"/>
            <a:pathLst>
              <a:path w="586317" h="1879600">
                <a:moveTo>
                  <a:pt x="586317" y="0"/>
                </a:moveTo>
                <a:cubicBezTo>
                  <a:pt x="307975" y="294216"/>
                  <a:pt x="29634" y="588433"/>
                  <a:pt x="14817" y="901700"/>
                </a:cubicBezTo>
                <a:cubicBezTo>
                  <a:pt x="0" y="1214967"/>
                  <a:pt x="248708" y="1547283"/>
                  <a:pt x="497417" y="1879600"/>
                </a:cubicBezTo>
              </a:path>
            </a:pathLst>
          </a:cu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956707" y="2819400"/>
            <a:ext cx="573617" cy="1689100"/>
          </a:xfrm>
          <a:custGeom>
            <a:avLst/>
            <a:gdLst>
              <a:gd name="connsiteX0" fmla="*/ 573617 w 573617"/>
              <a:gd name="connsiteY0" fmla="*/ 0 h 1879600"/>
              <a:gd name="connsiteX1" fmla="*/ 2117 w 573617"/>
              <a:gd name="connsiteY1" fmla="*/ 1028700 h 1879600"/>
              <a:gd name="connsiteX2" fmla="*/ 560917 w 573617"/>
              <a:gd name="connsiteY2" fmla="*/ 1879600 h 1879600"/>
              <a:gd name="connsiteX3" fmla="*/ 560917 w 573617"/>
              <a:gd name="connsiteY3" fmla="*/ 1879600 h 1879600"/>
            </a:gdLst>
            <a:ahLst/>
            <a:cxnLst>
              <a:cxn ang="0">
                <a:pos x="connsiteX0" y="connsiteY0"/>
              </a:cxn>
              <a:cxn ang="0">
                <a:pos x="connsiteX1" y="connsiteY1"/>
              </a:cxn>
              <a:cxn ang="0">
                <a:pos x="connsiteX2" y="connsiteY2"/>
              </a:cxn>
              <a:cxn ang="0">
                <a:pos x="connsiteX3" y="connsiteY3"/>
              </a:cxn>
            </a:cxnLst>
            <a:rect l="l" t="t" r="r" b="b"/>
            <a:pathLst>
              <a:path w="573617" h="1879600">
                <a:moveTo>
                  <a:pt x="573617" y="0"/>
                </a:moveTo>
                <a:cubicBezTo>
                  <a:pt x="288925" y="357716"/>
                  <a:pt x="4234" y="715433"/>
                  <a:pt x="2117" y="1028700"/>
                </a:cubicBezTo>
                <a:cubicBezTo>
                  <a:pt x="0" y="1341967"/>
                  <a:pt x="560917" y="1879600"/>
                  <a:pt x="560917" y="1879600"/>
                </a:cubicBezTo>
                <a:lnTo>
                  <a:pt x="560917" y="1879600"/>
                </a:lnTo>
              </a:path>
            </a:pathLst>
          </a:cu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1208760" y="3124200"/>
            <a:ext cx="730250" cy="1676400"/>
          </a:xfrm>
          <a:custGeom>
            <a:avLst/>
            <a:gdLst>
              <a:gd name="connsiteX0" fmla="*/ 501650 w 2063750"/>
              <a:gd name="connsiteY0" fmla="*/ 0 h 1739900"/>
              <a:gd name="connsiteX1" fmla="*/ 260350 w 2063750"/>
              <a:gd name="connsiteY1" fmla="*/ 571500 h 1739900"/>
              <a:gd name="connsiteX2" fmla="*/ 2063750 w 2063750"/>
              <a:gd name="connsiteY2" fmla="*/ 1739900 h 1739900"/>
            </a:gdLst>
            <a:ahLst/>
            <a:cxnLst>
              <a:cxn ang="0">
                <a:pos x="connsiteX0" y="connsiteY0"/>
              </a:cxn>
              <a:cxn ang="0">
                <a:pos x="connsiteX1" y="connsiteY1"/>
              </a:cxn>
              <a:cxn ang="0">
                <a:pos x="connsiteX2" y="connsiteY2"/>
              </a:cxn>
            </a:cxnLst>
            <a:rect l="l" t="t" r="r" b="b"/>
            <a:pathLst>
              <a:path w="2063750" h="1739900">
                <a:moveTo>
                  <a:pt x="501650" y="0"/>
                </a:moveTo>
                <a:cubicBezTo>
                  <a:pt x="250825" y="140758"/>
                  <a:pt x="0" y="281517"/>
                  <a:pt x="260350" y="571500"/>
                </a:cubicBezTo>
                <a:cubicBezTo>
                  <a:pt x="520700" y="861483"/>
                  <a:pt x="1292225" y="1300691"/>
                  <a:pt x="2063750" y="1739900"/>
                </a:cubicBezTo>
              </a:path>
            </a:pathLst>
          </a:cu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1196060" y="3365500"/>
            <a:ext cx="895350" cy="1663700"/>
          </a:xfrm>
          <a:custGeom>
            <a:avLst/>
            <a:gdLst>
              <a:gd name="connsiteX0" fmla="*/ 539750 w 2178050"/>
              <a:gd name="connsiteY0" fmla="*/ 0 h 1701800"/>
              <a:gd name="connsiteX1" fmla="*/ 273050 w 2178050"/>
              <a:gd name="connsiteY1" fmla="*/ 444500 h 1701800"/>
              <a:gd name="connsiteX2" fmla="*/ 2178050 w 2178050"/>
              <a:gd name="connsiteY2" fmla="*/ 1701800 h 1701800"/>
            </a:gdLst>
            <a:ahLst/>
            <a:cxnLst>
              <a:cxn ang="0">
                <a:pos x="connsiteX0" y="connsiteY0"/>
              </a:cxn>
              <a:cxn ang="0">
                <a:pos x="connsiteX1" y="connsiteY1"/>
              </a:cxn>
              <a:cxn ang="0">
                <a:pos x="connsiteX2" y="connsiteY2"/>
              </a:cxn>
            </a:cxnLst>
            <a:rect l="l" t="t" r="r" b="b"/>
            <a:pathLst>
              <a:path w="2178050" h="1701800">
                <a:moveTo>
                  <a:pt x="539750" y="0"/>
                </a:moveTo>
                <a:cubicBezTo>
                  <a:pt x="269875" y="80433"/>
                  <a:pt x="0" y="160867"/>
                  <a:pt x="273050" y="444500"/>
                </a:cubicBezTo>
                <a:cubicBezTo>
                  <a:pt x="546100" y="728133"/>
                  <a:pt x="1362075" y="1214966"/>
                  <a:pt x="2178050" y="1701800"/>
                </a:cubicBezTo>
              </a:path>
            </a:pathLst>
          </a:cu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6629400" y="5334000"/>
            <a:ext cx="620683" cy="369332"/>
          </a:xfrm>
          <a:prstGeom prst="rect">
            <a:avLst/>
          </a:prstGeom>
          <a:noFill/>
        </p:spPr>
        <p:txBody>
          <a:bodyPr wrap="none" rtlCol="0">
            <a:spAutoFit/>
          </a:bodyPr>
          <a:lstStyle/>
          <a:p>
            <a:r>
              <a:rPr lang="en-US" dirty="0"/>
              <a:t>time</a:t>
            </a:r>
          </a:p>
        </p:txBody>
      </p:sp>
      <p:pic>
        <p:nvPicPr>
          <p:cNvPr id="37" name="Picture 1"/>
          <p:cNvPicPr>
            <a:picLocks noChangeAspect="1" noChangeArrowheads="1"/>
          </p:cNvPicPr>
          <p:nvPr/>
        </p:nvPicPr>
        <p:blipFill>
          <a:blip r:embed="rId2"/>
          <a:srcRect/>
          <a:stretch>
            <a:fillRect/>
          </a:stretch>
        </p:blipFill>
        <p:spPr bwMode="auto">
          <a:xfrm>
            <a:off x="1405610" y="2057400"/>
            <a:ext cx="3380704" cy="1600200"/>
          </a:xfrm>
          <a:prstGeom prst="rect">
            <a:avLst/>
          </a:prstGeom>
          <a:noFill/>
          <a:ln w="9525">
            <a:solidFill>
              <a:srgbClr val="C00000"/>
            </a:solidFill>
            <a:miter lim="800000"/>
            <a:headEnd/>
            <a:tailEnd/>
          </a:ln>
          <a:effectLst/>
        </p:spPr>
      </p:pic>
      <p:pic>
        <p:nvPicPr>
          <p:cNvPr id="38" name="Picture 2"/>
          <p:cNvPicPr>
            <a:picLocks noChangeAspect="1" noChangeArrowheads="1"/>
          </p:cNvPicPr>
          <p:nvPr/>
        </p:nvPicPr>
        <p:blipFill>
          <a:blip r:embed="rId3"/>
          <a:srcRect/>
          <a:stretch>
            <a:fillRect/>
          </a:stretch>
        </p:blipFill>
        <p:spPr bwMode="auto">
          <a:xfrm>
            <a:off x="5340201" y="1981200"/>
            <a:ext cx="3518079" cy="1676400"/>
          </a:xfrm>
          <a:prstGeom prst="rect">
            <a:avLst/>
          </a:prstGeom>
          <a:noFill/>
          <a:ln w="9525">
            <a:solidFill>
              <a:srgbClr val="C00000"/>
            </a:solidFill>
            <a:miter lim="800000"/>
            <a:headEnd/>
            <a:tailEnd/>
          </a:ln>
          <a:effectLst/>
        </p:spPr>
      </p:pic>
      <p:sp>
        <p:nvSpPr>
          <p:cNvPr id="20" name="Freeform 19"/>
          <p:cNvSpPr/>
          <p:nvPr/>
        </p:nvSpPr>
        <p:spPr>
          <a:xfrm>
            <a:off x="4730601" y="2286000"/>
            <a:ext cx="685800" cy="1866900"/>
          </a:xfrm>
          <a:custGeom>
            <a:avLst/>
            <a:gdLst>
              <a:gd name="connsiteX0" fmla="*/ 586317 w 586317"/>
              <a:gd name="connsiteY0" fmla="*/ 0 h 1879600"/>
              <a:gd name="connsiteX1" fmla="*/ 14817 w 586317"/>
              <a:gd name="connsiteY1" fmla="*/ 901700 h 1879600"/>
              <a:gd name="connsiteX2" fmla="*/ 497417 w 586317"/>
              <a:gd name="connsiteY2" fmla="*/ 1879600 h 1879600"/>
            </a:gdLst>
            <a:ahLst/>
            <a:cxnLst>
              <a:cxn ang="0">
                <a:pos x="connsiteX0" y="connsiteY0"/>
              </a:cxn>
              <a:cxn ang="0">
                <a:pos x="connsiteX1" y="connsiteY1"/>
              </a:cxn>
              <a:cxn ang="0">
                <a:pos x="connsiteX2" y="connsiteY2"/>
              </a:cxn>
            </a:cxnLst>
            <a:rect l="l" t="t" r="r" b="b"/>
            <a:pathLst>
              <a:path w="586317" h="1879600">
                <a:moveTo>
                  <a:pt x="586317" y="0"/>
                </a:moveTo>
                <a:cubicBezTo>
                  <a:pt x="307975" y="294216"/>
                  <a:pt x="29634" y="588433"/>
                  <a:pt x="14817" y="901700"/>
                </a:cubicBezTo>
                <a:cubicBezTo>
                  <a:pt x="0" y="1214967"/>
                  <a:pt x="248708" y="1547283"/>
                  <a:pt x="497417" y="1879600"/>
                </a:cubicBezTo>
              </a:path>
            </a:pathLst>
          </a:cu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2016884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linds(horizontal)">
                                      <p:cBhvr>
                                        <p:cTn id="10" dur="500"/>
                                        <p:tgtEl>
                                          <p:spTgt spid="32"/>
                                        </p:tgtEl>
                                      </p:cBhvr>
                                    </p:animEffect>
                                  </p:childTnLst>
                                </p:cTn>
                              </p:par>
                            </p:childTnLst>
                          </p:cTn>
                        </p:par>
                        <p:par>
                          <p:cTn id="11" fill="hold">
                            <p:stCondLst>
                              <p:cond delay="500"/>
                            </p:stCondLst>
                            <p:childTnLst>
                              <p:par>
                                <p:cTn id="12" presetID="3" presetClass="exit" presetSubtype="10" fill="hold" grpId="1" nodeType="afterEffect">
                                  <p:stCondLst>
                                    <p:cond delay="0"/>
                                  </p:stCondLst>
                                  <p:childTnLst>
                                    <p:animEffect transition="out" filter="blinds(horizontal)">
                                      <p:cBhvr>
                                        <p:cTn id="13" dur="1000"/>
                                        <p:tgtEl>
                                          <p:spTgt spid="32"/>
                                        </p:tgtEl>
                                      </p:cBhvr>
                                    </p:animEffect>
                                    <p:set>
                                      <p:cBhvr>
                                        <p:cTn id="14" dur="1" fill="hold">
                                          <p:stCondLst>
                                            <p:cond delay="999"/>
                                          </p:stCondLst>
                                        </p:cTn>
                                        <p:tgtEl>
                                          <p:spTgt spid="32"/>
                                        </p:tgtEl>
                                        <p:attrNameLst>
                                          <p:attrName>style.visibility</p:attrName>
                                        </p:attrNameLst>
                                      </p:cBhvr>
                                      <p:to>
                                        <p:strVal val="hidden"/>
                                      </p:to>
                                    </p:set>
                                  </p:childTnLst>
                                </p:cTn>
                              </p:par>
                            </p:childTnLst>
                          </p:cTn>
                        </p:par>
                        <p:par>
                          <p:cTn id="15" fill="hold">
                            <p:stCondLst>
                              <p:cond delay="1500"/>
                            </p:stCondLst>
                            <p:childTnLst>
                              <p:par>
                                <p:cTn id="16" presetID="3" presetClass="entr" presetSubtype="10"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linds(horizontal)">
                                      <p:cBhvr>
                                        <p:cTn id="18" dur="1000"/>
                                        <p:tgtEl>
                                          <p:spTgt spid="3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linds(horizontal)">
                                      <p:cBhvr>
                                        <p:cTn id="21" dur="500"/>
                                        <p:tgtEl>
                                          <p:spTgt spid="27"/>
                                        </p:tgtEl>
                                      </p:cBhvr>
                                    </p:animEffect>
                                  </p:childTnLst>
                                </p:cTn>
                              </p:par>
                            </p:childTnLst>
                          </p:cTn>
                        </p:par>
                        <p:par>
                          <p:cTn id="22" fill="hold">
                            <p:stCondLst>
                              <p:cond delay="2500"/>
                            </p:stCondLst>
                            <p:childTnLst>
                              <p:par>
                                <p:cTn id="23" presetID="3" presetClass="exit" presetSubtype="10" fill="hold" grpId="1" nodeType="afterEffect">
                                  <p:stCondLst>
                                    <p:cond delay="0"/>
                                  </p:stCondLst>
                                  <p:childTnLst>
                                    <p:animEffect transition="out" filter="blinds(horizontal)">
                                      <p:cBhvr>
                                        <p:cTn id="24" dur="1000"/>
                                        <p:tgtEl>
                                          <p:spTgt spid="33"/>
                                        </p:tgtEl>
                                      </p:cBhvr>
                                    </p:animEffect>
                                    <p:set>
                                      <p:cBhvr>
                                        <p:cTn id="25" dur="1" fill="hold">
                                          <p:stCondLst>
                                            <p:cond delay="999"/>
                                          </p:stCondLst>
                                        </p:cTn>
                                        <p:tgtEl>
                                          <p:spTgt spid="33"/>
                                        </p:tgtEl>
                                        <p:attrNameLst>
                                          <p:attrName>style.visibility</p:attrName>
                                        </p:attrNameLst>
                                      </p:cBhvr>
                                      <p:to>
                                        <p:strVal val="hidden"/>
                                      </p:to>
                                    </p:set>
                                  </p:childTnLst>
                                </p:cTn>
                              </p:par>
                            </p:childTnLst>
                          </p:cTn>
                        </p:par>
                        <p:par>
                          <p:cTn id="26" fill="hold">
                            <p:stCondLst>
                              <p:cond delay="3500"/>
                            </p:stCondLst>
                            <p:childTnLst>
                              <p:par>
                                <p:cTn id="27" presetID="3" presetClass="entr" presetSubtype="1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linds(horizontal)">
                                      <p:cBhvr>
                                        <p:cTn id="29" dur="1000"/>
                                        <p:tgtEl>
                                          <p:spTgt spid="3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childTnLst>
                          </p:cTn>
                        </p:par>
                        <p:par>
                          <p:cTn id="33" fill="hold">
                            <p:stCondLst>
                              <p:cond delay="4500"/>
                            </p:stCondLst>
                            <p:childTnLst>
                              <p:par>
                                <p:cTn id="34" presetID="3" presetClass="exit" presetSubtype="10" fill="hold" grpId="1" nodeType="afterEffect">
                                  <p:stCondLst>
                                    <p:cond delay="0"/>
                                  </p:stCondLst>
                                  <p:childTnLst>
                                    <p:animEffect transition="out" filter="blinds(horizontal)">
                                      <p:cBhvr>
                                        <p:cTn id="35" dur="1000"/>
                                        <p:tgtEl>
                                          <p:spTgt spid="34"/>
                                        </p:tgtEl>
                                      </p:cBhvr>
                                    </p:animEffect>
                                    <p:set>
                                      <p:cBhvr>
                                        <p:cTn id="36" dur="1" fill="hold">
                                          <p:stCondLst>
                                            <p:cond delay="999"/>
                                          </p:stCondLst>
                                        </p:cTn>
                                        <p:tgtEl>
                                          <p:spTgt spid="34"/>
                                        </p:tgtEl>
                                        <p:attrNameLst>
                                          <p:attrName>style.visibility</p:attrName>
                                        </p:attrNameLst>
                                      </p:cBhvr>
                                      <p:to>
                                        <p:strVal val="hidden"/>
                                      </p:to>
                                    </p:set>
                                  </p:childTnLst>
                                </p:cTn>
                              </p:par>
                            </p:childTnLst>
                          </p:cTn>
                        </p:par>
                        <p:par>
                          <p:cTn id="37" fill="hold">
                            <p:stCondLst>
                              <p:cond delay="5500"/>
                            </p:stCondLst>
                            <p:childTnLst>
                              <p:par>
                                <p:cTn id="38" presetID="3" presetClass="entr" presetSubtype="1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linds(horizontal)">
                                      <p:cBhvr>
                                        <p:cTn id="40" dur="1000"/>
                                        <p:tgtEl>
                                          <p:spTgt spid="35"/>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linds(horizontal)">
                                      <p:cBhvr>
                                        <p:cTn id="43" dur="500"/>
                                        <p:tgtEl>
                                          <p:spTgt spid="29"/>
                                        </p:tgtEl>
                                      </p:cBhvr>
                                    </p:animEffect>
                                  </p:childTnLst>
                                </p:cTn>
                              </p:par>
                            </p:childTnLst>
                          </p:cTn>
                        </p:par>
                        <p:par>
                          <p:cTn id="44" fill="hold">
                            <p:stCondLst>
                              <p:cond delay="6500"/>
                            </p:stCondLst>
                            <p:childTnLst>
                              <p:par>
                                <p:cTn id="45" presetID="3" presetClass="exit" presetSubtype="10" fill="hold" grpId="1" nodeType="afterEffect">
                                  <p:stCondLst>
                                    <p:cond delay="0"/>
                                  </p:stCondLst>
                                  <p:childTnLst>
                                    <p:animEffect transition="out" filter="blinds(horizontal)">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linds(horizontal)">
                                      <p:cBhvr>
                                        <p:cTn id="55" dur="500"/>
                                        <p:tgtEl>
                                          <p:spTgt spid="11"/>
                                        </p:tgtEl>
                                      </p:cBhvr>
                                    </p:animEffect>
                                  </p:childTnLst>
                                </p:cTn>
                              </p:par>
                            </p:childTnLst>
                          </p:cTn>
                        </p:par>
                        <p:par>
                          <p:cTn id="56" fill="hold">
                            <p:stCondLst>
                              <p:cond delay="500"/>
                            </p:stCondLst>
                            <p:childTnLst>
                              <p:par>
                                <p:cTn id="57" presetID="3" presetClass="exit" presetSubtype="10" fill="hold" grpId="1" nodeType="afterEffect">
                                  <p:stCondLst>
                                    <p:cond delay="0"/>
                                  </p:stCondLst>
                                  <p:childTnLst>
                                    <p:animEffect transition="out" filter="blinds(horizontal)">
                                      <p:cBhvr>
                                        <p:cTn id="58" dur="1000"/>
                                        <p:tgtEl>
                                          <p:spTgt spid="20"/>
                                        </p:tgtEl>
                                      </p:cBhvr>
                                    </p:animEffect>
                                    <p:set>
                                      <p:cBhvr>
                                        <p:cTn id="59" dur="1" fill="hold">
                                          <p:stCondLst>
                                            <p:cond delay="999"/>
                                          </p:stCondLst>
                                        </p:cTn>
                                        <p:tgtEl>
                                          <p:spTgt spid="20"/>
                                        </p:tgtEl>
                                        <p:attrNameLst>
                                          <p:attrName>style.visibility</p:attrName>
                                        </p:attrNameLst>
                                      </p:cBhvr>
                                      <p:to>
                                        <p:strVal val="hidden"/>
                                      </p:to>
                                    </p:set>
                                  </p:childTnLst>
                                </p:cTn>
                              </p:par>
                            </p:childTnLst>
                          </p:cTn>
                        </p:par>
                        <p:par>
                          <p:cTn id="60" fill="hold">
                            <p:stCondLst>
                              <p:cond delay="1500"/>
                            </p:stCondLst>
                            <p:childTnLst>
                              <p:par>
                                <p:cTn id="61" presetID="3" presetClass="entr" presetSubtype="10"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linds(horizontal)">
                                      <p:cBhvr>
                                        <p:cTn id="63" dur="500"/>
                                        <p:tgtEl>
                                          <p:spTgt spid="21"/>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linds(horizontal)">
                                      <p:cBhvr>
                                        <p:cTn id="66" dur="500"/>
                                        <p:tgtEl>
                                          <p:spTgt spid="14"/>
                                        </p:tgtEl>
                                      </p:cBhvr>
                                    </p:animEffect>
                                  </p:childTnLst>
                                </p:cTn>
                              </p:par>
                            </p:childTnLst>
                          </p:cTn>
                        </p:par>
                        <p:par>
                          <p:cTn id="67" fill="hold">
                            <p:stCondLst>
                              <p:cond delay="2000"/>
                            </p:stCondLst>
                            <p:childTnLst>
                              <p:par>
                                <p:cTn id="68" presetID="3" presetClass="exit" presetSubtype="10" fill="hold" grpId="1" nodeType="afterEffect">
                                  <p:stCondLst>
                                    <p:cond delay="0"/>
                                  </p:stCondLst>
                                  <p:childTnLst>
                                    <p:animEffect transition="out" filter="blinds(horizontal)">
                                      <p:cBhvr>
                                        <p:cTn id="69" dur="500"/>
                                        <p:tgtEl>
                                          <p:spTgt spid="21"/>
                                        </p:tgtEl>
                                      </p:cBhvr>
                                    </p:animEffect>
                                    <p:set>
                                      <p:cBhvr>
                                        <p:cTn id="70" dur="1" fill="hold">
                                          <p:stCondLst>
                                            <p:cond delay="499"/>
                                          </p:stCondLst>
                                        </p:cTn>
                                        <p:tgtEl>
                                          <p:spTgt spid="21"/>
                                        </p:tgtEl>
                                        <p:attrNameLst>
                                          <p:attrName>style.visibility</p:attrName>
                                        </p:attrNameLst>
                                      </p:cBhvr>
                                      <p:to>
                                        <p:strVal val="hidden"/>
                                      </p:to>
                                    </p:set>
                                  </p:childTnLst>
                                </p:cTn>
                              </p:par>
                            </p:childTnLst>
                          </p:cTn>
                        </p:par>
                        <p:par>
                          <p:cTn id="71" fill="hold">
                            <p:stCondLst>
                              <p:cond delay="2500"/>
                            </p:stCondLst>
                            <p:childTnLst>
                              <p:par>
                                <p:cTn id="72" presetID="3" presetClass="entr" presetSubtype="10"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linds(horizontal)">
                                      <p:cBhvr>
                                        <p:cTn id="74" dur="500"/>
                                        <p:tgtEl>
                                          <p:spTgt spid="15"/>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blinds(horizontal)">
                                      <p:cBhvr>
                                        <p:cTn id="77" dur="500"/>
                                        <p:tgtEl>
                                          <p:spTgt spid="23"/>
                                        </p:tgtEl>
                                      </p:cBhvr>
                                    </p:animEffect>
                                  </p:childTnLst>
                                </p:cTn>
                              </p:par>
                            </p:childTnLst>
                          </p:cTn>
                        </p:par>
                        <p:par>
                          <p:cTn id="78" fill="hold">
                            <p:stCondLst>
                              <p:cond delay="3000"/>
                            </p:stCondLst>
                            <p:childTnLst>
                              <p:par>
                                <p:cTn id="79" presetID="3" presetClass="exit" presetSubtype="10" fill="hold" grpId="1" nodeType="afterEffect">
                                  <p:stCondLst>
                                    <p:cond delay="0"/>
                                  </p:stCondLst>
                                  <p:childTnLst>
                                    <p:animEffect transition="out" filter="blinds(horizontal)">
                                      <p:cBhvr>
                                        <p:cTn id="80" dur="500"/>
                                        <p:tgtEl>
                                          <p:spTgt spid="23"/>
                                        </p:tgtEl>
                                      </p:cBhvr>
                                    </p:animEffect>
                                    <p:set>
                                      <p:cBhvr>
                                        <p:cTn id="81" dur="1" fill="hold">
                                          <p:stCondLst>
                                            <p:cond delay="499"/>
                                          </p:stCondLst>
                                        </p:cTn>
                                        <p:tgtEl>
                                          <p:spTgt spid="23"/>
                                        </p:tgtEl>
                                        <p:attrNameLst>
                                          <p:attrName>style.visibility</p:attrName>
                                        </p:attrNameLst>
                                      </p:cBhvr>
                                      <p:to>
                                        <p:strVal val="hidden"/>
                                      </p:to>
                                    </p:set>
                                  </p:childTnLst>
                                </p:cTn>
                              </p:par>
                            </p:childTnLst>
                          </p:cTn>
                        </p:par>
                        <p:par>
                          <p:cTn id="82" fill="hold">
                            <p:stCondLst>
                              <p:cond delay="3500"/>
                            </p:stCondLst>
                            <p:childTnLst>
                              <p:par>
                                <p:cTn id="83" presetID="3" presetClass="entr" presetSubtype="10"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linds(horizontal)">
                                      <p:cBhvr>
                                        <p:cTn id="85" dur="500"/>
                                        <p:tgtEl>
                                          <p:spTgt spid="26"/>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blinds(horizontal)">
                                      <p:cBhvr>
                                        <p:cTn id="88" dur="500"/>
                                        <p:tgtEl>
                                          <p:spTgt spid="16"/>
                                        </p:tgtEl>
                                      </p:cBhvr>
                                    </p:animEffect>
                                  </p:childTnLst>
                                </p:cTn>
                              </p:par>
                            </p:childTnLst>
                          </p:cTn>
                        </p:par>
                        <p:par>
                          <p:cTn id="89" fill="hold">
                            <p:stCondLst>
                              <p:cond delay="4000"/>
                            </p:stCondLst>
                            <p:childTnLst>
                              <p:par>
                                <p:cTn id="90" presetID="3" presetClass="exit" presetSubtype="10" fill="hold" grpId="1" nodeType="afterEffect">
                                  <p:stCondLst>
                                    <p:cond delay="0"/>
                                  </p:stCondLst>
                                  <p:childTnLst>
                                    <p:animEffect transition="out" filter="blinds(horizontal)">
                                      <p:cBhvr>
                                        <p:cTn id="91" dur="500"/>
                                        <p:tgtEl>
                                          <p:spTgt spid="26"/>
                                        </p:tgtEl>
                                      </p:cBhvr>
                                    </p:animEffect>
                                    <p:set>
                                      <p:cBhvr>
                                        <p:cTn id="9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1" grpId="0" animBg="1"/>
      <p:bldP spid="21" grpId="0" animBg="1"/>
      <p:bldP spid="21" grpId="1" animBg="1"/>
      <p:bldP spid="23" grpId="0" animBg="1"/>
      <p:bldP spid="23" grpId="1" animBg="1"/>
      <p:bldP spid="26" grpId="0" animBg="1"/>
      <p:bldP spid="26" grpId="1" animBg="1"/>
      <p:bldP spid="27" grpId="0" animBg="1"/>
      <p:bldP spid="28" grpId="0" animBg="1"/>
      <p:bldP spid="29" grpId="0" animBg="1"/>
      <p:bldP spid="31" grpId="0" animBg="1"/>
      <p:bldP spid="32" grpId="0" animBg="1"/>
      <p:bldP spid="32" grpId="1" animBg="1"/>
      <p:bldP spid="33" grpId="0" animBg="1"/>
      <p:bldP spid="33" grpId="1" animBg="1"/>
      <p:bldP spid="34" grpId="0" animBg="1"/>
      <p:bldP spid="34" grpId="1" animBg="1"/>
      <p:bldP spid="35" grpId="0" animBg="1"/>
      <p:bldP spid="35" grpId="1" animBg="1"/>
      <p:bldP spid="20" grpId="0" animBg="1"/>
      <p:bldP spid="20"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bwMode="auto">
          <a:xfrm>
            <a:off x="914400" y="0"/>
            <a:ext cx="8229600" cy="1143000"/>
          </a:xfrm>
          <a:noFill/>
        </p:spPr>
        <p:txBody>
          <a:bodyPr lIns="0" rIns="0" bIns="0" anchor="b"/>
          <a:lstStyle/>
          <a:p>
            <a:r>
              <a:rPr lang="en-US" sz="3300" dirty="0">
                <a:effectLst/>
                <a:latin typeface="Gill Sans MT" pitchFamily="34" charset="0"/>
              </a:rPr>
              <a:t>Memory Access in a Cipher</a:t>
            </a:r>
          </a:p>
        </p:txBody>
      </p:sp>
      <p:sp>
        <p:nvSpPr>
          <p:cNvPr id="5" name="Rectangle 4"/>
          <p:cNvSpPr>
            <a:spLocks noChangeArrowheads="1"/>
          </p:cNvSpPr>
          <p:nvPr/>
        </p:nvSpPr>
        <p:spPr bwMode="auto">
          <a:xfrm>
            <a:off x="18097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6" name="Rectangle 5"/>
          <p:cNvSpPr>
            <a:spLocks noChangeArrowheads="1"/>
          </p:cNvSpPr>
          <p:nvPr/>
        </p:nvSpPr>
        <p:spPr bwMode="auto">
          <a:xfrm>
            <a:off x="22669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7" name="Rectangle 6"/>
          <p:cNvSpPr>
            <a:spLocks noChangeArrowheads="1"/>
          </p:cNvSpPr>
          <p:nvPr/>
        </p:nvSpPr>
        <p:spPr bwMode="auto">
          <a:xfrm>
            <a:off x="27241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8" name="Rectangle 7"/>
          <p:cNvSpPr>
            <a:spLocks noChangeArrowheads="1"/>
          </p:cNvSpPr>
          <p:nvPr/>
        </p:nvSpPr>
        <p:spPr bwMode="auto">
          <a:xfrm>
            <a:off x="31813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9" name="Rectangle 8"/>
          <p:cNvSpPr>
            <a:spLocks noChangeArrowheads="1"/>
          </p:cNvSpPr>
          <p:nvPr/>
        </p:nvSpPr>
        <p:spPr bwMode="auto">
          <a:xfrm>
            <a:off x="3638550" y="168404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0" name="Rectangle 9"/>
          <p:cNvSpPr>
            <a:spLocks noChangeArrowheads="1"/>
          </p:cNvSpPr>
          <p:nvPr/>
        </p:nvSpPr>
        <p:spPr bwMode="auto">
          <a:xfrm>
            <a:off x="40957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1" name="Rectangle 10"/>
          <p:cNvSpPr>
            <a:spLocks noChangeArrowheads="1"/>
          </p:cNvSpPr>
          <p:nvPr/>
        </p:nvSpPr>
        <p:spPr bwMode="auto">
          <a:xfrm>
            <a:off x="45529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2" name="Rectangle 11"/>
          <p:cNvSpPr>
            <a:spLocks noChangeArrowheads="1"/>
          </p:cNvSpPr>
          <p:nvPr/>
        </p:nvSpPr>
        <p:spPr bwMode="auto">
          <a:xfrm>
            <a:off x="50101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3" name="Rectangle 12"/>
          <p:cNvSpPr>
            <a:spLocks noChangeArrowheads="1"/>
          </p:cNvSpPr>
          <p:nvPr/>
        </p:nvSpPr>
        <p:spPr bwMode="auto">
          <a:xfrm>
            <a:off x="54673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4" name="Rectangle 13"/>
          <p:cNvSpPr>
            <a:spLocks noChangeArrowheads="1"/>
          </p:cNvSpPr>
          <p:nvPr/>
        </p:nvSpPr>
        <p:spPr bwMode="auto">
          <a:xfrm>
            <a:off x="59245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5" name="Rectangle 14"/>
          <p:cNvSpPr>
            <a:spLocks noChangeArrowheads="1"/>
          </p:cNvSpPr>
          <p:nvPr/>
        </p:nvSpPr>
        <p:spPr bwMode="auto">
          <a:xfrm>
            <a:off x="63817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6" name="Rectangle 15"/>
          <p:cNvSpPr>
            <a:spLocks noChangeArrowheads="1"/>
          </p:cNvSpPr>
          <p:nvPr/>
        </p:nvSpPr>
        <p:spPr bwMode="auto">
          <a:xfrm>
            <a:off x="68389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7" name="Rectangle 16"/>
          <p:cNvSpPr>
            <a:spLocks noChangeArrowheads="1"/>
          </p:cNvSpPr>
          <p:nvPr/>
        </p:nvSpPr>
        <p:spPr bwMode="auto">
          <a:xfrm>
            <a:off x="72961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8" name="Rectangle 17"/>
          <p:cNvSpPr>
            <a:spLocks noChangeArrowheads="1"/>
          </p:cNvSpPr>
          <p:nvPr/>
        </p:nvSpPr>
        <p:spPr bwMode="auto">
          <a:xfrm>
            <a:off x="77533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9" name="Rectangle 18"/>
          <p:cNvSpPr>
            <a:spLocks noChangeArrowheads="1"/>
          </p:cNvSpPr>
          <p:nvPr/>
        </p:nvSpPr>
        <p:spPr bwMode="auto">
          <a:xfrm>
            <a:off x="82105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20" name="Rectangle 19"/>
          <p:cNvSpPr>
            <a:spLocks noChangeArrowheads="1"/>
          </p:cNvSpPr>
          <p:nvPr/>
        </p:nvSpPr>
        <p:spPr bwMode="auto">
          <a:xfrm>
            <a:off x="8667750" y="1676400"/>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cxnSp>
        <p:nvCxnSpPr>
          <p:cNvPr id="38" name="Straight Arrow Connector 37"/>
          <p:cNvCxnSpPr>
            <a:stCxn id="5" idx="2"/>
          </p:cNvCxnSpPr>
          <p:nvPr/>
        </p:nvCxnSpPr>
        <p:spPr>
          <a:xfrm rot="16200000" flipH="1">
            <a:off x="2190750" y="1790700"/>
            <a:ext cx="9906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5" idx="2"/>
          </p:cNvCxnSpPr>
          <p:nvPr/>
        </p:nvCxnSpPr>
        <p:spPr>
          <a:xfrm rot="16200000" flipH="1">
            <a:off x="1962150"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5" idx="2"/>
          </p:cNvCxnSpPr>
          <p:nvPr/>
        </p:nvCxnSpPr>
        <p:spPr>
          <a:xfrm rot="16200000" flipH="1">
            <a:off x="1733550"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5" idx="2"/>
          </p:cNvCxnSpPr>
          <p:nvPr/>
        </p:nvCxnSpPr>
        <p:spPr>
          <a:xfrm rot="5400000">
            <a:off x="1504951" y="2476500"/>
            <a:ext cx="9906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6" idx="2"/>
          </p:cNvCxnSpPr>
          <p:nvPr/>
        </p:nvCxnSpPr>
        <p:spPr>
          <a:xfrm rot="5400000">
            <a:off x="1733550"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6" idx="2"/>
          </p:cNvCxnSpPr>
          <p:nvPr/>
        </p:nvCxnSpPr>
        <p:spPr>
          <a:xfrm rot="5400000">
            <a:off x="1962151" y="2476500"/>
            <a:ext cx="9906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6" idx="2"/>
          </p:cNvCxnSpPr>
          <p:nvPr/>
        </p:nvCxnSpPr>
        <p:spPr>
          <a:xfrm rot="16200000" flipH="1">
            <a:off x="2190750"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6" idx="2"/>
          </p:cNvCxnSpPr>
          <p:nvPr/>
        </p:nvCxnSpPr>
        <p:spPr>
          <a:xfrm rot="16200000" flipH="1">
            <a:off x="2419350"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7" idx="2"/>
          </p:cNvCxnSpPr>
          <p:nvPr/>
        </p:nvCxnSpPr>
        <p:spPr>
          <a:xfrm rot="5400000">
            <a:off x="1962150"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7" idx="2"/>
          </p:cNvCxnSpPr>
          <p:nvPr/>
        </p:nvCxnSpPr>
        <p:spPr>
          <a:xfrm rot="5400000">
            <a:off x="2190750"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7" idx="2"/>
          </p:cNvCxnSpPr>
          <p:nvPr/>
        </p:nvCxnSpPr>
        <p:spPr>
          <a:xfrm rot="5400000">
            <a:off x="2419351" y="2476500"/>
            <a:ext cx="9906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7" idx="2"/>
          </p:cNvCxnSpPr>
          <p:nvPr/>
        </p:nvCxnSpPr>
        <p:spPr>
          <a:xfrm rot="16200000" flipH="1">
            <a:off x="2647950"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8" idx="2"/>
          </p:cNvCxnSpPr>
          <p:nvPr/>
        </p:nvCxnSpPr>
        <p:spPr>
          <a:xfrm rot="5400000">
            <a:off x="2247900" y="1771650"/>
            <a:ext cx="914400" cy="1333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8" idx="2"/>
          </p:cNvCxnSpPr>
          <p:nvPr/>
        </p:nvCxnSpPr>
        <p:spPr>
          <a:xfrm rot="5400000">
            <a:off x="2419350"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8" idx="2"/>
          </p:cNvCxnSpPr>
          <p:nvPr/>
        </p:nvCxnSpPr>
        <p:spPr>
          <a:xfrm rot="5400000">
            <a:off x="2647950"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8" idx="2"/>
          </p:cNvCxnSpPr>
          <p:nvPr/>
        </p:nvCxnSpPr>
        <p:spPr>
          <a:xfrm rot="5400000">
            <a:off x="2876551" y="2476500"/>
            <a:ext cx="9906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6200000" flipH="1">
            <a:off x="3983038" y="1790700"/>
            <a:ext cx="9906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H="1">
            <a:off x="3754438"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16200000" flipH="1">
            <a:off x="35258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a:off x="3296444" y="24772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5400000">
            <a:off x="35258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a:off x="3753644" y="24772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6200000" flipH="1">
            <a:off x="39830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6200000" flipH="1">
            <a:off x="4211638"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5400000">
            <a:off x="3754438"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5400000">
            <a:off x="39830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rot="5400000">
            <a:off x="4210844" y="24772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rot="16200000" flipH="1">
            <a:off x="44402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rot="5400000">
            <a:off x="4040188" y="1771650"/>
            <a:ext cx="914400" cy="1333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a:off x="4211638"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rot="5400000">
            <a:off x="44402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rot="5400000">
            <a:off x="4668044" y="24772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flipH="1">
            <a:off x="5811838" y="1790700"/>
            <a:ext cx="9906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6200000" flipH="1">
            <a:off x="5583238"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16200000" flipH="1">
            <a:off x="53546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5400000">
            <a:off x="5125244" y="24772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5400000">
            <a:off x="53546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5400000">
            <a:off x="5582444" y="24772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16200000" flipH="1">
            <a:off x="58118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16200000" flipH="1">
            <a:off x="6040438"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5400000">
            <a:off x="5583238"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5400000">
            <a:off x="58118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5400000">
            <a:off x="6039644" y="24772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6200000" flipH="1">
            <a:off x="62690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5400000">
            <a:off x="5868988" y="1771650"/>
            <a:ext cx="914400" cy="1333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5400000">
            <a:off x="6040438"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5400000">
            <a:off x="62690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6496844" y="24772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rot="16200000" flipH="1">
            <a:off x="7640638" y="1790700"/>
            <a:ext cx="99060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rot="16200000" flipH="1">
            <a:off x="7412038"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rot="16200000" flipH="1">
            <a:off x="71834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rot="5400000">
            <a:off x="6954044" y="24772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5400000">
            <a:off x="71834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5400000">
            <a:off x="7411244" y="24772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rot="16200000" flipH="1">
            <a:off x="76406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rot="16200000" flipH="1">
            <a:off x="7869238"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7412038"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76406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5400000">
            <a:off x="7868444" y="24772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16200000" flipH="1">
            <a:off x="80978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rot="5400000">
            <a:off x="7697788" y="1771650"/>
            <a:ext cx="914400" cy="1333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rot="5400000">
            <a:off x="7869238" y="2019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rot="5400000">
            <a:off x="8097838" y="2247900"/>
            <a:ext cx="990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5400000">
            <a:off x="8325644" y="247729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7796" name="Text Box 102"/>
          <p:cNvSpPr txBox="1">
            <a:spLocks noChangeArrowheads="1"/>
          </p:cNvSpPr>
          <p:nvPr/>
        </p:nvSpPr>
        <p:spPr bwMode="auto">
          <a:xfrm>
            <a:off x="819150" y="1676400"/>
            <a:ext cx="1047750" cy="366713"/>
          </a:xfrm>
          <a:prstGeom prst="rect">
            <a:avLst/>
          </a:prstGeom>
          <a:noFill/>
          <a:ln w="9525">
            <a:noFill/>
            <a:miter lim="800000"/>
            <a:headEnd/>
            <a:tailEnd/>
          </a:ln>
        </p:spPr>
        <p:txBody>
          <a:bodyPr wrap="none">
            <a:spAutoFit/>
          </a:bodyPr>
          <a:lstStyle/>
          <a:p>
            <a:r>
              <a:rPr lang="en-US"/>
              <a:t>Round 1</a:t>
            </a:r>
          </a:p>
        </p:txBody>
      </p:sp>
      <p:sp>
        <p:nvSpPr>
          <p:cNvPr id="157797" name="Text Box 103"/>
          <p:cNvSpPr txBox="1">
            <a:spLocks noChangeArrowheads="1"/>
          </p:cNvSpPr>
          <p:nvPr/>
        </p:nvSpPr>
        <p:spPr bwMode="auto">
          <a:xfrm>
            <a:off x="838200" y="2986088"/>
            <a:ext cx="1047750" cy="366712"/>
          </a:xfrm>
          <a:prstGeom prst="rect">
            <a:avLst/>
          </a:prstGeom>
          <a:noFill/>
          <a:ln w="9525">
            <a:noFill/>
            <a:miter lim="800000"/>
            <a:headEnd/>
            <a:tailEnd/>
          </a:ln>
        </p:spPr>
        <p:txBody>
          <a:bodyPr wrap="none">
            <a:spAutoFit/>
          </a:bodyPr>
          <a:lstStyle/>
          <a:p>
            <a:r>
              <a:rPr lang="en-US"/>
              <a:t>Round 2</a:t>
            </a:r>
          </a:p>
        </p:txBody>
      </p:sp>
      <p:sp>
        <p:nvSpPr>
          <p:cNvPr id="123" name="Rectangle 122"/>
          <p:cNvSpPr/>
          <p:nvPr/>
        </p:nvSpPr>
        <p:spPr>
          <a:xfrm>
            <a:off x="3352800" y="3895722"/>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Rectangle 125"/>
          <p:cNvSpPr/>
          <p:nvPr/>
        </p:nvSpPr>
        <p:spPr>
          <a:xfrm>
            <a:off x="3200400" y="3657600"/>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Rectangle 126"/>
          <p:cNvSpPr/>
          <p:nvPr/>
        </p:nvSpPr>
        <p:spPr>
          <a:xfrm>
            <a:off x="3505200" y="4127805"/>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8" name="Rectangle 127"/>
          <p:cNvSpPr/>
          <p:nvPr/>
        </p:nvSpPr>
        <p:spPr>
          <a:xfrm>
            <a:off x="3657600" y="4364025"/>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Rectangle 128"/>
          <p:cNvSpPr/>
          <p:nvPr/>
        </p:nvSpPr>
        <p:spPr>
          <a:xfrm>
            <a:off x="5486400" y="4833925"/>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Rectangle 129"/>
          <p:cNvSpPr/>
          <p:nvPr/>
        </p:nvSpPr>
        <p:spPr>
          <a:xfrm>
            <a:off x="5323417" y="4595803"/>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Rectangle 130"/>
          <p:cNvSpPr/>
          <p:nvPr/>
        </p:nvSpPr>
        <p:spPr>
          <a:xfrm>
            <a:off x="5638800" y="5066009"/>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2" name="Rectangle 131"/>
          <p:cNvSpPr/>
          <p:nvPr/>
        </p:nvSpPr>
        <p:spPr>
          <a:xfrm>
            <a:off x="5791200" y="5305403"/>
            <a:ext cx="1676400" cy="228600"/>
          </a:xfrm>
          <a:prstGeom prst="rect">
            <a:avLst/>
          </a:prstGeom>
          <a:solidFill>
            <a:schemeClr val="accent3">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3" name="Left Brace 132"/>
          <p:cNvSpPr/>
          <p:nvPr/>
        </p:nvSpPr>
        <p:spPr>
          <a:xfrm>
            <a:off x="2743200" y="3690925"/>
            <a:ext cx="228600" cy="91440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5" name="Straight Connector 134"/>
          <p:cNvCxnSpPr/>
          <p:nvPr/>
        </p:nvCxnSpPr>
        <p:spPr>
          <a:xfrm>
            <a:off x="2286000" y="4605325"/>
            <a:ext cx="5486400" cy="158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6" name="Left Brace 135"/>
          <p:cNvSpPr/>
          <p:nvPr/>
        </p:nvSpPr>
        <p:spPr>
          <a:xfrm>
            <a:off x="2743200" y="4605325"/>
            <a:ext cx="228600" cy="91440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TextBox 136"/>
          <p:cNvSpPr txBox="1"/>
          <p:nvPr/>
        </p:nvSpPr>
        <p:spPr>
          <a:xfrm>
            <a:off x="1752600" y="3995725"/>
            <a:ext cx="1056700" cy="369332"/>
          </a:xfrm>
          <a:prstGeom prst="rect">
            <a:avLst/>
          </a:prstGeom>
          <a:noFill/>
        </p:spPr>
        <p:txBody>
          <a:bodyPr wrap="none" rtlCol="0">
            <a:spAutoFit/>
          </a:bodyPr>
          <a:lstStyle/>
          <a:p>
            <a:r>
              <a:rPr lang="en-US" dirty="0"/>
              <a:t>Round 1</a:t>
            </a:r>
          </a:p>
        </p:txBody>
      </p:sp>
      <p:sp>
        <p:nvSpPr>
          <p:cNvPr id="138" name="TextBox 137"/>
          <p:cNvSpPr txBox="1"/>
          <p:nvPr/>
        </p:nvSpPr>
        <p:spPr>
          <a:xfrm>
            <a:off x="1752600" y="4910125"/>
            <a:ext cx="1056700" cy="369332"/>
          </a:xfrm>
          <a:prstGeom prst="rect">
            <a:avLst/>
          </a:prstGeom>
          <a:noFill/>
        </p:spPr>
        <p:txBody>
          <a:bodyPr wrap="none" rtlCol="0">
            <a:spAutoFit/>
          </a:bodyPr>
          <a:lstStyle/>
          <a:p>
            <a:r>
              <a:rPr lang="en-US" dirty="0"/>
              <a:t>Round 2</a:t>
            </a:r>
          </a:p>
        </p:txBody>
      </p:sp>
      <p:sp>
        <p:nvSpPr>
          <p:cNvPr id="124" name="TextBox 123"/>
          <p:cNvSpPr txBox="1"/>
          <p:nvPr/>
        </p:nvSpPr>
        <p:spPr>
          <a:xfrm>
            <a:off x="2357422" y="5572140"/>
            <a:ext cx="5596404" cy="923330"/>
          </a:xfrm>
          <a:prstGeom prst="rect">
            <a:avLst/>
          </a:prstGeom>
          <a:noFill/>
          <a:ln>
            <a:solidFill>
              <a:srgbClr val="FF0000"/>
            </a:solidFill>
          </a:ln>
        </p:spPr>
        <p:txBody>
          <a:bodyPr wrap="none" rtlCol="0">
            <a:spAutoFit/>
          </a:bodyPr>
          <a:lstStyle/>
          <a:p>
            <a:r>
              <a:rPr lang="en-US" dirty="0"/>
              <a:t>In a cipher, memory accesses within a round can</a:t>
            </a:r>
          </a:p>
          <a:p>
            <a:r>
              <a:rPr lang="en-US" dirty="0"/>
              <a:t>be parallelized and pipelined. But memory accesses </a:t>
            </a:r>
          </a:p>
          <a:p>
            <a:r>
              <a:rPr lang="en-US" dirty="0"/>
              <a:t>across rounds should be serialized</a:t>
            </a:r>
            <a:endParaRPr lang="en-IN" dirty="0"/>
          </a:p>
        </p:txBody>
      </p:sp>
      <p:sp>
        <p:nvSpPr>
          <p:cNvPr id="125" name="Rectangle 124"/>
          <p:cNvSpPr>
            <a:spLocks noChangeArrowheads="1"/>
          </p:cNvSpPr>
          <p:nvPr/>
        </p:nvSpPr>
        <p:spPr bwMode="auto">
          <a:xfrm>
            <a:off x="18105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34" name="Rectangle 133"/>
          <p:cNvSpPr>
            <a:spLocks noChangeArrowheads="1"/>
          </p:cNvSpPr>
          <p:nvPr/>
        </p:nvSpPr>
        <p:spPr bwMode="auto">
          <a:xfrm>
            <a:off x="22677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39" name="Rectangle 138"/>
          <p:cNvSpPr>
            <a:spLocks noChangeArrowheads="1"/>
          </p:cNvSpPr>
          <p:nvPr/>
        </p:nvSpPr>
        <p:spPr bwMode="auto">
          <a:xfrm>
            <a:off x="27249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40" name="Rectangle 139"/>
          <p:cNvSpPr>
            <a:spLocks noChangeArrowheads="1"/>
          </p:cNvSpPr>
          <p:nvPr/>
        </p:nvSpPr>
        <p:spPr bwMode="auto">
          <a:xfrm>
            <a:off x="31821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41" name="Rectangle 140"/>
          <p:cNvSpPr>
            <a:spLocks noChangeArrowheads="1"/>
          </p:cNvSpPr>
          <p:nvPr/>
        </p:nvSpPr>
        <p:spPr bwMode="auto">
          <a:xfrm>
            <a:off x="3639344" y="300459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42" name="Rectangle 141"/>
          <p:cNvSpPr>
            <a:spLocks noChangeArrowheads="1"/>
          </p:cNvSpPr>
          <p:nvPr/>
        </p:nvSpPr>
        <p:spPr bwMode="auto">
          <a:xfrm>
            <a:off x="40965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43" name="Rectangle 142"/>
          <p:cNvSpPr>
            <a:spLocks noChangeArrowheads="1"/>
          </p:cNvSpPr>
          <p:nvPr/>
        </p:nvSpPr>
        <p:spPr bwMode="auto">
          <a:xfrm>
            <a:off x="45537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44" name="Rectangle 143"/>
          <p:cNvSpPr>
            <a:spLocks noChangeArrowheads="1"/>
          </p:cNvSpPr>
          <p:nvPr/>
        </p:nvSpPr>
        <p:spPr bwMode="auto">
          <a:xfrm>
            <a:off x="50109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45" name="Rectangle 144"/>
          <p:cNvSpPr>
            <a:spLocks noChangeArrowheads="1"/>
          </p:cNvSpPr>
          <p:nvPr/>
        </p:nvSpPr>
        <p:spPr bwMode="auto">
          <a:xfrm>
            <a:off x="54681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46" name="Rectangle 145"/>
          <p:cNvSpPr>
            <a:spLocks noChangeArrowheads="1"/>
          </p:cNvSpPr>
          <p:nvPr/>
        </p:nvSpPr>
        <p:spPr bwMode="auto">
          <a:xfrm>
            <a:off x="59253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47" name="Rectangle 146"/>
          <p:cNvSpPr>
            <a:spLocks noChangeArrowheads="1"/>
          </p:cNvSpPr>
          <p:nvPr/>
        </p:nvSpPr>
        <p:spPr bwMode="auto">
          <a:xfrm>
            <a:off x="63825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48" name="Rectangle 147"/>
          <p:cNvSpPr>
            <a:spLocks noChangeArrowheads="1"/>
          </p:cNvSpPr>
          <p:nvPr/>
        </p:nvSpPr>
        <p:spPr bwMode="auto">
          <a:xfrm>
            <a:off x="68397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49" name="Rectangle 148"/>
          <p:cNvSpPr>
            <a:spLocks noChangeArrowheads="1"/>
          </p:cNvSpPr>
          <p:nvPr/>
        </p:nvSpPr>
        <p:spPr bwMode="auto">
          <a:xfrm>
            <a:off x="72969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50" name="Rectangle 149"/>
          <p:cNvSpPr>
            <a:spLocks noChangeArrowheads="1"/>
          </p:cNvSpPr>
          <p:nvPr/>
        </p:nvSpPr>
        <p:spPr bwMode="auto">
          <a:xfrm>
            <a:off x="77541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51" name="Rectangle 150"/>
          <p:cNvSpPr>
            <a:spLocks noChangeArrowheads="1"/>
          </p:cNvSpPr>
          <p:nvPr/>
        </p:nvSpPr>
        <p:spPr bwMode="auto">
          <a:xfrm>
            <a:off x="82113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
        <p:nvSpPr>
          <p:cNvPr id="152" name="Rectangle 151"/>
          <p:cNvSpPr>
            <a:spLocks noChangeArrowheads="1"/>
          </p:cNvSpPr>
          <p:nvPr/>
        </p:nvSpPr>
        <p:spPr bwMode="auto">
          <a:xfrm>
            <a:off x="8668544" y="2996952"/>
            <a:ext cx="381000" cy="304800"/>
          </a:xfrm>
          <a:prstGeom prst="rect">
            <a:avLst/>
          </a:prstGeom>
          <a:solidFill>
            <a:schemeClr val="folHlink"/>
          </a:solidFill>
          <a:ln w="25400" algn="ctr">
            <a:solidFill>
              <a:srgbClr val="085091"/>
            </a:solidFill>
            <a:miter lim="800000"/>
            <a:headEnd/>
            <a:tailEnd/>
          </a:ln>
        </p:spPr>
        <p:txBody>
          <a:bodyPr anchor="ctr"/>
          <a:lstStyle/>
          <a:p>
            <a:pPr algn="ctr">
              <a:defRPr/>
            </a:pPr>
            <a:r>
              <a:rPr lang="en-US" dirty="0">
                <a:solidFill>
                  <a:schemeClr val="lt1"/>
                </a:solidFill>
                <a:latin typeface="+mn-lt"/>
                <a:ea typeface="+mn-ea"/>
              </a:rPr>
              <a:t>T</a:t>
            </a:r>
          </a:p>
        </p:txBody>
      </p:sp>
    </p:spTree>
    <p:extLst>
      <p:ext uri="{BB962C8B-B14F-4D97-AF65-F5344CB8AC3E}">
        <p14:creationId xmlns:p14="http://schemas.microsoft.com/office/powerpoint/2010/main" val="1056382291"/>
      </p:ext>
    </p:extLst>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Model for Block Cipher Implementations</a:t>
            </a:r>
          </a:p>
        </p:txBody>
      </p:sp>
      <p:pic>
        <p:nvPicPr>
          <p:cNvPr id="893955" name="Picture 3"/>
          <p:cNvPicPr>
            <a:picLocks noChangeAspect="1" noChangeArrowheads="1"/>
          </p:cNvPicPr>
          <p:nvPr/>
        </p:nvPicPr>
        <p:blipFill>
          <a:blip r:embed="rId2"/>
          <a:srcRect/>
          <a:stretch>
            <a:fillRect/>
          </a:stretch>
        </p:blipFill>
        <p:spPr bwMode="auto">
          <a:xfrm>
            <a:off x="4245429" y="1828800"/>
            <a:ext cx="4898570" cy="1371600"/>
          </a:xfrm>
          <a:prstGeom prst="rect">
            <a:avLst/>
          </a:prstGeom>
          <a:noFill/>
          <a:ln w="9525">
            <a:noFill/>
            <a:miter lim="800000"/>
            <a:headEnd/>
            <a:tailEnd/>
          </a:ln>
          <a:effectLst/>
        </p:spPr>
      </p:pic>
      <p:pic>
        <p:nvPicPr>
          <p:cNvPr id="893956" name="Picture 4"/>
          <p:cNvPicPr>
            <a:picLocks noChangeAspect="1" noChangeArrowheads="1"/>
          </p:cNvPicPr>
          <p:nvPr/>
        </p:nvPicPr>
        <p:blipFill>
          <a:blip r:embed="rId3"/>
          <a:srcRect/>
          <a:stretch>
            <a:fillRect/>
          </a:stretch>
        </p:blipFill>
        <p:spPr bwMode="auto">
          <a:xfrm>
            <a:off x="1066800" y="1981200"/>
            <a:ext cx="3200400" cy="3720465"/>
          </a:xfrm>
          <a:prstGeom prst="rect">
            <a:avLst/>
          </a:prstGeom>
          <a:solidFill>
            <a:schemeClr val="accent1">
              <a:alpha val="58000"/>
            </a:schemeClr>
          </a:solidFill>
          <a:ln w="57150" cap="rnd">
            <a:solidFill>
              <a:schemeClr val="accent1"/>
            </a:solidFill>
            <a:bevel/>
            <a:headEnd/>
            <a:tailEnd/>
          </a:ln>
          <a:effectLst>
            <a:outerShdw blurRad="50800" dist="50800" dir="5400000" algn="ctr" rotWithShape="0">
              <a:schemeClr val="accent6">
                <a:lumMod val="20000"/>
                <a:lumOff val="80000"/>
              </a:schemeClr>
            </a:outerShdw>
          </a:effectLst>
        </p:spPr>
      </p:pic>
      <p:pic>
        <p:nvPicPr>
          <p:cNvPr id="893958" name="Picture 6"/>
          <p:cNvPicPr>
            <a:picLocks noChangeAspect="1" noChangeArrowheads="1"/>
          </p:cNvPicPr>
          <p:nvPr/>
        </p:nvPicPr>
        <p:blipFill>
          <a:blip r:embed="rId4"/>
          <a:srcRect/>
          <a:stretch>
            <a:fillRect/>
          </a:stretch>
        </p:blipFill>
        <p:spPr bwMode="auto">
          <a:xfrm>
            <a:off x="4343400" y="3571876"/>
            <a:ext cx="4800600" cy="2680236"/>
          </a:xfrm>
          <a:prstGeom prst="rect">
            <a:avLst/>
          </a:prstGeom>
          <a:noFill/>
          <a:ln w="9525">
            <a:noFill/>
            <a:miter lim="800000"/>
            <a:headEnd/>
            <a:tailEnd/>
          </a:ln>
          <a:effectLst/>
        </p:spPr>
      </p:pic>
      <p:sp>
        <p:nvSpPr>
          <p:cNvPr id="3" name="Oval 2"/>
          <p:cNvSpPr/>
          <p:nvPr/>
        </p:nvSpPr>
        <p:spPr>
          <a:xfrm>
            <a:off x="827584" y="2924944"/>
            <a:ext cx="3744416" cy="648072"/>
          </a:xfrm>
          <a:prstGeom prst="ellipse">
            <a:avLst/>
          </a:prstGeom>
          <a:no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859751" y="4149080"/>
            <a:ext cx="3744416" cy="648072"/>
          </a:xfrm>
          <a:prstGeom prst="ellipse">
            <a:avLst/>
          </a:prstGeom>
          <a:no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339752" y="6093296"/>
            <a:ext cx="1775696" cy="369332"/>
          </a:xfrm>
          <a:prstGeom prst="rect">
            <a:avLst/>
          </a:prstGeom>
          <a:noFill/>
        </p:spPr>
        <p:txBody>
          <a:bodyPr wrap="none" rtlCol="0">
            <a:spAutoFit/>
          </a:bodyPr>
          <a:lstStyle/>
          <a:p>
            <a:r>
              <a:rPr lang="en-US" dirty="0"/>
              <a:t>Table Accesses</a:t>
            </a:r>
          </a:p>
        </p:txBody>
      </p:sp>
      <p:cxnSp>
        <p:nvCxnSpPr>
          <p:cNvPr id="6" name="Straight Arrow Connector 5"/>
          <p:cNvCxnSpPr>
            <a:stCxn id="4" idx="0"/>
          </p:cNvCxnSpPr>
          <p:nvPr/>
        </p:nvCxnSpPr>
        <p:spPr>
          <a:xfrm flipH="1" flipV="1">
            <a:off x="3203849" y="4797152"/>
            <a:ext cx="23751" cy="1296144"/>
          </a:xfrm>
          <a:prstGeom prst="straightConnector1">
            <a:avLst/>
          </a:prstGeom>
          <a:ln>
            <a:solidFill>
              <a:srgbClr val="C32D2E"/>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9855088"/>
      </p:ext>
    </p:extLst>
  </p:cSld>
  <p:clrMapOvr>
    <a:masterClrMapping/>
  </p:clrMapOvr>
  <p:transition>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Finding the Ideal Implementation</a:t>
            </a:r>
            <a:endParaRPr lang="en-US" dirty="0"/>
          </a:p>
        </p:txBody>
      </p:sp>
      <p:pic>
        <p:nvPicPr>
          <p:cNvPr id="893955" name="Picture 3"/>
          <p:cNvPicPr>
            <a:picLocks noChangeAspect="1" noChangeArrowheads="1"/>
          </p:cNvPicPr>
          <p:nvPr/>
        </p:nvPicPr>
        <p:blipFill>
          <a:blip r:embed="rId2"/>
          <a:srcRect/>
          <a:stretch>
            <a:fillRect/>
          </a:stretch>
        </p:blipFill>
        <p:spPr bwMode="auto">
          <a:xfrm>
            <a:off x="4245429" y="1828800"/>
            <a:ext cx="4898570" cy="1371600"/>
          </a:xfrm>
          <a:prstGeom prst="rect">
            <a:avLst/>
          </a:prstGeom>
          <a:noFill/>
          <a:ln w="9525">
            <a:noFill/>
            <a:miter lim="800000"/>
            <a:headEnd/>
            <a:tailEnd/>
          </a:ln>
          <a:effectLst/>
        </p:spPr>
      </p:pic>
      <p:pic>
        <p:nvPicPr>
          <p:cNvPr id="893956" name="Picture 4"/>
          <p:cNvPicPr>
            <a:picLocks noChangeAspect="1" noChangeArrowheads="1"/>
          </p:cNvPicPr>
          <p:nvPr/>
        </p:nvPicPr>
        <p:blipFill>
          <a:blip r:embed="rId3"/>
          <a:srcRect/>
          <a:stretch>
            <a:fillRect/>
          </a:stretch>
        </p:blipFill>
        <p:spPr bwMode="auto">
          <a:xfrm>
            <a:off x="1066800" y="1981200"/>
            <a:ext cx="3200400" cy="3720465"/>
          </a:xfrm>
          <a:prstGeom prst="rect">
            <a:avLst/>
          </a:prstGeom>
          <a:solidFill>
            <a:schemeClr val="accent1">
              <a:alpha val="58000"/>
            </a:schemeClr>
          </a:solidFill>
          <a:ln w="57150" cap="rnd">
            <a:solidFill>
              <a:schemeClr val="accent1"/>
            </a:solidFill>
            <a:bevel/>
            <a:headEnd/>
            <a:tailEnd/>
          </a:ln>
          <a:effectLst>
            <a:outerShdw blurRad="50800" dist="50800" dir="5400000" algn="ctr" rotWithShape="0">
              <a:schemeClr val="accent6">
                <a:lumMod val="20000"/>
                <a:lumOff val="80000"/>
              </a:schemeClr>
            </a:outerShdw>
          </a:effectLst>
        </p:spPr>
      </p:pic>
      <p:sp>
        <p:nvSpPr>
          <p:cNvPr id="3" name="TextBox 2"/>
          <p:cNvSpPr txBox="1"/>
          <p:nvPr/>
        </p:nvSpPr>
        <p:spPr>
          <a:xfrm>
            <a:off x="4860032" y="3789040"/>
            <a:ext cx="3888432" cy="1754327"/>
          </a:xfrm>
          <a:prstGeom prst="rect">
            <a:avLst/>
          </a:prstGeom>
          <a:noFill/>
        </p:spPr>
        <p:txBody>
          <a:bodyPr wrap="square" rtlCol="0">
            <a:spAutoFit/>
          </a:bodyPr>
          <a:lstStyle/>
          <a:p>
            <a:r>
              <a:rPr lang="en-US" dirty="0" smtClean="0"/>
              <a:t>Estimating the difference of means</a:t>
            </a:r>
          </a:p>
          <a:p>
            <a:pPr marL="285750" indent="-285750">
              <a:buFontTx/>
              <a:buChar char="•"/>
            </a:pPr>
            <a:r>
              <a:rPr lang="en-US" dirty="0" smtClean="0"/>
              <a:t>Estimate the execution time with a collision</a:t>
            </a:r>
          </a:p>
          <a:p>
            <a:pPr marL="285750" indent="-285750">
              <a:buFontTx/>
              <a:buChar char="•"/>
            </a:pPr>
            <a:r>
              <a:rPr lang="en-US" dirty="0" smtClean="0"/>
              <a:t>Estimate the execution time without the collision</a:t>
            </a:r>
          </a:p>
          <a:p>
            <a:pPr marL="285750" indent="-285750">
              <a:buFontTx/>
              <a:buChar char="•"/>
            </a:pPr>
            <a:r>
              <a:rPr lang="en-US" dirty="0" smtClean="0"/>
              <a:t>Find the difference</a:t>
            </a:r>
            <a:endParaRPr lang="en-US" dirty="0"/>
          </a:p>
        </p:txBody>
      </p:sp>
    </p:spTree>
    <p:extLst>
      <p:ext uri="{BB962C8B-B14F-4D97-AF65-F5344CB8AC3E}">
        <p14:creationId xmlns:p14="http://schemas.microsoft.com/office/powerpoint/2010/main" val="299373234"/>
      </p:ext>
    </p:extLst>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Time for a Round of Execution</a:t>
            </a:r>
            <a:endParaRPr lang="en-US" dirty="0"/>
          </a:p>
        </p:txBody>
      </p:sp>
      <p:sp>
        <p:nvSpPr>
          <p:cNvPr id="3" name="Content Placeholder 2"/>
          <p:cNvSpPr>
            <a:spLocks noGrp="1"/>
          </p:cNvSpPr>
          <p:nvPr>
            <p:ph idx="1"/>
          </p:nvPr>
        </p:nvSpPr>
        <p:spPr>
          <a:xfrm>
            <a:off x="1447800" y="2743200"/>
            <a:ext cx="3733800" cy="3352800"/>
          </a:xfrm>
        </p:spPr>
        <p:txBody>
          <a:bodyPr/>
          <a:lstStyle/>
          <a:p>
            <a:r>
              <a:rPr lang="en-US" sz="2800" dirty="0" smtClean="0"/>
              <a:t>     is the latency for the first miss</a:t>
            </a:r>
          </a:p>
          <a:p>
            <a:r>
              <a:rPr lang="en-US" sz="2800" dirty="0" smtClean="0"/>
              <a:t>       the number of cache misses in the round</a:t>
            </a:r>
          </a:p>
          <a:p>
            <a:r>
              <a:rPr lang="en-US" sz="2800" dirty="0" smtClean="0"/>
              <a:t>    the latency for the subsequent misses  </a:t>
            </a:r>
          </a:p>
          <a:p>
            <a:endParaRPr lang="en-US" sz="2800" dirty="0" smtClean="0"/>
          </a:p>
          <a:p>
            <a:endParaRPr lang="en-US" sz="2800" dirty="0" smtClean="0"/>
          </a:p>
          <a:p>
            <a:endParaRPr lang="en-US" sz="2800" dirty="0" smtClean="0"/>
          </a:p>
          <a:p>
            <a:endParaRPr lang="en-US" sz="2800" dirty="0"/>
          </a:p>
        </p:txBody>
      </p:sp>
      <p:sp>
        <p:nvSpPr>
          <p:cNvPr id="4" name="Rectangle 3"/>
          <p:cNvSpPr/>
          <p:nvPr/>
        </p:nvSpPr>
        <p:spPr>
          <a:xfrm>
            <a:off x="5691981" y="2135184"/>
            <a:ext cx="1676400" cy="228600"/>
          </a:xfrm>
          <a:prstGeom prst="rect">
            <a:avLst/>
          </a:prstGeom>
          <a:solidFill>
            <a:schemeClr val="accent3">
              <a:lumMod val="20000"/>
              <a:lumOff val="80000"/>
            </a:scheme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5539581" y="1897062"/>
            <a:ext cx="1676400" cy="228600"/>
          </a:xfrm>
          <a:prstGeom prst="rect">
            <a:avLst/>
          </a:prstGeom>
          <a:solidFill>
            <a:schemeClr val="accent3">
              <a:lumMod val="20000"/>
              <a:lumOff val="80000"/>
            </a:scheme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5844381" y="2367267"/>
            <a:ext cx="1676400" cy="228600"/>
          </a:xfrm>
          <a:prstGeom prst="rect">
            <a:avLst/>
          </a:prstGeom>
          <a:solidFill>
            <a:schemeClr val="accent3">
              <a:lumMod val="20000"/>
              <a:lumOff val="80000"/>
            </a:scheme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p:cNvSpPr/>
          <p:nvPr/>
        </p:nvSpPr>
        <p:spPr>
          <a:xfrm>
            <a:off x="5996781" y="2603487"/>
            <a:ext cx="1676400" cy="228600"/>
          </a:xfrm>
          <a:prstGeom prst="rect">
            <a:avLst/>
          </a:prstGeom>
          <a:solidFill>
            <a:schemeClr val="accent3">
              <a:lumMod val="20000"/>
              <a:lumOff val="80000"/>
            </a:scheme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8" name="Straight Connector 7"/>
          <p:cNvCxnSpPr/>
          <p:nvPr/>
        </p:nvCxnSpPr>
        <p:spPr>
          <a:xfrm rot="5400000">
            <a:off x="4320381" y="2963862"/>
            <a:ext cx="2438400" cy="15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5995987" y="2963068"/>
            <a:ext cx="2438400" cy="15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6453187" y="2963068"/>
            <a:ext cx="2438400" cy="15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539581" y="3954462"/>
            <a:ext cx="1676400" cy="1588"/>
          </a:xfrm>
          <a:prstGeom prst="line">
            <a:avLst/>
          </a:prstGeom>
          <a:ln w="3810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215981" y="3954462"/>
            <a:ext cx="457200" cy="1588"/>
          </a:xfrm>
          <a:prstGeom prst="line">
            <a:avLst/>
          </a:prstGeom>
          <a:ln w="3810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931842" name="Content Placeholder 4"/>
          <p:cNvGraphicFramePr>
            <a:graphicFrameLocks noChangeAspect="1"/>
          </p:cNvGraphicFramePr>
          <p:nvPr/>
        </p:nvGraphicFramePr>
        <p:xfrm>
          <a:off x="1828800" y="1752600"/>
          <a:ext cx="2857500" cy="693738"/>
        </p:xfrm>
        <a:graphic>
          <a:graphicData uri="http://schemas.openxmlformats.org/presentationml/2006/ole">
            <mc:AlternateContent xmlns:mc="http://schemas.openxmlformats.org/markup-compatibility/2006">
              <mc:Choice xmlns:v="urn:schemas-microsoft-com:vml" Requires="v">
                <p:oleObj spid="_x0000_s827417" name="Equation" r:id="rId3" imgW="888840" imgH="215640" progId="Equation.3">
                  <p:embed/>
                </p:oleObj>
              </mc:Choice>
              <mc:Fallback>
                <p:oleObj name="Equation" r:id="rId3" imgW="88884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752600"/>
                        <a:ext cx="2857500" cy="693738"/>
                      </a:xfrm>
                      <a:prstGeom prst="rect">
                        <a:avLst/>
                      </a:prstGeom>
                      <a:solidFill>
                        <a:srgbClr val="FF9900"/>
                      </a:solidFill>
                    </p:spPr>
                  </p:pic>
                </p:oleObj>
              </mc:Fallback>
            </mc:AlternateContent>
          </a:graphicData>
        </a:graphic>
      </p:graphicFrame>
      <p:graphicFrame>
        <p:nvGraphicFramePr>
          <p:cNvPr id="931843" name="Content Placeholder 4"/>
          <p:cNvGraphicFramePr>
            <a:graphicFrameLocks noChangeAspect="1"/>
          </p:cNvGraphicFramePr>
          <p:nvPr/>
        </p:nvGraphicFramePr>
        <p:xfrm>
          <a:off x="6096000" y="4106862"/>
          <a:ext cx="490537" cy="449262"/>
        </p:xfrm>
        <a:graphic>
          <a:graphicData uri="http://schemas.openxmlformats.org/presentationml/2006/ole">
            <mc:AlternateContent xmlns:mc="http://schemas.openxmlformats.org/markup-compatibility/2006">
              <mc:Choice xmlns:v="urn:schemas-microsoft-com:vml" Requires="v">
                <p:oleObj spid="_x0000_s827418" name="Equation" r:id="rId5" imgW="152280" imgH="139680" progId="Equation.3">
                  <p:embed/>
                </p:oleObj>
              </mc:Choice>
              <mc:Fallback>
                <p:oleObj name="Equation" r:id="rId5" imgW="152280" imgH="1396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106862"/>
                        <a:ext cx="490537" cy="4492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931844" name="Content Placeholder 4"/>
          <p:cNvGraphicFramePr>
            <a:graphicFrameLocks noChangeAspect="1"/>
          </p:cNvGraphicFramePr>
          <p:nvPr/>
        </p:nvGraphicFramePr>
        <p:xfrm>
          <a:off x="7062787" y="3929066"/>
          <a:ext cx="2081213" cy="693738"/>
        </p:xfrm>
        <a:graphic>
          <a:graphicData uri="http://schemas.openxmlformats.org/presentationml/2006/ole">
            <mc:AlternateContent xmlns:mc="http://schemas.openxmlformats.org/markup-compatibility/2006">
              <mc:Choice xmlns:v="urn:schemas-microsoft-com:vml" Requires="v">
                <p:oleObj spid="_x0000_s827419" name="Equation" r:id="rId7" imgW="647640" imgH="215640" progId="Equation.3">
                  <p:embed/>
                </p:oleObj>
              </mc:Choice>
              <mc:Fallback>
                <p:oleObj name="Equation" r:id="rId7" imgW="64764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2787" y="3929066"/>
                        <a:ext cx="2081213" cy="6937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931846" name="Content Placeholder 4"/>
          <p:cNvGraphicFramePr>
            <a:graphicFrameLocks noChangeAspect="1"/>
          </p:cNvGraphicFramePr>
          <p:nvPr/>
        </p:nvGraphicFramePr>
        <p:xfrm>
          <a:off x="1871662" y="2819400"/>
          <a:ext cx="490538" cy="457200"/>
        </p:xfrm>
        <a:graphic>
          <a:graphicData uri="http://schemas.openxmlformats.org/presentationml/2006/ole">
            <mc:AlternateContent xmlns:mc="http://schemas.openxmlformats.org/markup-compatibility/2006">
              <mc:Choice xmlns:v="urn:schemas-microsoft-com:vml" Requires="v">
                <p:oleObj spid="_x0000_s827420" name="Equation" r:id="rId9" imgW="152280" imgH="139680" progId="Equation.3">
                  <p:embed/>
                </p:oleObj>
              </mc:Choice>
              <mc:Fallback>
                <p:oleObj name="Equation" r:id="rId9" imgW="152280" imgH="1396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1662" y="2819400"/>
                        <a:ext cx="490538" cy="457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931847" name="Content Placeholder 4"/>
          <p:cNvGraphicFramePr>
            <a:graphicFrameLocks noChangeAspect="1"/>
          </p:cNvGraphicFramePr>
          <p:nvPr/>
        </p:nvGraphicFramePr>
        <p:xfrm>
          <a:off x="1828800" y="3573462"/>
          <a:ext cx="693737" cy="693738"/>
        </p:xfrm>
        <a:graphic>
          <a:graphicData uri="http://schemas.openxmlformats.org/presentationml/2006/ole">
            <mc:AlternateContent xmlns:mc="http://schemas.openxmlformats.org/markup-compatibility/2006">
              <mc:Choice xmlns:v="urn:schemas-microsoft-com:vml" Requires="v">
                <p:oleObj spid="_x0000_s827421" name="Equation" r:id="rId10" imgW="215640" imgH="215640" progId="Equation.3">
                  <p:embed/>
                </p:oleObj>
              </mc:Choice>
              <mc:Fallback>
                <p:oleObj name="Equation" r:id="rId10" imgW="215640" imgH="2156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3573462"/>
                        <a:ext cx="693737" cy="6937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931848" name="Content Placeholder 4"/>
          <p:cNvGraphicFramePr>
            <a:graphicFrameLocks noChangeAspect="1"/>
          </p:cNvGraphicFramePr>
          <p:nvPr/>
        </p:nvGraphicFramePr>
        <p:xfrm>
          <a:off x="1752600" y="5029200"/>
          <a:ext cx="530225" cy="652462"/>
        </p:xfrm>
        <a:graphic>
          <a:graphicData uri="http://schemas.openxmlformats.org/presentationml/2006/ole">
            <mc:AlternateContent xmlns:mc="http://schemas.openxmlformats.org/markup-compatibility/2006">
              <mc:Choice xmlns:v="urn:schemas-microsoft-com:vml" Requires="v">
                <p:oleObj spid="_x0000_s827422" name="Equation" r:id="rId12" imgW="164880" imgH="203040" progId="Equation.3">
                  <p:embed/>
                </p:oleObj>
              </mc:Choice>
              <mc:Fallback>
                <p:oleObj name="Equation" r:id="rId12" imgW="164880" imgH="203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5029200"/>
                        <a:ext cx="530225" cy="6524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758917"/>
      </p:ext>
    </p:extLst>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Ideal Implementation</a:t>
            </a:r>
          </a:p>
        </p:txBody>
      </p:sp>
      <p:pic>
        <p:nvPicPr>
          <p:cNvPr id="943106" name="Picture 2"/>
          <p:cNvPicPr>
            <a:picLocks noChangeAspect="1" noChangeArrowheads="1"/>
          </p:cNvPicPr>
          <p:nvPr/>
        </p:nvPicPr>
        <p:blipFill>
          <a:blip r:embed="rId2"/>
          <a:srcRect/>
          <a:stretch>
            <a:fillRect/>
          </a:stretch>
        </p:blipFill>
        <p:spPr bwMode="auto">
          <a:xfrm>
            <a:off x="2362200" y="1676400"/>
            <a:ext cx="5057274" cy="1981200"/>
          </a:xfrm>
          <a:prstGeom prst="rect">
            <a:avLst/>
          </a:prstGeom>
          <a:noFill/>
          <a:ln w="9525">
            <a:noFill/>
            <a:miter lim="800000"/>
            <a:headEnd/>
            <a:tailEnd/>
          </a:ln>
          <a:effectLst/>
        </p:spPr>
      </p:pic>
      <p:cxnSp>
        <p:nvCxnSpPr>
          <p:cNvPr id="6" name="Straight Connector 5"/>
          <p:cNvCxnSpPr/>
          <p:nvPr/>
        </p:nvCxnSpPr>
        <p:spPr>
          <a:xfrm rot="5400000">
            <a:off x="4115594" y="3124200"/>
            <a:ext cx="1828006" cy="7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 name="Group 21"/>
          <p:cNvGrpSpPr/>
          <p:nvPr/>
        </p:nvGrpSpPr>
        <p:grpSpPr>
          <a:xfrm>
            <a:off x="5105400" y="2032000"/>
            <a:ext cx="3086100" cy="1016000"/>
            <a:chOff x="5105400" y="2032000"/>
            <a:chExt cx="3086100" cy="1016000"/>
          </a:xfrm>
        </p:grpSpPr>
        <p:sp>
          <p:nvSpPr>
            <p:cNvPr id="18" name="Oval 17"/>
            <p:cNvSpPr/>
            <p:nvPr/>
          </p:nvSpPr>
          <p:spPr>
            <a:xfrm>
              <a:off x="6743700" y="2032000"/>
              <a:ext cx="1447800" cy="609600"/>
            </a:xfrm>
            <a:prstGeom prst="ellipse">
              <a:avLst/>
            </a:prstGeom>
            <a:solidFill>
              <a:schemeClr val="tx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Ideal</a:t>
              </a:r>
              <a:endParaRPr lang="en-IN" sz="2400" dirty="0">
                <a:solidFill>
                  <a:schemeClr val="tx1"/>
                </a:solidFill>
              </a:endParaRPr>
            </a:p>
          </p:txBody>
        </p:sp>
        <p:sp>
          <p:nvSpPr>
            <p:cNvPr id="21" name="Freeform 20"/>
            <p:cNvSpPr/>
            <p:nvPr/>
          </p:nvSpPr>
          <p:spPr>
            <a:xfrm>
              <a:off x="5105400" y="2286000"/>
              <a:ext cx="1676400" cy="762000"/>
            </a:xfrm>
            <a:custGeom>
              <a:avLst/>
              <a:gdLst>
                <a:gd name="connsiteX0" fmla="*/ 1623060 w 1623060"/>
                <a:gd name="connsiteY0" fmla="*/ 50800 h 675640"/>
                <a:gd name="connsiteX1" fmla="*/ 525780 w 1623060"/>
                <a:gd name="connsiteY1" fmla="*/ 104140 h 675640"/>
                <a:gd name="connsiteX2" fmla="*/ 0 w 1623060"/>
                <a:gd name="connsiteY2" fmla="*/ 675640 h 675640"/>
              </a:gdLst>
              <a:ahLst/>
              <a:cxnLst>
                <a:cxn ang="0">
                  <a:pos x="connsiteX0" y="connsiteY0"/>
                </a:cxn>
                <a:cxn ang="0">
                  <a:pos x="connsiteX1" y="connsiteY1"/>
                </a:cxn>
                <a:cxn ang="0">
                  <a:pos x="connsiteX2" y="connsiteY2"/>
                </a:cxn>
              </a:cxnLst>
              <a:rect l="l" t="t" r="r" b="b"/>
              <a:pathLst>
                <a:path w="1623060" h="675640">
                  <a:moveTo>
                    <a:pt x="1623060" y="50800"/>
                  </a:moveTo>
                  <a:cubicBezTo>
                    <a:pt x="1209675" y="25400"/>
                    <a:pt x="796290" y="0"/>
                    <a:pt x="525780" y="104140"/>
                  </a:cubicBezTo>
                  <a:cubicBezTo>
                    <a:pt x="255270" y="208280"/>
                    <a:pt x="127635" y="441960"/>
                    <a:pt x="0" y="675640"/>
                  </a:cubicBezTo>
                </a:path>
              </a:pathLst>
            </a:custGeom>
            <a:ln w="38100">
              <a:solidFill>
                <a:srgbClr val="C0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grpSp>
      <p:cxnSp>
        <p:nvCxnSpPr>
          <p:cNvPr id="5" name="Straight Arrow Connector 4"/>
          <p:cNvCxnSpPr/>
          <p:nvPr/>
        </p:nvCxnSpPr>
        <p:spPr>
          <a:xfrm>
            <a:off x="5076056" y="3933056"/>
            <a:ext cx="194421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2987824" y="3933056"/>
            <a:ext cx="194421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56176" y="4077072"/>
            <a:ext cx="2314681" cy="923330"/>
          </a:xfrm>
          <a:prstGeom prst="rect">
            <a:avLst/>
          </a:prstGeom>
          <a:noFill/>
        </p:spPr>
        <p:txBody>
          <a:bodyPr wrap="none" rtlCol="0">
            <a:spAutoFit/>
          </a:bodyPr>
          <a:lstStyle/>
          <a:p>
            <a:r>
              <a:rPr lang="en-US" dirty="0"/>
              <a:t>Table size influences</a:t>
            </a:r>
          </a:p>
          <a:p>
            <a:r>
              <a:rPr lang="en-US" dirty="0"/>
              <a:t>the DOM</a:t>
            </a:r>
          </a:p>
          <a:p>
            <a:r>
              <a:rPr lang="en-US" dirty="0"/>
              <a:t>(such as in AES)</a:t>
            </a:r>
          </a:p>
        </p:txBody>
      </p:sp>
      <p:sp>
        <p:nvSpPr>
          <p:cNvPr id="13" name="TextBox 12"/>
          <p:cNvSpPr txBox="1"/>
          <p:nvPr/>
        </p:nvSpPr>
        <p:spPr>
          <a:xfrm>
            <a:off x="1547664" y="4077072"/>
            <a:ext cx="3289971" cy="923330"/>
          </a:xfrm>
          <a:prstGeom prst="rect">
            <a:avLst/>
          </a:prstGeom>
          <a:noFill/>
        </p:spPr>
        <p:txBody>
          <a:bodyPr wrap="none" rtlCol="0">
            <a:spAutoFit/>
          </a:bodyPr>
          <a:lstStyle/>
          <a:p>
            <a:r>
              <a:rPr lang="en-US" dirty="0"/>
              <a:t>Micro-architectural features</a:t>
            </a:r>
            <a:br>
              <a:rPr lang="en-US" dirty="0"/>
            </a:br>
            <a:r>
              <a:rPr lang="en-US" dirty="0"/>
              <a:t>have a high influence on DOM</a:t>
            </a:r>
          </a:p>
          <a:p>
            <a:r>
              <a:rPr lang="en-US" dirty="0"/>
              <a:t>(such as in CLEFIA)</a:t>
            </a:r>
          </a:p>
        </p:txBody>
      </p:sp>
      <p:sp>
        <p:nvSpPr>
          <p:cNvPr id="3" name="TextBox 2"/>
          <p:cNvSpPr txBox="1"/>
          <p:nvPr/>
        </p:nvSpPr>
        <p:spPr>
          <a:xfrm>
            <a:off x="1371600" y="5410200"/>
            <a:ext cx="7467600" cy="923330"/>
          </a:xfrm>
          <a:prstGeom prst="rect">
            <a:avLst/>
          </a:prstGeom>
          <a:solidFill>
            <a:schemeClr val="bg2"/>
          </a:solidFill>
          <a:ln>
            <a:solidFill>
              <a:schemeClr val="accent1"/>
            </a:solidFill>
          </a:ln>
        </p:spPr>
        <p:txBody>
          <a:bodyPr wrap="square" rtlCol="0">
            <a:spAutoFit/>
          </a:bodyPr>
          <a:lstStyle/>
          <a:p>
            <a:r>
              <a:rPr lang="en-US" dirty="0"/>
              <a:t>Chester </a:t>
            </a:r>
            <a:r>
              <a:rPr lang="en-US" dirty="0" err="1"/>
              <a:t>Rebeiro</a:t>
            </a:r>
            <a:r>
              <a:rPr lang="en-US" dirty="0"/>
              <a:t>, </a:t>
            </a:r>
            <a:r>
              <a:rPr lang="en-US" dirty="0" err="1"/>
              <a:t>Debdeep</a:t>
            </a:r>
            <a:r>
              <a:rPr lang="en-US" dirty="0"/>
              <a:t> </a:t>
            </a:r>
            <a:r>
              <a:rPr lang="en-US" dirty="0" err="1"/>
              <a:t>Mukhopadhyay:Micro-Architectural</a:t>
            </a:r>
            <a:r>
              <a:rPr lang="en-US" dirty="0"/>
              <a:t> Analysis of Time-Driven Cache Attacks: Quest for the Ideal Implementation. IEEE Trans. Computers 64(3): 778-790 (2015)</a:t>
            </a:r>
          </a:p>
        </p:txBody>
      </p:sp>
    </p:spTree>
    <p:extLst>
      <p:ext uri="{BB962C8B-B14F-4D97-AF65-F5344CB8AC3E}">
        <p14:creationId xmlns:p14="http://schemas.microsoft.com/office/powerpoint/2010/main" val="212976817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Model for Block Cipher Implementations</a:t>
            </a:r>
            <a:endParaRPr lang="en-US" dirty="0"/>
          </a:p>
        </p:txBody>
      </p:sp>
      <p:pic>
        <p:nvPicPr>
          <p:cNvPr id="893955" name="Picture 3"/>
          <p:cNvPicPr>
            <a:picLocks noChangeAspect="1" noChangeArrowheads="1"/>
          </p:cNvPicPr>
          <p:nvPr/>
        </p:nvPicPr>
        <p:blipFill>
          <a:blip r:embed="rId2"/>
          <a:srcRect/>
          <a:stretch>
            <a:fillRect/>
          </a:stretch>
        </p:blipFill>
        <p:spPr bwMode="auto">
          <a:xfrm>
            <a:off x="4245429" y="1828800"/>
            <a:ext cx="4898570" cy="1371600"/>
          </a:xfrm>
          <a:prstGeom prst="rect">
            <a:avLst/>
          </a:prstGeom>
          <a:noFill/>
          <a:ln w="9525">
            <a:noFill/>
            <a:miter lim="800000"/>
            <a:headEnd/>
            <a:tailEnd/>
          </a:ln>
          <a:effectLst/>
        </p:spPr>
      </p:pic>
      <p:pic>
        <p:nvPicPr>
          <p:cNvPr id="893956" name="Picture 4"/>
          <p:cNvPicPr>
            <a:picLocks noChangeAspect="1" noChangeArrowheads="1"/>
          </p:cNvPicPr>
          <p:nvPr/>
        </p:nvPicPr>
        <p:blipFill>
          <a:blip r:embed="rId3"/>
          <a:srcRect/>
          <a:stretch>
            <a:fillRect/>
          </a:stretch>
        </p:blipFill>
        <p:spPr bwMode="auto">
          <a:xfrm>
            <a:off x="1066800" y="1981200"/>
            <a:ext cx="3200400" cy="3720465"/>
          </a:xfrm>
          <a:prstGeom prst="rect">
            <a:avLst/>
          </a:prstGeom>
          <a:solidFill>
            <a:schemeClr val="accent1">
              <a:alpha val="58000"/>
            </a:schemeClr>
          </a:solidFill>
          <a:ln w="57150" cap="rnd">
            <a:solidFill>
              <a:schemeClr val="accent1"/>
            </a:solidFill>
            <a:bevel/>
            <a:headEnd/>
            <a:tailEnd/>
          </a:ln>
          <a:effectLst>
            <a:outerShdw blurRad="50800" dist="50800" dir="5400000" algn="ctr" rotWithShape="0">
              <a:schemeClr val="accent6">
                <a:lumMod val="20000"/>
                <a:lumOff val="80000"/>
              </a:schemeClr>
            </a:outerShdw>
          </a:effectLst>
        </p:spPr>
      </p:pic>
      <p:pic>
        <p:nvPicPr>
          <p:cNvPr id="893958" name="Picture 6"/>
          <p:cNvPicPr>
            <a:picLocks noChangeAspect="1" noChangeArrowheads="1"/>
          </p:cNvPicPr>
          <p:nvPr/>
        </p:nvPicPr>
        <p:blipFill>
          <a:blip r:embed="rId4"/>
          <a:srcRect/>
          <a:stretch>
            <a:fillRect/>
          </a:stretch>
        </p:blipFill>
        <p:spPr bwMode="auto">
          <a:xfrm>
            <a:off x="4343400" y="3571876"/>
            <a:ext cx="4800600" cy="2680236"/>
          </a:xfrm>
          <a:prstGeom prst="rect">
            <a:avLst/>
          </a:prstGeom>
          <a:noFill/>
          <a:ln w="9525">
            <a:noFill/>
            <a:miter lim="800000"/>
            <a:headEnd/>
            <a:tailEnd/>
          </a:ln>
          <a:effectLst/>
        </p:spPr>
      </p:pic>
      <p:sp>
        <p:nvSpPr>
          <p:cNvPr id="3" name="Oval 2"/>
          <p:cNvSpPr/>
          <p:nvPr/>
        </p:nvSpPr>
        <p:spPr>
          <a:xfrm>
            <a:off x="827584" y="2924944"/>
            <a:ext cx="3744416" cy="648072"/>
          </a:xfrm>
          <a:prstGeom prst="ellipse">
            <a:avLst/>
          </a:prstGeom>
          <a:no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859751" y="4149080"/>
            <a:ext cx="3744416" cy="648072"/>
          </a:xfrm>
          <a:prstGeom prst="ellipse">
            <a:avLst/>
          </a:prstGeom>
          <a:no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339752" y="6093296"/>
            <a:ext cx="1775696" cy="369332"/>
          </a:xfrm>
          <a:prstGeom prst="rect">
            <a:avLst/>
          </a:prstGeom>
          <a:noFill/>
        </p:spPr>
        <p:txBody>
          <a:bodyPr wrap="none" rtlCol="0">
            <a:spAutoFit/>
          </a:bodyPr>
          <a:lstStyle/>
          <a:p>
            <a:r>
              <a:rPr lang="en-US" dirty="0" smtClean="0"/>
              <a:t>Table Accesses</a:t>
            </a:r>
            <a:endParaRPr lang="en-US" dirty="0"/>
          </a:p>
        </p:txBody>
      </p:sp>
      <p:cxnSp>
        <p:nvCxnSpPr>
          <p:cNvPr id="6" name="Straight Arrow Connector 5"/>
          <p:cNvCxnSpPr>
            <a:stCxn id="4" idx="0"/>
          </p:cNvCxnSpPr>
          <p:nvPr/>
        </p:nvCxnSpPr>
        <p:spPr>
          <a:xfrm flipH="1" flipV="1">
            <a:off x="3203849" y="4797152"/>
            <a:ext cx="23751" cy="1296144"/>
          </a:xfrm>
          <a:prstGeom prst="straightConnector1">
            <a:avLst/>
          </a:prstGeom>
          <a:ln>
            <a:solidFill>
              <a:srgbClr val="C32D2E"/>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365828"/>
      </p:ext>
    </p:extLst>
  </p:cSld>
  <p:clrMapOvr>
    <a:masterClrMapping/>
  </p:clrMapOvr>
  <p:transition>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i="1" dirty="0"/>
              <a:t>Average Cache Misses per Round (</a:t>
            </a:r>
            <a:r>
              <a:rPr lang="en-US" sz="3100" i="1" dirty="0" err="1"/>
              <a:t>m</a:t>
            </a:r>
            <a:r>
              <a:rPr lang="en-US" sz="3100" i="1" baseline="-25000" dirty="0" err="1"/>
              <a:t>r</a:t>
            </a:r>
            <a:r>
              <a:rPr lang="en-US" sz="3100" i="1" dirty="0"/>
              <a:t>)</a:t>
            </a:r>
          </a:p>
        </p:txBody>
      </p:sp>
      <p:pic>
        <p:nvPicPr>
          <p:cNvPr id="918530" name="Picture 2"/>
          <p:cNvPicPr>
            <a:picLocks noChangeAspect="1" noChangeArrowheads="1"/>
          </p:cNvPicPr>
          <p:nvPr/>
        </p:nvPicPr>
        <p:blipFill>
          <a:blip r:embed="rId2"/>
          <a:srcRect/>
          <a:stretch>
            <a:fillRect/>
          </a:stretch>
        </p:blipFill>
        <p:spPr bwMode="auto">
          <a:xfrm>
            <a:off x="6019800" y="3200400"/>
            <a:ext cx="1895475" cy="1850498"/>
          </a:xfrm>
          <a:prstGeom prst="rect">
            <a:avLst/>
          </a:prstGeom>
          <a:ln>
            <a:headEnd/>
            <a:tailEnd/>
          </a:ln>
        </p:spPr>
        <p:style>
          <a:lnRef idx="2">
            <a:schemeClr val="accent3"/>
          </a:lnRef>
          <a:fillRef idx="1">
            <a:schemeClr val="lt1"/>
          </a:fillRef>
          <a:effectRef idx="0">
            <a:schemeClr val="accent3"/>
          </a:effectRef>
          <a:fontRef idx="minor">
            <a:schemeClr val="dk1"/>
          </a:fontRef>
        </p:style>
      </p:pic>
      <p:cxnSp>
        <p:nvCxnSpPr>
          <p:cNvPr id="16" name="Elbow Connector 15"/>
          <p:cNvCxnSpPr/>
          <p:nvPr/>
        </p:nvCxnSpPr>
        <p:spPr>
          <a:xfrm>
            <a:off x="4419600" y="2362200"/>
            <a:ext cx="1524000" cy="914400"/>
          </a:xfrm>
          <a:prstGeom prst="bentConnector3">
            <a:avLst>
              <a:gd name="adj1" fmla="val 50000"/>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7" name="Elbow Connector 16"/>
          <p:cNvCxnSpPr/>
          <p:nvPr/>
        </p:nvCxnSpPr>
        <p:spPr>
          <a:xfrm flipV="1">
            <a:off x="4419601" y="4876800"/>
            <a:ext cx="1523999" cy="914400"/>
          </a:xfrm>
          <a:prstGeom prst="bentConnector3">
            <a:avLst>
              <a:gd name="adj1" fmla="val 50000"/>
            </a:avLst>
          </a:prstGeom>
          <a:ln>
            <a:headEnd type="none"/>
            <a:tailEnd type="arrow"/>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p:nvPr/>
        </p:nvCxnSpPr>
        <p:spPr>
          <a:xfrm>
            <a:off x="4419600" y="3657600"/>
            <a:ext cx="15240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p:nvPr/>
        </p:nvCxnSpPr>
        <p:spPr>
          <a:xfrm>
            <a:off x="4419600" y="4038600"/>
            <a:ext cx="15240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p:nvPr/>
        </p:nvCxnSpPr>
        <p:spPr>
          <a:xfrm>
            <a:off x="4419600" y="4495800"/>
            <a:ext cx="15240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3" name="TextBox 22"/>
          <p:cNvSpPr txBox="1"/>
          <p:nvPr/>
        </p:nvSpPr>
        <p:spPr>
          <a:xfrm>
            <a:off x="5943600" y="2819400"/>
            <a:ext cx="2249334" cy="369332"/>
          </a:xfrm>
          <a:prstGeom prst="rect">
            <a:avLst/>
          </a:prstGeom>
          <a:noFill/>
        </p:spPr>
        <p:txBody>
          <a:bodyPr wrap="none" rtlCol="0">
            <a:spAutoFit/>
          </a:bodyPr>
          <a:lstStyle/>
          <a:p>
            <a:r>
              <a:rPr lang="en-US" dirty="0"/>
              <a:t>Mathematical Model</a:t>
            </a:r>
            <a:endParaRPr lang="en-IN" dirty="0"/>
          </a:p>
        </p:txBody>
      </p:sp>
      <p:pic>
        <p:nvPicPr>
          <p:cNvPr id="24" name="Picture 4"/>
          <p:cNvPicPr>
            <a:picLocks noChangeAspect="1" noChangeArrowheads="1"/>
          </p:cNvPicPr>
          <p:nvPr/>
        </p:nvPicPr>
        <p:blipFill>
          <a:blip r:embed="rId3"/>
          <a:srcRect/>
          <a:stretch>
            <a:fillRect/>
          </a:stretch>
        </p:blipFill>
        <p:spPr bwMode="auto">
          <a:xfrm>
            <a:off x="1143000" y="2146935"/>
            <a:ext cx="3200400" cy="3720465"/>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31" name="TextBox 30"/>
          <p:cNvSpPr txBox="1"/>
          <p:nvPr/>
        </p:nvSpPr>
        <p:spPr>
          <a:xfrm>
            <a:off x="4343400" y="3276600"/>
            <a:ext cx="1672253" cy="369332"/>
          </a:xfrm>
          <a:prstGeom prst="rect">
            <a:avLst/>
          </a:prstGeom>
          <a:noFill/>
        </p:spPr>
        <p:txBody>
          <a:bodyPr wrap="none" rtlCol="0">
            <a:spAutoFit/>
          </a:bodyPr>
          <a:lstStyle/>
          <a:p>
            <a:r>
              <a:rPr lang="en-US" dirty="0"/>
              <a:t>Access/Round</a:t>
            </a:r>
            <a:endParaRPr lang="en-IN" dirty="0"/>
          </a:p>
        </p:txBody>
      </p:sp>
      <p:sp>
        <p:nvSpPr>
          <p:cNvPr id="33" name="TextBox 32"/>
          <p:cNvSpPr txBox="1"/>
          <p:nvPr/>
        </p:nvSpPr>
        <p:spPr>
          <a:xfrm>
            <a:off x="4343400" y="3732768"/>
            <a:ext cx="1616853" cy="369332"/>
          </a:xfrm>
          <a:prstGeom prst="rect">
            <a:avLst/>
          </a:prstGeom>
          <a:noFill/>
        </p:spPr>
        <p:txBody>
          <a:bodyPr wrap="none" rtlCol="0">
            <a:spAutoFit/>
          </a:bodyPr>
          <a:lstStyle/>
          <a:p>
            <a:r>
              <a:rPr lang="en-US" dirty="0"/>
              <a:t>Size of Tables</a:t>
            </a:r>
            <a:endParaRPr lang="en-IN" dirty="0"/>
          </a:p>
        </p:txBody>
      </p:sp>
      <p:sp>
        <p:nvSpPr>
          <p:cNvPr id="36" name="TextBox 35"/>
          <p:cNvSpPr txBox="1"/>
          <p:nvPr/>
        </p:nvSpPr>
        <p:spPr>
          <a:xfrm>
            <a:off x="4330700" y="4139168"/>
            <a:ext cx="1749197" cy="369332"/>
          </a:xfrm>
          <a:prstGeom prst="rect">
            <a:avLst/>
          </a:prstGeom>
          <a:noFill/>
        </p:spPr>
        <p:txBody>
          <a:bodyPr wrap="none" rtlCol="0">
            <a:spAutoFit/>
          </a:bodyPr>
          <a:lstStyle/>
          <a:p>
            <a:r>
              <a:rPr lang="en-US" dirty="0"/>
              <a:t>Round Number</a:t>
            </a:r>
            <a:endParaRPr lang="en-IN" dirty="0"/>
          </a:p>
        </p:txBody>
      </p:sp>
      <p:sp>
        <p:nvSpPr>
          <p:cNvPr id="37" name="TextBox 36"/>
          <p:cNvSpPr txBox="1"/>
          <p:nvPr/>
        </p:nvSpPr>
        <p:spPr>
          <a:xfrm>
            <a:off x="4419600" y="5802868"/>
            <a:ext cx="1864613" cy="369332"/>
          </a:xfrm>
          <a:prstGeom prst="rect">
            <a:avLst/>
          </a:prstGeom>
          <a:noFill/>
        </p:spPr>
        <p:txBody>
          <a:bodyPr wrap="none" rtlCol="0">
            <a:spAutoFit/>
          </a:bodyPr>
          <a:lstStyle/>
          <a:p>
            <a:r>
              <a:rPr lang="en-US" dirty="0"/>
              <a:t>Cache Line Size</a:t>
            </a:r>
            <a:endParaRPr lang="en-IN" dirty="0"/>
          </a:p>
        </p:txBody>
      </p:sp>
      <p:grpSp>
        <p:nvGrpSpPr>
          <p:cNvPr id="3" name="Group 40"/>
          <p:cNvGrpSpPr/>
          <p:nvPr/>
        </p:nvGrpSpPr>
        <p:grpSpPr>
          <a:xfrm>
            <a:off x="7924800" y="4114800"/>
            <a:ext cx="1219201" cy="1553528"/>
            <a:chOff x="7924800" y="4114800"/>
            <a:chExt cx="1219201" cy="1553528"/>
          </a:xfrm>
        </p:grpSpPr>
        <p:sp>
          <p:nvSpPr>
            <p:cNvPr id="38" name="TextBox 37"/>
            <p:cNvSpPr txBox="1"/>
            <p:nvPr/>
          </p:nvSpPr>
          <p:spPr>
            <a:xfrm>
              <a:off x="7924801" y="4191000"/>
              <a:ext cx="1219200" cy="1477328"/>
            </a:xfrm>
            <a:prstGeom prst="rect">
              <a:avLst/>
            </a:prstGeom>
            <a:noFill/>
          </p:spPr>
          <p:txBody>
            <a:bodyPr wrap="square" rtlCol="0">
              <a:spAutoFit/>
            </a:bodyPr>
            <a:lstStyle/>
            <a:p>
              <a:pPr algn="ctr"/>
              <a:r>
                <a:rPr lang="en-US" dirty="0"/>
                <a:t>Average </a:t>
              </a:r>
            </a:p>
            <a:p>
              <a:pPr algn="ctr"/>
              <a:r>
                <a:rPr lang="en-US" dirty="0"/>
                <a:t>Cache Misses for the round</a:t>
              </a:r>
            </a:p>
          </p:txBody>
        </p:sp>
        <p:cxnSp>
          <p:nvCxnSpPr>
            <p:cNvPr id="39" name="Straight Arrow Connector 38"/>
            <p:cNvCxnSpPr/>
            <p:nvPr/>
          </p:nvCxnSpPr>
          <p:spPr>
            <a:xfrm>
              <a:off x="7924800" y="4114800"/>
              <a:ext cx="12192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grpSp>
    </p:spTree>
    <p:extLst>
      <p:ext uri="{BB962C8B-B14F-4D97-AF65-F5344CB8AC3E}">
        <p14:creationId xmlns:p14="http://schemas.microsoft.com/office/powerpoint/2010/main" val="1908606070"/>
      </p:ext>
    </p:extLst>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02" y="44808"/>
            <a:ext cx="8161078" cy="994172"/>
          </a:xfrm>
        </p:spPr>
        <p:txBody>
          <a:bodyPr>
            <a:normAutofit/>
          </a:bodyPr>
          <a:lstStyle/>
          <a:p>
            <a:r>
              <a:rPr lang="en-US" sz="2423" dirty="0">
                <a:solidFill>
                  <a:srgbClr val="C00000"/>
                </a:solidFill>
                <a:effectLst>
                  <a:outerShdw blurRad="32385" dist="32385" dir="2700000" rotWithShape="0">
                    <a:srgbClr val="000000">
                      <a:alpha val="43137"/>
                    </a:srgbClr>
                  </a:outerShdw>
                </a:effectLst>
              </a:rPr>
              <a:t>Imaging based Trojan Detection and Reverse Engineering</a:t>
            </a:r>
          </a:p>
        </p:txBody>
      </p:sp>
      <p:pic>
        <p:nvPicPr>
          <p:cNvPr id="4" name="Google Shape;121;p27" descr="ChinaHack.png"/>
          <p:cNvPicPr preferRelativeResize="0"/>
          <p:nvPr/>
        </p:nvPicPr>
        <p:blipFill rotWithShape="1">
          <a:blip r:embed="rId2">
            <a:alphaModFix/>
          </a:blip>
          <a:srcRect l="729" r="729"/>
          <a:stretch/>
        </p:blipFill>
        <p:spPr>
          <a:xfrm>
            <a:off x="104214" y="1395412"/>
            <a:ext cx="4521575" cy="4299968"/>
          </a:xfrm>
          <a:prstGeom prst="rect">
            <a:avLst/>
          </a:prstGeom>
          <a:noFill/>
          <a:ln>
            <a:noFill/>
          </a:ln>
        </p:spPr>
      </p:pic>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81929" y="2780316"/>
            <a:ext cx="1934877" cy="2480846"/>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928" y="4218811"/>
            <a:ext cx="1968758" cy="147656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2928" y="2736356"/>
            <a:ext cx="1911350" cy="143351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5789" y="1346230"/>
            <a:ext cx="3845859" cy="129812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4541" y="2422422"/>
            <a:ext cx="1437647" cy="357895"/>
          </a:xfrm>
          <a:prstGeom prst="rect">
            <a:avLst/>
          </a:prstGeom>
        </p:spPr>
      </p:pic>
      <p:sp>
        <p:nvSpPr>
          <p:cNvPr id="3" name="TextBox 2"/>
          <p:cNvSpPr txBox="1"/>
          <p:nvPr/>
        </p:nvSpPr>
        <p:spPr>
          <a:xfrm>
            <a:off x="4773706" y="5348569"/>
            <a:ext cx="2119222" cy="1200329"/>
          </a:xfrm>
          <a:prstGeom prst="rect">
            <a:avLst/>
          </a:prstGeom>
          <a:solidFill>
            <a:schemeClr val="accent4">
              <a:lumMod val="20000"/>
              <a:lumOff val="80000"/>
            </a:schemeClr>
          </a:solidFill>
        </p:spPr>
        <p:txBody>
          <a:bodyPr wrap="square" rtlCol="0">
            <a:spAutoFit/>
          </a:bodyPr>
          <a:lstStyle/>
          <a:p>
            <a:r>
              <a:rPr lang="en-US" dirty="0" smtClean="0"/>
              <a:t>Recently procured FIBS/SEM </a:t>
            </a:r>
            <a:r>
              <a:rPr lang="en-US" smtClean="0"/>
              <a:t>installed in </a:t>
            </a:r>
            <a:r>
              <a:rPr lang="en-US" dirty="0" smtClean="0"/>
              <a:t>IIT  KGP</a:t>
            </a:r>
            <a:endParaRPr lang="en-US" dirty="0"/>
          </a:p>
        </p:txBody>
      </p:sp>
    </p:spTree>
    <p:extLst>
      <p:ext uri="{BB962C8B-B14F-4D97-AF65-F5344CB8AC3E}">
        <p14:creationId xmlns:p14="http://schemas.microsoft.com/office/powerpoint/2010/main" val="502400604"/>
      </p:ext>
    </p:extLst>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Average Time for Encryption</a:t>
            </a:r>
            <a:endParaRPr lang="en-IN" sz="3200" dirty="0"/>
          </a:p>
        </p:txBody>
      </p:sp>
      <p:pic>
        <p:nvPicPr>
          <p:cNvPr id="963586" name="Picture 2"/>
          <p:cNvPicPr>
            <a:picLocks noChangeAspect="1" noChangeArrowheads="1"/>
          </p:cNvPicPr>
          <p:nvPr/>
        </p:nvPicPr>
        <p:blipFill>
          <a:blip r:embed="rId2"/>
          <a:srcRect/>
          <a:stretch>
            <a:fillRect/>
          </a:stretch>
        </p:blipFill>
        <p:spPr bwMode="auto">
          <a:xfrm>
            <a:off x="5159824" y="1404258"/>
            <a:ext cx="2143125" cy="2143125"/>
          </a:xfrm>
          <a:prstGeom prst="rect">
            <a:avLst/>
          </a:prstGeom>
          <a:ln>
            <a:headEnd/>
            <a:tailEnd/>
          </a:ln>
        </p:spPr>
        <p:style>
          <a:lnRef idx="2">
            <a:schemeClr val="accent3"/>
          </a:lnRef>
          <a:fillRef idx="1">
            <a:schemeClr val="lt1"/>
          </a:fillRef>
          <a:effectRef idx="0">
            <a:schemeClr val="accent3"/>
          </a:effectRef>
          <a:fontRef idx="minor">
            <a:schemeClr val="dk1"/>
          </a:fontRef>
        </p:style>
      </p:pic>
      <p:cxnSp>
        <p:nvCxnSpPr>
          <p:cNvPr id="6" name="Straight Arrow Connector 5"/>
          <p:cNvCxnSpPr/>
          <p:nvPr/>
        </p:nvCxnSpPr>
        <p:spPr>
          <a:xfrm>
            <a:off x="4369249" y="1480458"/>
            <a:ext cx="7620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7" name="Straight Arrow Connector 6"/>
          <p:cNvCxnSpPr/>
          <p:nvPr/>
        </p:nvCxnSpPr>
        <p:spPr>
          <a:xfrm>
            <a:off x="4359724" y="1783670"/>
            <a:ext cx="7620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8" name="Straight Arrow Connector 7"/>
          <p:cNvCxnSpPr/>
          <p:nvPr/>
        </p:nvCxnSpPr>
        <p:spPr>
          <a:xfrm>
            <a:off x="4369249" y="2088470"/>
            <a:ext cx="7620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9" name="Straight Arrow Connector 8"/>
          <p:cNvCxnSpPr/>
          <p:nvPr/>
        </p:nvCxnSpPr>
        <p:spPr>
          <a:xfrm>
            <a:off x="4364713" y="2393270"/>
            <a:ext cx="7620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1" name="Straight Connector 10"/>
          <p:cNvCxnSpPr/>
          <p:nvPr/>
        </p:nvCxnSpPr>
        <p:spPr>
          <a:xfrm rot="5400000">
            <a:off x="4359724" y="2966358"/>
            <a:ext cx="685800" cy="1588"/>
          </a:xfrm>
          <a:prstGeom prst="line">
            <a:avLst/>
          </a:prstGeom>
          <a:ln>
            <a:prstDash val="sysDot"/>
          </a:ln>
        </p:spPr>
        <p:style>
          <a:lnRef idx="2">
            <a:schemeClr val="accent3"/>
          </a:lnRef>
          <a:fillRef idx="0">
            <a:schemeClr val="accent3"/>
          </a:fillRef>
          <a:effectRef idx="1">
            <a:schemeClr val="accent3"/>
          </a:effectRef>
          <a:fontRef idx="minor">
            <a:schemeClr val="tx1"/>
          </a:fontRef>
        </p:style>
      </p:cxnSp>
      <p:cxnSp>
        <p:nvCxnSpPr>
          <p:cNvPr id="12" name="Straight Arrow Connector 11"/>
          <p:cNvCxnSpPr/>
          <p:nvPr/>
        </p:nvCxnSpPr>
        <p:spPr>
          <a:xfrm>
            <a:off x="4340674" y="3461658"/>
            <a:ext cx="7620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3" name="Straight Arrow Connector 12"/>
          <p:cNvCxnSpPr/>
          <p:nvPr/>
        </p:nvCxnSpPr>
        <p:spPr>
          <a:xfrm>
            <a:off x="7293424" y="2547258"/>
            <a:ext cx="762000" cy="15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4" name="TextBox 13"/>
          <p:cNvSpPr txBox="1"/>
          <p:nvPr/>
        </p:nvSpPr>
        <p:spPr>
          <a:xfrm>
            <a:off x="1650099" y="1295400"/>
            <a:ext cx="2809423" cy="369332"/>
          </a:xfrm>
          <a:prstGeom prst="rect">
            <a:avLst/>
          </a:prstGeom>
          <a:noFill/>
        </p:spPr>
        <p:txBody>
          <a:bodyPr wrap="none" rtlCol="0">
            <a:spAutoFit/>
          </a:bodyPr>
          <a:lstStyle/>
          <a:p>
            <a:pPr algn="r"/>
            <a:r>
              <a:rPr lang="en-US" dirty="0"/>
              <a:t>Average time for Round 1</a:t>
            </a:r>
            <a:endParaRPr lang="en-IN" dirty="0"/>
          </a:p>
        </p:txBody>
      </p:sp>
      <p:sp>
        <p:nvSpPr>
          <p:cNvPr id="15" name="TextBox 14"/>
          <p:cNvSpPr txBox="1"/>
          <p:nvPr/>
        </p:nvSpPr>
        <p:spPr>
          <a:xfrm>
            <a:off x="1631955" y="1582840"/>
            <a:ext cx="2809423" cy="369332"/>
          </a:xfrm>
          <a:prstGeom prst="rect">
            <a:avLst/>
          </a:prstGeom>
          <a:noFill/>
        </p:spPr>
        <p:txBody>
          <a:bodyPr wrap="none" rtlCol="0">
            <a:spAutoFit/>
          </a:bodyPr>
          <a:lstStyle/>
          <a:p>
            <a:pPr algn="r"/>
            <a:r>
              <a:rPr lang="en-US" dirty="0"/>
              <a:t>Average time for Round 2</a:t>
            </a:r>
            <a:endParaRPr lang="en-IN" dirty="0"/>
          </a:p>
        </p:txBody>
      </p:sp>
      <p:sp>
        <p:nvSpPr>
          <p:cNvPr id="16" name="TextBox 15"/>
          <p:cNvSpPr txBox="1"/>
          <p:nvPr/>
        </p:nvSpPr>
        <p:spPr>
          <a:xfrm>
            <a:off x="1635575" y="1905000"/>
            <a:ext cx="2809423" cy="369332"/>
          </a:xfrm>
          <a:prstGeom prst="rect">
            <a:avLst/>
          </a:prstGeom>
          <a:noFill/>
        </p:spPr>
        <p:txBody>
          <a:bodyPr wrap="none" rtlCol="0">
            <a:spAutoFit/>
          </a:bodyPr>
          <a:lstStyle/>
          <a:p>
            <a:pPr algn="r"/>
            <a:r>
              <a:rPr lang="en-US" dirty="0"/>
              <a:t>Average time for Round 3</a:t>
            </a:r>
            <a:endParaRPr lang="en-IN" dirty="0"/>
          </a:p>
        </p:txBody>
      </p:sp>
      <p:sp>
        <p:nvSpPr>
          <p:cNvPr id="17" name="TextBox 16"/>
          <p:cNvSpPr txBox="1"/>
          <p:nvPr/>
        </p:nvSpPr>
        <p:spPr>
          <a:xfrm>
            <a:off x="1631945" y="2221468"/>
            <a:ext cx="2809423" cy="369332"/>
          </a:xfrm>
          <a:prstGeom prst="rect">
            <a:avLst/>
          </a:prstGeom>
          <a:noFill/>
        </p:spPr>
        <p:txBody>
          <a:bodyPr wrap="none" rtlCol="0">
            <a:spAutoFit/>
          </a:bodyPr>
          <a:lstStyle/>
          <a:p>
            <a:pPr algn="r"/>
            <a:r>
              <a:rPr lang="en-US" dirty="0"/>
              <a:t>Average time for Round 4</a:t>
            </a:r>
            <a:endParaRPr lang="en-IN" dirty="0"/>
          </a:p>
        </p:txBody>
      </p:sp>
      <p:sp>
        <p:nvSpPr>
          <p:cNvPr id="18" name="TextBox 17"/>
          <p:cNvSpPr txBox="1"/>
          <p:nvPr/>
        </p:nvSpPr>
        <p:spPr>
          <a:xfrm>
            <a:off x="1324181" y="3306412"/>
            <a:ext cx="3117200" cy="369332"/>
          </a:xfrm>
          <a:prstGeom prst="rect">
            <a:avLst/>
          </a:prstGeom>
          <a:noFill/>
        </p:spPr>
        <p:txBody>
          <a:bodyPr wrap="none" rtlCol="0">
            <a:spAutoFit/>
          </a:bodyPr>
          <a:lstStyle/>
          <a:p>
            <a:pPr algn="r"/>
            <a:r>
              <a:rPr lang="en-US" dirty="0"/>
              <a:t>Average time for Last Round</a:t>
            </a:r>
            <a:endParaRPr lang="en-IN" dirty="0"/>
          </a:p>
        </p:txBody>
      </p:sp>
      <p:sp>
        <p:nvSpPr>
          <p:cNvPr id="19" name="TextBox 18"/>
          <p:cNvSpPr txBox="1"/>
          <p:nvPr/>
        </p:nvSpPr>
        <p:spPr>
          <a:xfrm>
            <a:off x="7369624" y="2586727"/>
            <a:ext cx="1850576" cy="646331"/>
          </a:xfrm>
          <a:prstGeom prst="rect">
            <a:avLst/>
          </a:prstGeom>
          <a:noFill/>
        </p:spPr>
        <p:txBody>
          <a:bodyPr wrap="square" rtlCol="0">
            <a:spAutoFit/>
          </a:bodyPr>
          <a:lstStyle/>
          <a:p>
            <a:pPr algn="ctr"/>
            <a:r>
              <a:rPr lang="en-US" dirty="0"/>
              <a:t>Total time for Encryption</a:t>
            </a:r>
            <a:endParaRPr lang="en-IN" dirty="0"/>
          </a:p>
        </p:txBody>
      </p:sp>
    </p:spTree>
    <p:extLst>
      <p:ext uri="{BB962C8B-B14F-4D97-AF65-F5344CB8AC3E}">
        <p14:creationId xmlns:p14="http://schemas.microsoft.com/office/powerpoint/2010/main" val="978983251"/>
      </p:ext>
    </p:extLst>
  </p:cSld>
  <p:clrMapOvr>
    <a:masterClrMapping/>
  </p:clrMapOvr>
  <p:transition>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Comparing Cipher Implementations</a:t>
            </a:r>
          </a:p>
        </p:txBody>
      </p:sp>
      <p:sp>
        <p:nvSpPr>
          <p:cNvPr id="3" name="Content Placeholder 2"/>
          <p:cNvSpPr>
            <a:spLocks noGrp="1"/>
          </p:cNvSpPr>
          <p:nvPr>
            <p:ph idx="1"/>
          </p:nvPr>
        </p:nvSpPr>
        <p:spPr>
          <a:xfrm>
            <a:off x="1143000" y="1447800"/>
            <a:ext cx="3733800" cy="1981200"/>
          </a:xfrm>
        </p:spPr>
        <p:txBody>
          <a:bodyPr/>
          <a:lstStyle/>
          <a:p>
            <a:r>
              <a:rPr lang="en-US" sz="2000" dirty="0"/>
              <a:t>Test Platform :</a:t>
            </a:r>
          </a:p>
          <a:p>
            <a:pPr lvl="1"/>
            <a:r>
              <a:rPr lang="en-US" sz="1600" dirty="0"/>
              <a:t>8 core Intel Xeon 2.13GHz</a:t>
            </a:r>
          </a:p>
          <a:p>
            <a:pPr lvl="1"/>
            <a:r>
              <a:rPr lang="en-US" sz="1600" dirty="0"/>
              <a:t>Depends on the executing core</a:t>
            </a:r>
          </a:p>
          <a:p>
            <a:pPr lvl="1"/>
            <a:endParaRPr lang="en-US" sz="1600" dirty="0"/>
          </a:p>
          <a:p>
            <a:pPr lvl="1"/>
            <a:endParaRPr lang="en-US" sz="1600" dirty="0"/>
          </a:p>
          <a:p>
            <a:pPr lvl="1"/>
            <a:endParaRPr lang="en-US" sz="1600" dirty="0"/>
          </a:p>
          <a:p>
            <a:pPr lvl="1"/>
            <a:endParaRPr lang="en-US" sz="1600" dirty="0"/>
          </a:p>
        </p:txBody>
      </p:sp>
      <p:pic>
        <p:nvPicPr>
          <p:cNvPr id="939010" name="Picture 2"/>
          <p:cNvPicPr>
            <a:picLocks noChangeAspect="1" noChangeArrowheads="1"/>
          </p:cNvPicPr>
          <p:nvPr/>
        </p:nvPicPr>
        <p:blipFill>
          <a:blip r:embed="rId2"/>
          <a:srcRect/>
          <a:stretch>
            <a:fillRect/>
          </a:stretch>
        </p:blipFill>
        <p:spPr bwMode="auto">
          <a:xfrm>
            <a:off x="2209800" y="3560284"/>
            <a:ext cx="5486400" cy="2688116"/>
          </a:xfrm>
          <a:prstGeom prst="rect">
            <a:avLst/>
          </a:prstGeom>
          <a:noFill/>
          <a:ln w="9525">
            <a:noFill/>
            <a:miter lim="800000"/>
            <a:headEnd/>
            <a:tailEnd/>
          </a:ln>
          <a:effectLst/>
        </p:spPr>
      </p:pic>
      <p:sp>
        <p:nvSpPr>
          <p:cNvPr id="5" name="Content Placeholder 2"/>
          <p:cNvSpPr txBox="1">
            <a:spLocks/>
          </p:cNvSpPr>
          <p:nvPr/>
        </p:nvSpPr>
        <p:spPr bwMode="auto">
          <a:xfrm>
            <a:off x="4953000" y="1447800"/>
            <a:ext cx="4343400"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65125" marR="0" lvl="0" indent="-282575" algn="l" defTabSz="914400" rtl="0" eaLnBrk="0" fontAlgn="base" latinLnBrk="0" hangingPunct="0">
              <a:lnSpc>
                <a:spcPct val="100000"/>
              </a:lnSpc>
              <a:spcBef>
                <a:spcPts val="600"/>
              </a:spcBef>
              <a:spcAft>
                <a:spcPct val="0"/>
              </a:spcAft>
              <a:buClr>
                <a:schemeClr val="accent1"/>
              </a:buClr>
              <a:buSzPct val="80000"/>
              <a:buFont typeface="Wingdings 2" pitchFamily="18" charset="2"/>
              <a:buChar char=""/>
              <a:tabLst/>
              <a:defRPr/>
            </a:pPr>
            <a:r>
              <a:rPr kumimoji="0" lang="en-US" sz="20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rPr>
              <a:t>Cipher Implementations</a:t>
            </a:r>
          </a:p>
          <a:p>
            <a:pPr marL="822325" lvl="1" indent="-282575" eaLnBrk="0" hangingPunct="0">
              <a:spcBef>
                <a:spcPts val="600"/>
              </a:spcBef>
              <a:buClr>
                <a:schemeClr val="accent1"/>
              </a:buClr>
              <a:buSzPct val="80000"/>
              <a:buFont typeface="Wingdings 2" pitchFamily="18" charset="2"/>
              <a:buChar char=""/>
              <a:defRPr/>
            </a:pPr>
            <a:r>
              <a:rPr kumimoji="0" lang="en-US" sz="20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rPr>
              <a:t>AES - </a:t>
            </a:r>
            <a:r>
              <a:rPr kumimoji="0" lang="en-US" sz="2000" b="0" i="0" u="none" strike="noStrike" kern="1200" cap="none" spc="0" normalizeH="0" baseline="0" noProof="0" dirty="0" err="1">
                <a:ln>
                  <a:noFill/>
                </a:ln>
                <a:solidFill>
                  <a:schemeClr val="tx1"/>
                </a:solidFill>
                <a:effectLst/>
                <a:uLnTx/>
                <a:uFillTx/>
                <a:latin typeface="+mn-lt"/>
                <a:ea typeface="ＭＳ Ｐゴシック" charset="-128"/>
                <a:cs typeface="ＭＳ Ｐゴシック" charset="-128"/>
              </a:rPr>
              <a:t>OpenSSL</a:t>
            </a:r>
            <a:r>
              <a:rPr kumimoji="0" lang="en-US" sz="20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rPr>
              <a:t> (0.9.8ka)</a:t>
            </a:r>
          </a:p>
          <a:p>
            <a:pPr marL="822325" lvl="1" indent="-282575" eaLnBrk="0" hangingPunct="0">
              <a:spcBef>
                <a:spcPts val="600"/>
              </a:spcBef>
              <a:buClr>
                <a:schemeClr val="accent1"/>
              </a:buClr>
              <a:buSzPct val="80000"/>
              <a:buFont typeface="Wingdings 2" pitchFamily="18" charset="2"/>
              <a:buChar char=""/>
              <a:defRPr/>
            </a:pPr>
            <a:r>
              <a:rPr kumimoji="0" lang="en-US" sz="20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rPr>
              <a:t>DES - </a:t>
            </a:r>
            <a:r>
              <a:rPr kumimoji="0" lang="en-US" sz="2000" b="0" i="0" u="none" strike="noStrike" kern="1200" cap="none" spc="0" normalizeH="0" baseline="0" noProof="0" dirty="0" err="1">
                <a:ln>
                  <a:noFill/>
                </a:ln>
                <a:solidFill>
                  <a:schemeClr val="tx1"/>
                </a:solidFill>
                <a:effectLst/>
                <a:uLnTx/>
                <a:uFillTx/>
                <a:latin typeface="+mn-lt"/>
                <a:ea typeface="ＭＳ Ｐゴシック" charset="-128"/>
                <a:cs typeface="ＭＳ Ｐゴシック" charset="-128"/>
              </a:rPr>
              <a:t>PolarSSL</a:t>
            </a:r>
            <a:r>
              <a:rPr kumimoji="0" lang="en-US" sz="20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rPr>
              <a:t> (1.1.1)</a:t>
            </a:r>
          </a:p>
          <a:p>
            <a:pPr marL="822325" lvl="1" indent="-282575" eaLnBrk="0" hangingPunct="0">
              <a:spcBef>
                <a:spcPts val="600"/>
              </a:spcBef>
              <a:buClr>
                <a:schemeClr val="accent1"/>
              </a:buClr>
              <a:buSzPct val="80000"/>
              <a:buFont typeface="Wingdings 2" pitchFamily="18" charset="2"/>
              <a:buChar char=""/>
              <a:defRPr/>
            </a:pPr>
            <a:r>
              <a:rPr kumimoji="0" lang="en-US" sz="20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rPr>
              <a:t>CAMELLIA - </a:t>
            </a:r>
            <a:r>
              <a:rPr kumimoji="0" lang="en-US" sz="2000" b="0" i="0" u="none" strike="noStrike" kern="1200" cap="none" spc="0" normalizeH="0" baseline="0" noProof="0" dirty="0" err="1">
                <a:ln>
                  <a:noFill/>
                </a:ln>
                <a:solidFill>
                  <a:schemeClr val="tx1"/>
                </a:solidFill>
                <a:effectLst/>
                <a:uLnTx/>
                <a:uFillTx/>
                <a:latin typeface="+mn-lt"/>
                <a:ea typeface="ＭＳ Ｐゴシック" charset="-128"/>
                <a:cs typeface="ＭＳ Ｐゴシック" charset="-128"/>
              </a:rPr>
              <a:t>PolarSSL</a:t>
            </a:r>
            <a:r>
              <a:rPr kumimoji="0" lang="en-US" sz="20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rPr>
              <a:t> (1.1.1)</a:t>
            </a:r>
          </a:p>
          <a:p>
            <a:pPr marL="822325" lvl="1" indent="-282575" eaLnBrk="0" hangingPunct="0">
              <a:spcBef>
                <a:spcPts val="600"/>
              </a:spcBef>
              <a:buClr>
                <a:schemeClr val="accent1"/>
              </a:buClr>
              <a:buSzPct val="80000"/>
              <a:buFont typeface="Wingdings 2" pitchFamily="18" charset="2"/>
              <a:buChar char=""/>
              <a:defRPr/>
            </a:pPr>
            <a:r>
              <a:rPr kumimoji="0" lang="en-US" sz="2000" b="0" i="0" u="none" strike="noStrike" kern="1200" cap="none" spc="0" normalizeH="0" baseline="0" noProof="0" dirty="0">
                <a:ln>
                  <a:noFill/>
                </a:ln>
                <a:solidFill>
                  <a:schemeClr val="tx1"/>
                </a:solidFill>
                <a:effectLst/>
                <a:uLnTx/>
                <a:uFillTx/>
                <a:latin typeface="+mn-lt"/>
                <a:ea typeface="ＭＳ Ｐゴシック" charset="-128"/>
                <a:cs typeface="ＭＳ Ｐゴシック" charset="-128"/>
              </a:rPr>
              <a:t>CLEFIA – Reference Code of Sony (1.0)</a:t>
            </a:r>
          </a:p>
        </p:txBody>
      </p:sp>
    </p:spTree>
    <p:extLst>
      <p:ext uri="{BB962C8B-B14F-4D97-AF65-F5344CB8AC3E}">
        <p14:creationId xmlns:p14="http://schemas.microsoft.com/office/powerpoint/2010/main" val="1899279890"/>
      </p:ext>
    </p:extLst>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Avatars for </a:t>
            </a:r>
            <a:r>
              <a:rPr lang="en-US" dirty="0" err="1"/>
              <a:t>Clefia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524000"/>
            <a:ext cx="5664200" cy="278160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4472" y="4724400"/>
            <a:ext cx="7521146" cy="1201748"/>
          </a:xfrm>
          <a:prstGeom prst="rect">
            <a:avLst/>
          </a:prstGeom>
        </p:spPr>
      </p:pic>
      <p:sp>
        <p:nvSpPr>
          <p:cNvPr id="6" name="Rectangle 5"/>
          <p:cNvSpPr/>
          <p:nvPr/>
        </p:nvSpPr>
        <p:spPr>
          <a:xfrm>
            <a:off x="6172200" y="5230179"/>
            <a:ext cx="1143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58000" y="5553874"/>
            <a:ext cx="1905000" cy="313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5159537"/>
      </p:ext>
    </p:extLst>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Practical Validations</a:t>
            </a:r>
          </a:p>
        </p:txBody>
      </p:sp>
      <p:sp>
        <p:nvSpPr>
          <p:cNvPr id="3" name="Content Placeholder 2"/>
          <p:cNvSpPr>
            <a:spLocks noGrp="1"/>
          </p:cNvSpPr>
          <p:nvPr>
            <p:ph idx="1"/>
          </p:nvPr>
        </p:nvSpPr>
        <p:spPr/>
        <p:txBody>
          <a:bodyPr/>
          <a:lstStyle/>
          <a:p>
            <a:r>
              <a:rPr lang="en-US" dirty="0"/>
              <a:t>Success of the Attack </a:t>
            </a:r>
            <a:r>
              <a:rPr lang="en-US" dirty="0" err="1"/>
              <a:t>vs</a:t>
            </a:r>
            <a:r>
              <a:rPr lang="en-US" dirty="0"/>
              <a:t> Number of Measurements Made</a:t>
            </a:r>
          </a:p>
        </p:txBody>
      </p:sp>
      <p:pic>
        <p:nvPicPr>
          <p:cNvPr id="991236" name="Picture 4"/>
          <p:cNvPicPr>
            <a:picLocks noChangeAspect="1" noChangeArrowheads="1"/>
          </p:cNvPicPr>
          <p:nvPr/>
        </p:nvPicPr>
        <p:blipFill>
          <a:blip r:embed="rId2"/>
          <a:srcRect/>
          <a:stretch>
            <a:fillRect/>
          </a:stretch>
        </p:blipFill>
        <p:spPr bwMode="auto">
          <a:xfrm>
            <a:off x="1447800" y="2477856"/>
            <a:ext cx="5410216" cy="2551344"/>
          </a:xfrm>
          <a:prstGeom prst="rect">
            <a:avLst/>
          </a:prstGeom>
          <a:noFill/>
          <a:ln w="9525">
            <a:noFill/>
            <a:miter lim="800000"/>
            <a:headEnd/>
            <a:tailEnd/>
          </a:ln>
          <a:effectLst/>
        </p:spPr>
      </p:pic>
      <p:cxnSp>
        <p:nvCxnSpPr>
          <p:cNvPr id="8" name="Straight Arrow Connector 7"/>
          <p:cNvCxnSpPr/>
          <p:nvPr/>
        </p:nvCxnSpPr>
        <p:spPr>
          <a:xfrm>
            <a:off x="6143636" y="3571876"/>
            <a:ext cx="1000132" cy="85725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5786446" y="4500570"/>
            <a:ext cx="1214446" cy="35719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15146" y="4380564"/>
            <a:ext cx="2743200" cy="1477328"/>
          </a:xfrm>
          <a:prstGeom prst="rect">
            <a:avLst/>
          </a:prstGeom>
          <a:noFill/>
        </p:spPr>
        <p:txBody>
          <a:bodyPr wrap="square" rtlCol="0">
            <a:spAutoFit/>
          </a:bodyPr>
          <a:lstStyle/>
          <a:p>
            <a:r>
              <a:rPr lang="en-US" dirty="0"/>
              <a:t>Implementations identified by</a:t>
            </a:r>
          </a:p>
          <a:p>
            <a:r>
              <a:rPr lang="en-US" dirty="0"/>
              <a:t>the mathematical model </a:t>
            </a:r>
          </a:p>
          <a:p>
            <a:r>
              <a:rPr lang="en-US" dirty="0"/>
              <a:t>are more difficult to attack</a:t>
            </a:r>
          </a:p>
        </p:txBody>
      </p:sp>
    </p:spTree>
    <p:extLst>
      <p:ext uri="{BB962C8B-B14F-4D97-AF65-F5344CB8AC3E}">
        <p14:creationId xmlns:p14="http://schemas.microsoft.com/office/powerpoint/2010/main" val="476735499"/>
      </p:ext>
    </p:extLst>
  </p:cSld>
  <p:clrMapOvr>
    <a:masterClrMapping/>
  </p:clrMapOvr>
  <p:transition>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Experiments</a:t>
            </a:r>
          </a:p>
        </p:txBody>
      </p:sp>
      <p:sp>
        <p:nvSpPr>
          <p:cNvPr id="3" name="Content Placeholder 2"/>
          <p:cNvSpPr>
            <a:spLocks noGrp="1"/>
          </p:cNvSpPr>
          <p:nvPr>
            <p:ph idx="1"/>
          </p:nvPr>
        </p:nvSpPr>
        <p:spPr/>
        <p:txBody>
          <a:bodyPr/>
          <a:lstStyle/>
          <a:p>
            <a:r>
              <a:rPr lang="en-US" dirty="0"/>
              <a:t>With CLEFIA and CAMELLIA on different platforms</a:t>
            </a:r>
          </a:p>
        </p:txBody>
      </p:sp>
      <p:pic>
        <p:nvPicPr>
          <p:cNvPr id="992258" name="Picture 2"/>
          <p:cNvPicPr>
            <a:picLocks noChangeAspect="1" noChangeArrowheads="1"/>
          </p:cNvPicPr>
          <p:nvPr/>
        </p:nvPicPr>
        <p:blipFill>
          <a:blip r:embed="rId2"/>
          <a:srcRect/>
          <a:stretch>
            <a:fillRect/>
          </a:stretch>
        </p:blipFill>
        <p:spPr bwMode="auto">
          <a:xfrm>
            <a:off x="1258828" y="2614613"/>
            <a:ext cx="7504172" cy="3252787"/>
          </a:xfrm>
          <a:prstGeom prst="rect">
            <a:avLst/>
          </a:prstGeom>
          <a:noFill/>
          <a:ln w="9525">
            <a:noFill/>
            <a:miter lim="800000"/>
            <a:headEnd/>
            <a:tailEnd/>
          </a:ln>
          <a:effectLst/>
        </p:spPr>
      </p:pic>
      <p:sp>
        <p:nvSpPr>
          <p:cNvPr id="5" name="TextBox 4"/>
          <p:cNvSpPr txBox="1"/>
          <p:nvPr/>
        </p:nvSpPr>
        <p:spPr>
          <a:xfrm>
            <a:off x="990600" y="5857892"/>
            <a:ext cx="8153400" cy="646331"/>
          </a:xfrm>
          <a:prstGeom prst="rect">
            <a:avLst/>
          </a:prstGeom>
          <a:solidFill>
            <a:schemeClr val="bg1"/>
          </a:solidFill>
        </p:spPr>
        <p:txBody>
          <a:bodyPr wrap="square" rtlCol="0">
            <a:spAutoFit/>
          </a:bodyPr>
          <a:lstStyle/>
          <a:p>
            <a:r>
              <a:rPr lang="en-US" b="1" dirty="0"/>
              <a:t>Test platform E5606: </a:t>
            </a:r>
            <a:r>
              <a:rPr lang="en-US" dirty="0"/>
              <a:t>Intel 8 core Xeon 2.13GHz, running </a:t>
            </a:r>
            <a:r>
              <a:rPr lang="en-US" dirty="0" err="1"/>
              <a:t>Ubuntu</a:t>
            </a:r>
            <a:r>
              <a:rPr lang="en-US" dirty="0"/>
              <a:t> 12.04</a:t>
            </a:r>
            <a:endParaRPr lang="en-US" dirty="0">
              <a:solidFill>
                <a:srgbClr val="FF0000"/>
              </a:solidFill>
            </a:endParaRPr>
          </a:p>
          <a:p>
            <a:r>
              <a:rPr lang="en-US" b="1" dirty="0"/>
              <a:t>Test platform E5345 </a:t>
            </a:r>
            <a:r>
              <a:rPr lang="en-US" dirty="0"/>
              <a:t>: Intel 4 core Xeon 2GHz, running Fedora OS</a:t>
            </a:r>
          </a:p>
        </p:txBody>
      </p:sp>
    </p:spTree>
    <p:extLst>
      <p:ext uri="{BB962C8B-B14F-4D97-AF65-F5344CB8AC3E}">
        <p14:creationId xmlns:p14="http://schemas.microsoft.com/office/powerpoint/2010/main" val="232044736"/>
      </p:ext>
    </p:extLst>
  </p:cSld>
  <p:clrMapOvr>
    <a:masterClrMapping/>
  </p:clrMapOvr>
  <p:transition>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a:t>
            </a:r>
            <a:r>
              <a:rPr lang="en-US"/>
              <a:t>Sources of Leakage</a:t>
            </a:r>
            <a:endParaRPr lang="en-IN" dirty="0"/>
          </a:p>
        </p:txBody>
      </p:sp>
      <p:sp>
        <p:nvSpPr>
          <p:cNvPr id="3" name="Content Placeholder 2"/>
          <p:cNvSpPr>
            <a:spLocks noGrp="1"/>
          </p:cNvSpPr>
          <p:nvPr>
            <p:ph idx="1"/>
          </p:nvPr>
        </p:nvSpPr>
        <p:spPr/>
        <p:txBody>
          <a:bodyPr/>
          <a:lstStyle/>
          <a:p>
            <a:r>
              <a:rPr lang="en-US" sz="2400" dirty="0"/>
              <a:t>In superscalar processors there are two sources of leakage</a:t>
            </a:r>
          </a:p>
          <a:p>
            <a:pPr lvl="1"/>
            <a:r>
              <a:rPr lang="en-US" sz="2000" dirty="0"/>
              <a:t>Leakage due to cache misses has a negative effect</a:t>
            </a:r>
          </a:p>
          <a:p>
            <a:pPr lvl="1"/>
            <a:r>
              <a:rPr lang="en-US" sz="2000" dirty="0"/>
              <a:t>Leakage due to micro-architectural features has a positive effect</a:t>
            </a:r>
          </a:p>
          <a:p>
            <a:r>
              <a:rPr lang="en-US" sz="2800" dirty="0"/>
              <a:t>Ciphers can be designed so that the two leakages cancel each other</a:t>
            </a:r>
          </a:p>
          <a:p>
            <a:r>
              <a:rPr lang="en-US" sz="2800" dirty="0"/>
              <a:t>This allows building implementations more protected against time-driven cache attacks</a:t>
            </a:r>
          </a:p>
        </p:txBody>
      </p:sp>
    </p:spTree>
    <p:extLst>
      <p:ext uri="{BB962C8B-B14F-4D97-AF65-F5344CB8AC3E}">
        <p14:creationId xmlns:p14="http://schemas.microsoft.com/office/powerpoint/2010/main" val="145575000"/>
      </p:ext>
    </p:extLst>
  </p:cSld>
  <p:clrMapOvr>
    <a:masterClrMapping/>
  </p:clrMapOvr>
  <p:transition>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Patent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3028" y="1377179"/>
            <a:ext cx="7083494" cy="4800600"/>
          </a:xfrm>
          <a:ln>
            <a:solidFill>
              <a:srgbClr val="B3B7EE"/>
            </a:solidFill>
          </a:ln>
        </p:spPr>
      </p:pic>
    </p:spTree>
    <p:extLst>
      <p:ext uri="{BB962C8B-B14F-4D97-AF65-F5344CB8AC3E}">
        <p14:creationId xmlns:p14="http://schemas.microsoft.com/office/powerpoint/2010/main" val="371674651"/>
      </p:ext>
    </p:extLst>
  </p:cSld>
  <p:clrMapOvr>
    <a:masterClrMapping/>
  </p:clrMapOvr>
  <p:transition>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Part-IV</a:t>
            </a:r>
            <a:endParaRPr lang="en-US" dirty="0"/>
          </a:p>
        </p:txBody>
      </p:sp>
      <p:sp>
        <p:nvSpPr>
          <p:cNvPr id="3" name="Subtitle 2"/>
          <p:cNvSpPr>
            <a:spLocks noGrp="1"/>
          </p:cNvSpPr>
          <p:nvPr>
            <p:ph type="subTitle" idx="1"/>
          </p:nvPr>
        </p:nvSpPr>
        <p:spPr/>
        <p:txBody>
          <a:bodyPr/>
          <a:lstStyle/>
          <a:p>
            <a:r>
              <a:rPr lang="en-US" dirty="0" smtClean="0"/>
              <a:t>Modern Times:</a:t>
            </a:r>
          </a:p>
          <a:p>
            <a:r>
              <a:rPr lang="en-US" dirty="0" smtClean="0"/>
              <a:t>Timing Attacks in Modern Systems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3124200"/>
            <a:ext cx="2503295" cy="1968500"/>
          </a:xfrm>
          <a:prstGeom prst="rect">
            <a:avLst/>
          </a:prstGeom>
        </p:spPr>
      </p:pic>
    </p:spTree>
    <p:extLst>
      <p:ext uri="{BB962C8B-B14F-4D97-AF65-F5344CB8AC3E}">
        <p14:creationId xmlns:p14="http://schemas.microsoft.com/office/powerpoint/2010/main" val="2042500035"/>
      </p:ext>
    </p:extLst>
  </p:cSld>
  <p:clrMapOvr>
    <a:masterClrMapping/>
  </p:clrMapOvr>
  <p:transition>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Timing Attack in Modern Systems</a:t>
            </a:r>
            <a:endParaRPr lang="en-IN" dirty="0"/>
          </a:p>
        </p:txBody>
      </p:sp>
      <p:sp>
        <p:nvSpPr>
          <p:cNvPr id="3" name="Content Placeholder 2"/>
          <p:cNvSpPr>
            <a:spLocks noGrp="1"/>
          </p:cNvSpPr>
          <p:nvPr>
            <p:ph idx="1"/>
          </p:nvPr>
        </p:nvSpPr>
        <p:spPr/>
        <p:txBody>
          <a:bodyPr/>
          <a:lstStyle/>
          <a:p>
            <a:r>
              <a:rPr lang="en-IN" sz="2000" dirty="0" smtClean="0"/>
              <a:t>In modern day systems timing attack faces difficulties because of the modifications for performance improvements.</a:t>
            </a:r>
          </a:p>
          <a:p>
            <a:pPr marL="3230563" indent="-273050"/>
            <a:endParaRPr lang="en-IN" sz="900" dirty="0" smtClean="0"/>
          </a:p>
          <a:p>
            <a:pPr marL="3230563" indent="-273050"/>
            <a:r>
              <a:rPr lang="en-IN" sz="2000" dirty="0" smtClean="0"/>
              <a:t>Timing measurements for the execution of a same instruction with RDTSCP creates different timing values at different instances.</a:t>
            </a:r>
          </a:p>
          <a:p>
            <a:pPr marL="3230563" indent="-273050"/>
            <a:endParaRPr lang="en-IN" sz="2000" dirty="0"/>
          </a:p>
          <a:p>
            <a:pPr marL="358775" indent="-273050"/>
            <a:endParaRPr lang="en-IN" sz="2000" dirty="0" smtClean="0"/>
          </a:p>
          <a:p>
            <a:pPr marL="358775" indent="-273050"/>
            <a:r>
              <a:rPr lang="en-IN" sz="2000" dirty="0" smtClean="0"/>
              <a:t>New RDTSCP benchmark code</a:t>
            </a:r>
            <a:br>
              <a:rPr lang="en-IN" sz="2000" dirty="0" smtClean="0"/>
            </a:br>
            <a:r>
              <a:rPr lang="en-IN" sz="2000" dirty="0" smtClean="0"/>
              <a:t>generates similar timing</a:t>
            </a:r>
            <a:br>
              <a:rPr lang="en-IN" sz="2000" dirty="0" smtClean="0"/>
            </a:br>
            <a:r>
              <a:rPr lang="en-IN" sz="2000" dirty="0" smtClean="0"/>
              <a:t>measurements.</a:t>
            </a:r>
            <a:endParaRPr lang="en-IN" sz="2000" dirty="0"/>
          </a:p>
        </p:txBody>
      </p:sp>
      <p:pic>
        <p:nvPicPr>
          <p:cNvPr id="4" name="Content Placeholder 4"/>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1139365" y="2133600"/>
            <a:ext cx="3240000" cy="2160000"/>
          </a:xfrm>
          <a:prstGeom prst="rect">
            <a:avLst/>
          </a:prstGeom>
          <a:noFill/>
          <a:ln w="9525">
            <a:noFill/>
            <a:miter lim="800000"/>
            <a:headEnd/>
            <a:tailEnd/>
          </a:ln>
        </p:spPr>
      </p:pic>
      <p:pic>
        <p:nvPicPr>
          <p:cNvPr id="5" name="Picture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127077" y="3962400"/>
            <a:ext cx="3240000" cy="2160000"/>
          </a:xfrm>
          <a:prstGeom prst="rect">
            <a:avLst/>
          </a:prstGeom>
        </p:spPr>
      </p:pic>
      <p:sp>
        <p:nvSpPr>
          <p:cNvPr id="8" name="TextBox 7"/>
          <p:cNvSpPr txBox="1"/>
          <p:nvPr/>
        </p:nvSpPr>
        <p:spPr>
          <a:xfrm>
            <a:off x="2667000" y="2438400"/>
            <a:ext cx="184731" cy="369332"/>
          </a:xfrm>
          <a:prstGeom prst="rect">
            <a:avLst/>
          </a:prstGeom>
          <a:noFill/>
        </p:spPr>
        <p:txBody>
          <a:bodyPr wrap="none" rtlCol="0">
            <a:spAutoFit/>
          </a:bodyPr>
          <a:lstStyle/>
          <a:p>
            <a:endParaRPr lang="en-IN" dirty="0"/>
          </a:p>
        </p:txBody>
      </p:sp>
    </p:spTree>
    <p:extLst>
      <p:ext uri="{BB962C8B-B14F-4D97-AF65-F5344CB8AC3E}">
        <p14:creationId xmlns:p14="http://schemas.microsoft.com/office/powerpoint/2010/main" val="49435201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Timing Attack in Modern Systems</a:t>
            </a:r>
          </a:p>
        </p:txBody>
      </p:sp>
      <p:pic>
        <p:nvPicPr>
          <p:cNvPr id="4" name="Picture 2" descr="Image result for intel turbo boo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266" y="1840779"/>
            <a:ext cx="2721334" cy="15929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Image result for hyperth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40779"/>
            <a:ext cx="2819400" cy="159296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2667000" y="3673286"/>
            <a:ext cx="4419600" cy="112588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Nondeterminism</a:t>
            </a:r>
          </a:p>
          <a:p>
            <a:pPr algn="ctr"/>
            <a:r>
              <a:rPr lang="en-US" dirty="0" smtClean="0">
                <a:solidFill>
                  <a:schemeClr val="tx1"/>
                </a:solidFill>
              </a:rPr>
              <a:t>(performance improvements)</a:t>
            </a:r>
            <a:endParaRPr lang="en-IN" dirty="0">
              <a:solidFill>
                <a:schemeClr val="tx1"/>
              </a:solidFill>
            </a:endParaRPr>
          </a:p>
        </p:txBody>
      </p:sp>
      <p:pic>
        <p:nvPicPr>
          <p:cNvPr id="7" name="Picture 6" descr="Image result for dynamic frequency scal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4914399"/>
            <a:ext cx="2602793" cy="15499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057416" y="5320056"/>
            <a:ext cx="1470723"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IN" dirty="0" smtClean="0"/>
              <a:t>Requires</a:t>
            </a:r>
            <a:br>
              <a:rPr lang="en-IN" dirty="0" smtClean="0"/>
            </a:br>
            <a:r>
              <a:rPr lang="en-IN" dirty="0" smtClean="0"/>
              <a:t>ROOT ACCESS</a:t>
            </a:r>
            <a:endParaRPr lang="en-IN" dirty="0"/>
          </a:p>
        </p:txBody>
      </p:sp>
      <p:cxnSp>
        <p:nvCxnSpPr>
          <p:cNvPr id="11" name="Straight Arrow Connector 10"/>
          <p:cNvCxnSpPr>
            <a:stCxn id="4" idx="2"/>
            <a:endCxn id="9" idx="0"/>
          </p:cNvCxnSpPr>
          <p:nvPr/>
        </p:nvCxnSpPr>
        <p:spPr>
          <a:xfrm>
            <a:off x="6868933" y="3433740"/>
            <a:ext cx="923845" cy="188631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a:stCxn id="7" idx="3"/>
            <a:endCxn id="9" idx="1"/>
          </p:cNvCxnSpPr>
          <p:nvPr/>
        </p:nvCxnSpPr>
        <p:spPr>
          <a:xfrm flipV="1">
            <a:off x="6107993" y="5643222"/>
            <a:ext cx="949423" cy="461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1260968" y="4996890"/>
            <a:ext cx="1769522"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a:r>
              <a:rPr lang="en-IN" dirty="0" smtClean="0"/>
              <a:t>Can be done</a:t>
            </a:r>
            <a:br>
              <a:rPr lang="en-IN" dirty="0" smtClean="0"/>
            </a:br>
            <a:r>
              <a:rPr lang="en-IN" dirty="0" smtClean="0"/>
              <a:t>from USER space</a:t>
            </a:r>
            <a:endParaRPr lang="en-IN" dirty="0"/>
          </a:p>
        </p:txBody>
      </p:sp>
      <p:cxnSp>
        <p:nvCxnSpPr>
          <p:cNvPr id="16" name="Straight Arrow Connector 15"/>
          <p:cNvCxnSpPr>
            <a:stCxn id="5" idx="2"/>
            <a:endCxn id="14" idx="0"/>
          </p:cNvCxnSpPr>
          <p:nvPr/>
        </p:nvCxnSpPr>
        <p:spPr>
          <a:xfrm flipH="1">
            <a:off x="2145729" y="3433740"/>
            <a:ext cx="635571" cy="156315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389722" y="4192232"/>
            <a:ext cx="915635" cy="369332"/>
          </a:xfrm>
          <a:prstGeom prst="rect">
            <a:avLst/>
          </a:prstGeom>
          <a:noFill/>
        </p:spPr>
        <p:txBody>
          <a:bodyPr wrap="none" rtlCol="0">
            <a:spAutoFit/>
          </a:bodyPr>
          <a:lstStyle/>
          <a:p>
            <a:r>
              <a:rPr lang="en-IN" dirty="0" smtClean="0"/>
              <a:t>disable</a:t>
            </a:r>
            <a:endParaRPr lang="en-IN" dirty="0"/>
          </a:p>
        </p:txBody>
      </p:sp>
      <p:sp>
        <p:nvSpPr>
          <p:cNvPr id="18" name="TextBox 17"/>
          <p:cNvSpPr txBox="1"/>
          <p:nvPr/>
        </p:nvSpPr>
        <p:spPr>
          <a:xfrm>
            <a:off x="6003797" y="5273889"/>
            <a:ext cx="915635" cy="369332"/>
          </a:xfrm>
          <a:prstGeom prst="rect">
            <a:avLst/>
          </a:prstGeom>
          <a:noFill/>
        </p:spPr>
        <p:txBody>
          <a:bodyPr wrap="none" rtlCol="0">
            <a:spAutoFit/>
          </a:bodyPr>
          <a:lstStyle/>
          <a:p>
            <a:r>
              <a:rPr lang="en-IN" dirty="0" smtClean="0"/>
              <a:t>disable</a:t>
            </a:r>
            <a:endParaRPr lang="en-IN" dirty="0"/>
          </a:p>
        </p:txBody>
      </p:sp>
      <p:sp>
        <p:nvSpPr>
          <p:cNvPr id="19" name="TextBox 18"/>
          <p:cNvSpPr txBox="1"/>
          <p:nvPr/>
        </p:nvSpPr>
        <p:spPr>
          <a:xfrm>
            <a:off x="1377641" y="3981227"/>
            <a:ext cx="1107996" cy="369332"/>
          </a:xfrm>
          <a:prstGeom prst="rect">
            <a:avLst/>
          </a:prstGeom>
          <a:noFill/>
        </p:spPr>
        <p:txBody>
          <a:bodyPr wrap="none" rtlCol="0">
            <a:spAutoFit/>
          </a:bodyPr>
          <a:lstStyle/>
          <a:p>
            <a:r>
              <a:rPr lang="en-IN" dirty="0" smtClean="0"/>
              <a:t>eliminate</a:t>
            </a:r>
            <a:endParaRPr lang="en-IN" dirty="0"/>
          </a:p>
        </p:txBody>
      </p:sp>
      <p:cxnSp>
        <p:nvCxnSpPr>
          <p:cNvPr id="15" name="Straight Arrow Connector 14"/>
          <p:cNvCxnSpPr>
            <a:stCxn id="5" idx="2"/>
            <a:endCxn id="9" idx="0"/>
          </p:cNvCxnSpPr>
          <p:nvPr/>
        </p:nvCxnSpPr>
        <p:spPr>
          <a:xfrm>
            <a:off x="2781300" y="3433740"/>
            <a:ext cx="5011478" cy="188631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6512073" y="4564427"/>
            <a:ext cx="915635" cy="369332"/>
          </a:xfrm>
          <a:prstGeom prst="rect">
            <a:avLst/>
          </a:prstGeom>
          <a:noFill/>
        </p:spPr>
        <p:txBody>
          <a:bodyPr wrap="none" rtlCol="0">
            <a:spAutoFit/>
          </a:bodyPr>
          <a:lstStyle/>
          <a:p>
            <a:r>
              <a:rPr lang="en-IN" dirty="0" smtClean="0"/>
              <a:t>disable</a:t>
            </a:r>
            <a:endParaRPr lang="en-IN" dirty="0"/>
          </a:p>
        </p:txBody>
      </p:sp>
    </p:spTree>
    <p:extLst>
      <p:ext uri="{BB962C8B-B14F-4D97-AF65-F5344CB8AC3E}">
        <p14:creationId xmlns:p14="http://schemas.microsoft.com/office/powerpoint/2010/main" val="1180288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4" grpId="0" animBg="1"/>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lide Number Placeholder 21"/>
          <p:cNvSpPr txBox="1">
            <a:spLocks noGrp="1"/>
          </p:cNvSpPr>
          <p:nvPr>
            <p:ph type="sldNum" sz="quarter" idx="4294967295"/>
          </p:nvPr>
        </p:nvSpPr>
        <p:spPr>
          <a:xfrm>
            <a:off x="8686800" y="6588760"/>
            <a:ext cx="173643" cy="2692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pic>
        <p:nvPicPr>
          <p:cNvPr id="337" name="Picture 27" descr="Picture 27"/>
          <p:cNvPicPr>
            <a:picLocks noChangeAspect="1"/>
          </p:cNvPicPr>
          <p:nvPr/>
        </p:nvPicPr>
        <p:blipFill>
          <a:blip r:embed="rId3">
            <a:extLst/>
          </a:blip>
          <a:stretch>
            <a:fillRect/>
          </a:stretch>
        </p:blipFill>
        <p:spPr>
          <a:xfrm>
            <a:off x="3954462" y="5211762"/>
            <a:ext cx="1071563" cy="1071563"/>
          </a:xfrm>
          <a:prstGeom prst="rect">
            <a:avLst/>
          </a:prstGeom>
          <a:ln w="12700">
            <a:miter lim="400000"/>
          </a:ln>
        </p:spPr>
      </p:pic>
      <p:sp>
        <p:nvSpPr>
          <p:cNvPr id="338" name="Title 1"/>
          <p:cNvSpPr txBox="1">
            <a:spLocks noGrp="1"/>
          </p:cNvSpPr>
          <p:nvPr>
            <p:ph type="title"/>
          </p:nvPr>
        </p:nvSpPr>
        <p:spPr>
          <a:xfrm>
            <a:off x="357188" y="-100013"/>
            <a:ext cx="8405812" cy="557214"/>
          </a:xfrm>
          <a:prstGeom prst="rect">
            <a:avLst/>
          </a:prstGeom>
        </p:spPr>
        <p:txBody>
          <a:bodyPr>
            <a:normAutofit fontScale="90000"/>
          </a:bodyPr>
          <a:lstStyle>
            <a:lvl1pPr defTabSz="777240">
              <a:defRPr sz="3230">
                <a:effectLst>
                  <a:outerShdw blurRad="32385" dist="32385" dir="2700000" rotWithShape="0">
                    <a:srgbClr val="000000">
                      <a:alpha val="43137"/>
                    </a:srgbClr>
                  </a:outerShdw>
                </a:effectLst>
                <a:latin typeface="+mj-lt"/>
                <a:ea typeface="+mj-ea"/>
                <a:cs typeface="+mj-cs"/>
                <a:sym typeface="Calibri"/>
              </a:defRPr>
            </a:lvl1pPr>
          </a:lstStyle>
          <a:p>
            <a:r>
              <a:rPr dirty="0"/>
              <a:t>Research </a:t>
            </a:r>
            <a:r>
              <a:rPr lang="en-US" dirty="0"/>
              <a:t>Focus of SEAL, IIT Kharagpur</a:t>
            </a:r>
            <a:r>
              <a:rPr dirty="0"/>
              <a:t> </a:t>
            </a:r>
          </a:p>
        </p:txBody>
      </p:sp>
      <p:sp>
        <p:nvSpPr>
          <p:cNvPr id="339" name="Slide Number Placeholder 2"/>
          <p:cNvSpPr txBox="1"/>
          <p:nvPr/>
        </p:nvSpPr>
        <p:spPr>
          <a:xfrm>
            <a:off x="7483475" y="6543675"/>
            <a:ext cx="16002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solidFill>
                  <a:srgbClr val="800000"/>
                </a:solidFill>
                <a:latin typeface="Arial"/>
                <a:ea typeface="Arial"/>
                <a:cs typeface="Arial"/>
                <a:sym typeface="Arial"/>
              </a:defRPr>
            </a:lvl1pPr>
          </a:lstStyle>
          <a:p>
            <a:r>
              <a:t>5</a:t>
            </a:r>
          </a:p>
        </p:txBody>
      </p:sp>
      <p:sp>
        <p:nvSpPr>
          <p:cNvPr id="340" name="Rectangle 22"/>
          <p:cNvSpPr txBox="1"/>
          <p:nvPr/>
        </p:nvSpPr>
        <p:spPr>
          <a:xfrm>
            <a:off x="5203825" y="6383337"/>
            <a:ext cx="2115553" cy="22698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b="1">
                <a:latin typeface="Arial"/>
                <a:ea typeface="Arial"/>
                <a:cs typeface="Arial"/>
                <a:sym typeface="Arial"/>
              </a:defRPr>
            </a:lvl1pPr>
          </a:lstStyle>
          <a:p>
            <a:r>
              <a:t>http://cse.iitkgp.ac.in/resgrp/seal/</a:t>
            </a:r>
          </a:p>
        </p:txBody>
      </p:sp>
      <p:sp>
        <p:nvSpPr>
          <p:cNvPr id="342" name="TextBox 26"/>
          <p:cNvSpPr txBox="1"/>
          <p:nvPr/>
        </p:nvSpPr>
        <p:spPr>
          <a:xfrm>
            <a:off x="3728751" y="5115626"/>
            <a:ext cx="1529049" cy="1361374"/>
          </a:xfrm>
          <a:prstGeom prst="rect">
            <a:avLst/>
          </a:prstGeom>
          <a:ln>
            <a:solidFill>
              <a:srgbClr val="000000"/>
            </a:solidFill>
          </a:ln>
          <a:extLst>
            <a:ext uri="{C572A759-6A51-4108-AA02-DFA0A04FC94B}">
              <ma14:wrappingTextBoxFlag xmlns:ma14="http://schemas.microsoft.com/office/mac/drawingml/2011/main" val="1"/>
            </a:ext>
          </a:extLst>
        </p:spPr>
        <p:txBody>
          <a:bodyPr wrap="square" lIns="45719" rIns="45719">
            <a:spAutoFit/>
          </a:bodyPr>
          <a:lstStyle/>
          <a:p>
            <a:pPr algn="ctr">
              <a:defRPr sz="1000" b="1">
                <a:latin typeface="Arial"/>
                <a:ea typeface="Arial"/>
                <a:cs typeface="Arial"/>
                <a:sym typeface="Arial"/>
              </a:defRPr>
            </a:pPr>
            <a:r>
              <a:t>Secured Embedded </a:t>
            </a:r>
          </a:p>
          <a:p>
            <a:pPr algn="ctr">
              <a:defRPr sz="1000" b="1">
                <a:latin typeface="Arial"/>
                <a:ea typeface="Arial"/>
                <a:cs typeface="Arial"/>
                <a:sym typeface="Arial"/>
              </a:defRPr>
            </a:pPr>
            <a:endParaRPr/>
          </a:p>
          <a:p>
            <a:pPr algn="ctr">
              <a:defRPr sz="1000" b="1">
                <a:latin typeface="Arial"/>
                <a:ea typeface="Arial"/>
                <a:cs typeface="Arial"/>
                <a:sym typeface="Arial"/>
              </a:defRPr>
            </a:pPr>
            <a:endParaRPr/>
          </a:p>
          <a:p>
            <a:pPr algn="ctr">
              <a:defRPr sz="1000" b="1">
                <a:latin typeface="Arial"/>
                <a:ea typeface="Arial"/>
                <a:cs typeface="Arial"/>
                <a:sym typeface="Arial"/>
              </a:defRPr>
            </a:pPr>
            <a:endParaRPr/>
          </a:p>
          <a:p>
            <a:pPr algn="ctr">
              <a:defRPr sz="1000" b="1">
                <a:latin typeface="Arial"/>
                <a:ea typeface="Arial"/>
                <a:cs typeface="Arial"/>
                <a:sym typeface="Arial"/>
              </a:defRPr>
            </a:pPr>
            <a:endParaRPr/>
          </a:p>
          <a:p>
            <a:pPr algn="ctr">
              <a:defRPr sz="1000" b="1">
                <a:latin typeface="Arial"/>
                <a:ea typeface="Arial"/>
                <a:cs typeface="Arial"/>
                <a:sym typeface="Arial"/>
              </a:defRPr>
            </a:pPr>
            <a:endParaRPr/>
          </a:p>
          <a:p>
            <a:pPr algn="ctr">
              <a:defRPr sz="1000" b="1">
                <a:latin typeface="Arial"/>
                <a:ea typeface="Arial"/>
                <a:cs typeface="Arial"/>
                <a:sym typeface="Arial"/>
              </a:defRPr>
            </a:pPr>
            <a:r>
              <a:t>Architecture Laboratory (SEAL)</a:t>
            </a:r>
          </a:p>
        </p:txBody>
      </p:sp>
      <p:pic>
        <p:nvPicPr>
          <p:cNvPr id="343" name="Picture 30" descr="Picture 30"/>
          <p:cNvPicPr>
            <a:picLocks noChangeAspect="1"/>
          </p:cNvPicPr>
          <p:nvPr/>
        </p:nvPicPr>
        <p:blipFill>
          <a:blip r:embed="rId4">
            <a:extLst/>
          </a:blip>
          <a:stretch>
            <a:fillRect/>
          </a:stretch>
        </p:blipFill>
        <p:spPr>
          <a:xfrm>
            <a:off x="919162" y="5986462"/>
            <a:ext cx="514351" cy="512763"/>
          </a:xfrm>
          <a:prstGeom prst="rect">
            <a:avLst/>
          </a:prstGeom>
          <a:ln w="12700">
            <a:miter lim="400000"/>
          </a:ln>
        </p:spPr>
      </p:pic>
      <p:pic>
        <p:nvPicPr>
          <p:cNvPr id="344" name="Picture 31" descr="Picture 31"/>
          <p:cNvPicPr>
            <a:picLocks noChangeAspect="1"/>
          </p:cNvPicPr>
          <p:nvPr/>
        </p:nvPicPr>
        <p:blipFill>
          <a:blip r:embed="rId5">
            <a:extLst/>
          </a:blip>
          <a:stretch>
            <a:fillRect/>
          </a:stretch>
        </p:blipFill>
        <p:spPr>
          <a:xfrm>
            <a:off x="2613025" y="6153150"/>
            <a:ext cx="968375" cy="346075"/>
          </a:xfrm>
          <a:prstGeom prst="rect">
            <a:avLst/>
          </a:prstGeom>
          <a:ln w="12700">
            <a:miter lim="400000"/>
          </a:ln>
        </p:spPr>
      </p:pic>
      <p:pic>
        <p:nvPicPr>
          <p:cNvPr id="345" name="Picture 32" descr="Picture 32"/>
          <p:cNvPicPr>
            <a:picLocks noChangeAspect="1"/>
          </p:cNvPicPr>
          <p:nvPr/>
        </p:nvPicPr>
        <p:blipFill>
          <a:blip r:embed="rId6">
            <a:extLst/>
          </a:blip>
          <a:stretch>
            <a:fillRect/>
          </a:stretch>
        </p:blipFill>
        <p:spPr>
          <a:xfrm>
            <a:off x="220663" y="5545137"/>
            <a:ext cx="1152526" cy="403226"/>
          </a:xfrm>
          <a:prstGeom prst="rect">
            <a:avLst/>
          </a:prstGeom>
          <a:ln w="12700">
            <a:miter lim="400000"/>
          </a:ln>
        </p:spPr>
      </p:pic>
      <p:pic>
        <p:nvPicPr>
          <p:cNvPr id="346" name="Picture 33" descr="Picture 33"/>
          <p:cNvPicPr>
            <a:picLocks noChangeAspect="1"/>
          </p:cNvPicPr>
          <p:nvPr/>
        </p:nvPicPr>
        <p:blipFill>
          <a:blip r:embed="rId7">
            <a:extLst/>
          </a:blip>
          <a:stretch>
            <a:fillRect/>
          </a:stretch>
        </p:blipFill>
        <p:spPr>
          <a:xfrm>
            <a:off x="2243138" y="4270375"/>
            <a:ext cx="741364" cy="717550"/>
          </a:xfrm>
          <a:prstGeom prst="rect">
            <a:avLst/>
          </a:prstGeom>
          <a:ln w="12700">
            <a:miter lim="400000"/>
          </a:ln>
        </p:spPr>
      </p:pic>
      <p:pic>
        <p:nvPicPr>
          <p:cNvPr id="347" name="Picture 34" descr="Picture 34"/>
          <p:cNvPicPr>
            <a:picLocks noChangeAspect="1"/>
          </p:cNvPicPr>
          <p:nvPr/>
        </p:nvPicPr>
        <p:blipFill>
          <a:blip r:embed="rId8">
            <a:extLst/>
          </a:blip>
          <a:stretch>
            <a:fillRect/>
          </a:stretch>
        </p:blipFill>
        <p:spPr>
          <a:xfrm>
            <a:off x="214313" y="4845050"/>
            <a:ext cx="652463" cy="650875"/>
          </a:xfrm>
          <a:prstGeom prst="rect">
            <a:avLst/>
          </a:prstGeom>
          <a:ln w="12700">
            <a:miter lim="400000"/>
          </a:ln>
        </p:spPr>
      </p:pic>
      <p:pic>
        <p:nvPicPr>
          <p:cNvPr id="348" name="Picture 35" descr="Picture 35"/>
          <p:cNvPicPr>
            <a:picLocks noChangeAspect="1"/>
          </p:cNvPicPr>
          <p:nvPr/>
        </p:nvPicPr>
        <p:blipFill>
          <a:blip>
            <a:extLst/>
          </a:blip>
          <a:stretch>
            <a:fillRect/>
          </a:stretch>
        </p:blipFill>
        <p:spPr>
          <a:xfrm>
            <a:off x="1557337" y="5410200"/>
            <a:ext cx="1033463" cy="1031875"/>
          </a:xfrm>
          <a:prstGeom prst="rect">
            <a:avLst/>
          </a:prstGeom>
          <a:ln w="12700">
            <a:miter lim="400000"/>
          </a:ln>
        </p:spPr>
      </p:pic>
      <p:pic>
        <p:nvPicPr>
          <p:cNvPr id="349" name="Picture 36" descr="Picture 36"/>
          <p:cNvPicPr>
            <a:picLocks noChangeAspect="1"/>
          </p:cNvPicPr>
          <p:nvPr/>
        </p:nvPicPr>
        <p:blipFill>
          <a:blip r:embed="rId9">
            <a:extLst/>
          </a:blip>
          <a:stretch>
            <a:fillRect/>
          </a:stretch>
        </p:blipFill>
        <p:spPr>
          <a:xfrm>
            <a:off x="2679700" y="5424487"/>
            <a:ext cx="704850" cy="706438"/>
          </a:xfrm>
          <a:prstGeom prst="rect">
            <a:avLst/>
          </a:prstGeom>
          <a:ln w="12700">
            <a:miter lim="400000"/>
          </a:ln>
        </p:spPr>
      </p:pic>
      <p:pic>
        <p:nvPicPr>
          <p:cNvPr id="350" name="Picture 38" descr="Picture 38"/>
          <p:cNvPicPr>
            <a:picLocks noChangeAspect="1"/>
          </p:cNvPicPr>
          <p:nvPr/>
        </p:nvPicPr>
        <p:blipFill>
          <a:blip r:embed="rId10">
            <a:extLst/>
          </a:blip>
          <a:stretch>
            <a:fillRect/>
          </a:stretch>
        </p:blipFill>
        <p:spPr>
          <a:xfrm>
            <a:off x="973137" y="4992687"/>
            <a:ext cx="1304926" cy="428626"/>
          </a:xfrm>
          <a:prstGeom prst="rect">
            <a:avLst/>
          </a:prstGeom>
          <a:ln w="12700">
            <a:miter lim="400000"/>
          </a:ln>
        </p:spPr>
      </p:pic>
      <p:grpSp>
        <p:nvGrpSpPr>
          <p:cNvPr id="353" name="Hexagon 6"/>
          <p:cNvGrpSpPr/>
          <p:nvPr/>
        </p:nvGrpSpPr>
        <p:grpSpPr>
          <a:xfrm>
            <a:off x="4209142" y="3810000"/>
            <a:ext cx="1828801" cy="1524000"/>
            <a:chOff x="0" y="0"/>
            <a:chExt cx="1828800" cy="1524000"/>
          </a:xfrm>
        </p:grpSpPr>
        <p:sp>
          <p:nvSpPr>
            <p:cNvPr id="351" name="Shape"/>
            <p:cNvSpPr/>
            <p:nvPr/>
          </p:nvSpPr>
          <p:spPr>
            <a:xfrm>
              <a:off x="0" y="0"/>
              <a:ext cx="1828800"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00" y="0"/>
                  </a:lnTo>
                  <a:lnTo>
                    <a:pt x="17100" y="0"/>
                  </a:lnTo>
                  <a:lnTo>
                    <a:pt x="21600" y="10800"/>
                  </a:lnTo>
                  <a:lnTo>
                    <a:pt x="17100" y="21600"/>
                  </a:lnTo>
                  <a:lnTo>
                    <a:pt x="4500" y="21600"/>
                  </a:lnTo>
                  <a:close/>
                </a:path>
              </a:pathLst>
            </a:custGeom>
            <a:solidFill>
              <a:srgbClr val="8898C3"/>
            </a:solidFill>
            <a:ln w="12700" cap="flat">
              <a:noFill/>
              <a:miter lim="4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352" name="Side Channel…"/>
            <p:cNvSpPr txBox="1"/>
            <p:nvPr/>
          </p:nvSpPr>
          <p:spPr>
            <a:xfrm>
              <a:off x="306308" y="487679"/>
              <a:ext cx="1216184" cy="548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b="1">
                  <a:solidFill>
                    <a:srgbClr val="FFFFFF"/>
                  </a:solidFill>
                  <a:latin typeface="Arial Narrow"/>
                  <a:ea typeface="Arial Narrow"/>
                  <a:cs typeface="Arial Narrow"/>
                  <a:sym typeface="Arial Narrow"/>
                </a:defRPr>
              </a:pPr>
              <a:r>
                <a:t>Side Channel</a:t>
              </a:r>
              <a:endParaRPr>
                <a:latin typeface="Arial"/>
                <a:ea typeface="Arial"/>
                <a:cs typeface="Arial"/>
                <a:sym typeface="Arial"/>
              </a:endParaRPr>
            </a:p>
            <a:p>
              <a:pPr algn="ctr">
                <a:defRPr sz="1600" b="1">
                  <a:solidFill>
                    <a:srgbClr val="FFFFFF"/>
                  </a:solidFill>
                  <a:latin typeface="Arial Narrow"/>
                  <a:ea typeface="Arial Narrow"/>
                  <a:cs typeface="Arial Narrow"/>
                  <a:sym typeface="Arial Narrow"/>
                </a:defRPr>
              </a:pPr>
              <a:r>
                <a:t>Analysis</a:t>
              </a:r>
            </a:p>
          </p:txBody>
        </p:sp>
      </p:grpSp>
      <p:grpSp>
        <p:nvGrpSpPr>
          <p:cNvPr id="356" name="Hexagon 5"/>
          <p:cNvGrpSpPr/>
          <p:nvPr/>
        </p:nvGrpSpPr>
        <p:grpSpPr>
          <a:xfrm>
            <a:off x="5718632" y="1492929"/>
            <a:ext cx="1828801" cy="1524001"/>
            <a:chOff x="0" y="0"/>
            <a:chExt cx="1828800" cy="1524000"/>
          </a:xfrm>
        </p:grpSpPr>
        <p:sp>
          <p:nvSpPr>
            <p:cNvPr id="354" name="Shape"/>
            <p:cNvSpPr/>
            <p:nvPr/>
          </p:nvSpPr>
          <p:spPr>
            <a:xfrm>
              <a:off x="0" y="0"/>
              <a:ext cx="1828800"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00" y="0"/>
                  </a:lnTo>
                  <a:lnTo>
                    <a:pt x="17100" y="0"/>
                  </a:lnTo>
                  <a:lnTo>
                    <a:pt x="21600" y="10800"/>
                  </a:lnTo>
                  <a:lnTo>
                    <a:pt x="17100" y="21600"/>
                  </a:lnTo>
                  <a:lnTo>
                    <a:pt x="4500" y="21600"/>
                  </a:lnTo>
                  <a:close/>
                </a:path>
              </a:pathLst>
            </a:custGeom>
            <a:solidFill>
              <a:srgbClr val="C00000"/>
            </a:solidFill>
            <a:ln w="12700" cap="flat">
              <a:noFill/>
              <a:miter lim="4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355" name="VLSI…"/>
            <p:cNvSpPr txBox="1"/>
            <p:nvPr/>
          </p:nvSpPr>
          <p:spPr>
            <a:xfrm>
              <a:off x="260469" y="373380"/>
              <a:ext cx="1307862" cy="777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b="1">
                  <a:solidFill>
                    <a:srgbClr val="FFFFFF"/>
                  </a:solidFill>
                  <a:latin typeface="Arial Narrow"/>
                  <a:ea typeface="Arial Narrow"/>
                  <a:cs typeface="Arial Narrow"/>
                  <a:sym typeface="Arial Narrow"/>
                </a:defRPr>
              </a:pPr>
              <a:r>
                <a:t>VLSI </a:t>
              </a:r>
              <a:endParaRPr>
                <a:latin typeface="Arial"/>
                <a:ea typeface="Arial"/>
                <a:cs typeface="Arial"/>
                <a:sym typeface="Arial"/>
              </a:endParaRPr>
            </a:p>
            <a:p>
              <a:pPr algn="ctr">
                <a:defRPr sz="1600" b="1">
                  <a:solidFill>
                    <a:srgbClr val="FFFFFF"/>
                  </a:solidFill>
                  <a:latin typeface="Arial Narrow"/>
                  <a:ea typeface="Arial Narrow"/>
                  <a:cs typeface="Arial Narrow"/>
                  <a:sym typeface="Arial Narrow"/>
                </a:defRPr>
              </a:pPr>
              <a:r>
                <a:t>Of</a:t>
              </a:r>
              <a:endParaRPr>
                <a:latin typeface="Arial"/>
                <a:ea typeface="Arial"/>
                <a:cs typeface="Arial"/>
                <a:sym typeface="Arial"/>
              </a:endParaRPr>
            </a:p>
            <a:p>
              <a:pPr algn="ctr">
                <a:defRPr sz="1600" b="1">
                  <a:solidFill>
                    <a:srgbClr val="FFFFFF"/>
                  </a:solidFill>
                  <a:latin typeface="Arial Narrow"/>
                  <a:ea typeface="Arial Narrow"/>
                  <a:cs typeface="Arial Narrow"/>
                  <a:sym typeface="Arial Narrow"/>
                </a:defRPr>
              </a:pPr>
              <a:r>
                <a:t>Cryptosystems</a:t>
              </a:r>
            </a:p>
          </p:txBody>
        </p:sp>
      </p:grpSp>
      <p:grpSp>
        <p:nvGrpSpPr>
          <p:cNvPr id="359" name="Hexagon 27"/>
          <p:cNvGrpSpPr/>
          <p:nvPr/>
        </p:nvGrpSpPr>
        <p:grpSpPr>
          <a:xfrm>
            <a:off x="4233864" y="2239509"/>
            <a:ext cx="1828801" cy="1524001"/>
            <a:chOff x="0" y="0"/>
            <a:chExt cx="1828800" cy="1524000"/>
          </a:xfrm>
        </p:grpSpPr>
        <p:sp>
          <p:nvSpPr>
            <p:cNvPr id="357" name="Shape"/>
            <p:cNvSpPr/>
            <p:nvPr/>
          </p:nvSpPr>
          <p:spPr>
            <a:xfrm>
              <a:off x="0" y="0"/>
              <a:ext cx="1828800"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00" y="0"/>
                  </a:lnTo>
                  <a:lnTo>
                    <a:pt x="17100" y="0"/>
                  </a:lnTo>
                  <a:lnTo>
                    <a:pt x="21600" y="10800"/>
                  </a:lnTo>
                  <a:lnTo>
                    <a:pt x="17100" y="21600"/>
                  </a:lnTo>
                  <a:lnTo>
                    <a:pt x="4500" y="21600"/>
                  </a:lnTo>
                  <a:close/>
                </a:path>
              </a:pathLst>
            </a:custGeom>
            <a:solidFill>
              <a:srgbClr val="808080"/>
            </a:solidFill>
            <a:ln w="12700" cap="flat">
              <a:noFill/>
              <a:miter lim="400000"/>
            </a:ln>
            <a:effectLst/>
          </p:spPr>
          <p:txBody>
            <a:bodyPr wrap="square" lIns="45719" tIns="45719" rIns="45719" bIns="45719" numCol="1" anchor="ctr">
              <a:noAutofit/>
            </a:bodyPr>
            <a:lstStyle/>
            <a:p>
              <a:pPr algn="ctr">
                <a:defRPr sz="1600" b="1">
                  <a:solidFill>
                    <a:srgbClr val="FFFFFF"/>
                  </a:solidFill>
                  <a:latin typeface="Arial Narrow"/>
                  <a:ea typeface="Arial Narrow"/>
                  <a:cs typeface="Arial Narrow"/>
                  <a:sym typeface="Arial Narrow"/>
                </a:defRPr>
              </a:pPr>
              <a:endParaRPr/>
            </a:p>
          </p:txBody>
        </p:sp>
        <p:sp>
          <p:nvSpPr>
            <p:cNvPr id="358" name="Physically…"/>
            <p:cNvSpPr txBox="1"/>
            <p:nvPr/>
          </p:nvSpPr>
          <p:spPr>
            <a:xfrm>
              <a:off x="343763" y="373380"/>
              <a:ext cx="1141274" cy="777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b="1">
                  <a:solidFill>
                    <a:srgbClr val="FFFFFF"/>
                  </a:solidFill>
                  <a:latin typeface="Arial Narrow"/>
                  <a:ea typeface="Arial Narrow"/>
                  <a:cs typeface="Arial Narrow"/>
                  <a:sym typeface="Arial Narrow"/>
                </a:defRPr>
              </a:pPr>
              <a:r>
                <a:t>Physically </a:t>
              </a:r>
              <a:endParaRPr>
                <a:latin typeface="Arial"/>
                <a:ea typeface="Arial"/>
                <a:cs typeface="Arial"/>
                <a:sym typeface="Arial"/>
              </a:endParaRPr>
            </a:p>
            <a:p>
              <a:pPr algn="ctr">
                <a:defRPr sz="1600" b="1">
                  <a:solidFill>
                    <a:srgbClr val="FFFFFF"/>
                  </a:solidFill>
                  <a:latin typeface="Arial Narrow"/>
                  <a:ea typeface="Arial Narrow"/>
                  <a:cs typeface="Arial Narrow"/>
                  <a:sym typeface="Arial Narrow"/>
                </a:defRPr>
              </a:pPr>
              <a:r>
                <a:t>Uncloneable</a:t>
              </a:r>
            </a:p>
            <a:p>
              <a:pPr algn="ctr">
                <a:defRPr sz="1600" b="1">
                  <a:solidFill>
                    <a:srgbClr val="FFFFFF"/>
                  </a:solidFill>
                  <a:latin typeface="Arial Narrow"/>
                  <a:ea typeface="Arial Narrow"/>
                  <a:cs typeface="Arial Narrow"/>
                  <a:sym typeface="Arial Narrow"/>
                </a:defRPr>
              </a:pPr>
              <a:r>
                <a:t>Functions</a:t>
              </a:r>
            </a:p>
          </p:txBody>
        </p:sp>
      </p:grpSp>
      <p:grpSp>
        <p:nvGrpSpPr>
          <p:cNvPr id="362" name="Hexagon 8"/>
          <p:cNvGrpSpPr/>
          <p:nvPr/>
        </p:nvGrpSpPr>
        <p:grpSpPr>
          <a:xfrm>
            <a:off x="4267201" y="694871"/>
            <a:ext cx="1828800" cy="1524001"/>
            <a:chOff x="0" y="0"/>
            <a:chExt cx="1828800" cy="1524000"/>
          </a:xfrm>
        </p:grpSpPr>
        <p:sp>
          <p:nvSpPr>
            <p:cNvPr id="360" name="Shape"/>
            <p:cNvSpPr/>
            <p:nvPr/>
          </p:nvSpPr>
          <p:spPr>
            <a:xfrm>
              <a:off x="0" y="0"/>
              <a:ext cx="1828800"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00" y="0"/>
                  </a:lnTo>
                  <a:lnTo>
                    <a:pt x="17100" y="0"/>
                  </a:lnTo>
                  <a:lnTo>
                    <a:pt x="21600" y="10800"/>
                  </a:lnTo>
                  <a:lnTo>
                    <a:pt x="17100" y="21600"/>
                  </a:lnTo>
                  <a:lnTo>
                    <a:pt x="4500" y="21600"/>
                  </a:lnTo>
                  <a:close/>
                </a:path>
              </a:pathLst>
            </a:custGeom>
            <a:solidFill>
              <a:srgbClr val="FF3300"/>
            </a:solidFill>
            <a:ln w="12700" cap="flat">
              <a:noFill/>
              <a:miter lim="4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361" name="Trojan Design…"/>
            <p:cNvSpPr txBox="1"/>
            <p:nvPr/>
          </p:nvSpPr>
          <p:spPr>
            <a:xfrm>
              <a:off x="283140" y="373380"/>
              <a:ext cx="1262520" cy="777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b="1">
                  <a:solidFill>
                    <a:srgbClr val="FFFFFF"/>
                  </a:solidFill>
                  <a:latin typeface="Arial Narrow"/>
                  <a:ea typeface="Arial Narrow"/>
                  <a:cs typeface="Arial Narrow"/>
                  <a:sym typeface="Arial Narrow"/>
                </a:defRPr>
              </a:pPr>
              <a:r>
                <a:t>Trojan Design</a:t>
              </a:r>
              <a:endParaRPr>
                <a:latin typeface="Arial"/>
                <a:ea typeface="Arial"/>
                <a:cs typeface="Arial"/>
                <a:sym typeface="Arial"/>
              </a:endParaRPr>
            </a:p>
            <a:p>
              <a:pPr algn="ctr">
                <a:defRPr sz="1600" b="1">
                  <a:solidFill>
                    <a:srgbClr val="FFFFFF"/>
                  </a:solidFill>
                  <a:latin typeface="Arial Narrow"/>
                  <a:ea typeface="Arial Narrow"/>
                  <a:cs typeface="Arial Narrow"/>
                  <a:sym typeface="Arial Narrow"/>
                </a:defRPr>
              </a:pPr>
              <a:r>
                <a:t>&amp;</a:t>
              </a:r>
              <a:endParaRPr>
                <a:latin typeface="Arial"/>
                <a:ea typeface="Arial"/>
                <a:cs typeface="Arial"/>
                <a:sym typeface="Arial"/>
              </a:endParaRPr>
            </a:p>
            <a:p>
              <a:pPr algn="ctr">
                <a:defRPr sz="1600" b="1">
                  <a:solidFill>
                    <a:srgbClr val="FFFFFF"/>
                  </a:solidFill>
                  <a:latin typeface="Arial Narrow"/>
                  <a:ea typeface="Arial Narrow"/>
                  <a:cs typeface="Arial Narrow"/>
                  <a:sym typeface="Arial Narrow"/>
                </a:defRPr>
              </a:pPr>
              <a:r>
                <a:t>Detection</a:t>
              </a:r>
            </a:p>
          </p:txBody>
        </p:sp>
      </p:grpSp>
      <p:grpSp>
        <p:nvGrpSpPr>
          <p:cNvPr id="365" name="Hexagon 29"/>
          <p:cNvGrpSpPr/>
          <p:nvPr/>
        </p:nvGrpSpPr>
        <p:grpSpPr>
          <a:xfrm>
            <a:off x="2743201" y="2980870"/>
            <a:ext cx="1828800" cy="1524001"/>
            <a:chOff x="0" y="0"/>
            <a:chExt cx="1828800" cy="1524000"/>
          </a:xfrm>
        </p:grpSpPr>
        <p:sp>
          <p:nvSpPr>
            <p:cNvPr id="363" name="Shape"/>
            <p:cNvSpPr/>
            <p:nvPr/>
          </p:nvSpPr>
          <p:spPr>
            <a:xfrm>
              <a:off x="0" y="0"/>
              <a:ext cx="1828800"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00" y="0"/>
                  </a:lnTo>
                  <a:lnTo>
                    <a:pt x="17100" y="0"/>
                  </a:lnTo>
                  <a:lnTo>
                    <a:pt x="21600" y="10800"/>
                  </a:lnTo>
                  <a:lnTo>
                    <a:pt x="17100" y="21600"/>
                  </a:lnTo>
                  <a:lnTo>
                    <a:pt x="4500" y="21600"/>
                  </a:lnTo>
                  <a:close/>
                </a:path>
              </a:pathLst>
            </a:custGeom>
            <a:solidFill>
              <a:srgbClr val="35446A"/>
            </a:solidFill>
            <a:ln w="12700" cap="flat">
              <a:noFill/>
              <a:miter lim="4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364" name="Countermeasure…"/>
            <p:cNvSpPr txBox="1"/>
            <p:nvPr/>
          </p:nvSpPr>
          <p:spPr>
            <a:xfrm>
              <a:off x="59774" y="449579"/>
              <a:ext cx="1709252" cy="624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b="1">
                  <a:solidFill>
                    <a:srgbClr val="FFFFFF"/>
                  </a:solidFill>
                  <a:latin typeface="Arial Narrow"/>
                  <a:ea typeface="Arial Narrow"/>
                  <a:cs typeface="Arial Narrow"/>
                  <a:sym typeface="Arial Narrow"/>
                </a:defRPr>
              </a:pPr>
              <a:r>
                <a:t>Countermeasure </a:t>
              </a:r>
              <a:endParaRPr>
                <a:latin typeface="Arial"/>
                <a:ea typeface="Arial"/>
                <a:cs typeface="Arial"/>
                <a:sym typeface="Arial"/>
              </a:endParaRPr>
            </a:p>
            <a:p>
              <a:pPr algn="ctr">
                <a:defRPr b="1">
                  <a:solidFill>
                    <a:srgbClr val="FFFFFF"/>
                  </a:solidFill>
                  <a:latin typeface="Arial Narrow"/>
                  <a:ea typeface="Arial Narrow"/>
                  <a:cs typeface="Arial Narrow"/>
                  <a:sym typeface="Arial Narrow"/>
                </a:defRPr>
              </a:pPr>
              <a:r>
                <a:t>Designs</a:t>
              </a:r>
            </a:p>
          </p:txBody>
        </p:sp>
      </p:grpSp>
      <p:grpSp>
        <p:nvGrpSpPr>
          <p:cNvPr id="368" name="Hexagon 22"/>
          <p:cNvGrpSpPr/>
          <p:nvPr/>
        </p:nvGrpSpPr>
        <p:grpSpPr>
          <a:xfrm>
            <a:off x="5715001" y="3057070"/>
            <a:ext cx="1828800" cy="1524001"/>
            <a:chOff x="0" y="0"/>
            <a:chExt cx="1828800" cy="1524000"/>
          </a:xfrm>
        </p:grpSpPr>
        <p:sp>
          <p:nvSpPr>
            <p:cNvPr id="366" name="Shape"/>
            <p:cNvSpPr/>
            <p:nvPr/>
          </p:nvSpPr>
          <p:spPr>
            <a:xfrm>
              <a:off x="0" y="0"/>
              <a:ext cx="1828800"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00" y="0"/>
                  </a:lnTo>
                  <a:lnTo>
                    <a:pt x="17100" y="0"/>
                  </a:lnTo>
                  <a:lnTo>
                    <a:pt x="21600" y="10800"/>
                  </a:lnTo>
                  <a:lnTo>
                    <a:pt x="17100" y="21600"/>
                  </a:lnTo>
                  <a:lnTo>
                    <a:pt x="4500" y="21600"/>
                  </a:lnTo>
                  <a:close/>
                </a:path>
              </a:pathLst>
            </a:custGeom>
            <a:solidFill>
              <a:srgbClr val="990099"/>
            </a:solidFill>
            <a:ln w="12700" cap="flat">
              <a:noFill/>
              <a:miter lim="4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367" name="Formal…"/>
            <p:cNvSpPr txBox="1"/>
            <p:nvPr/>
          </p:nvSpPr>
          <p:spPr>
            <a:xfrm>
              <a:off x="384938" y="144779"/>
              <a:ext cx="1058924" cy="1234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b="1">
                  <a:solidFill>
                    <a:srgbClr val="FFFFFF"/>
                  </a:solidFill>
                  <a:latin typeface="Arial Narrow"/>
                  <a:ea typeface="Arial Narrow"/>
                  <a:cs typeface="Arial Narrow"/>
                  <a:sym typeface="Arial Narrow"/>
                </a:defRPr>
              </a:pPr>
              <a:r>
                <a:t>Formal </a:t>
              </a:r>
              <a:endParaRPr>
                <a:latin typeface="Arial"/>
                <a:ea typeface="Arial"/>
                <a:cs typeface="Arial"/>
                <a:sym typeface="Arial"/>
              </a:endParaRPr>
            </a:p>
            <a:p>
              <a:pPr algn="ctr">
                <a:defRPr sz="1600" b="1">
                  <a:solidFill>
                    <a:srgbClr val="FFFFFF"/>
                  </a:solidFill>
                  <a:latin typeface="Arial Narrow"/>
                  <a:ea typeface="Arial Narrow"/>
                  <a:cs typeface="Arial Narrow"/>
                  <a:sym typeface="Arial Narrow"/>
                </a:defRPr>
              </a:pPr>
              <a:r>
                <a:t>Verification</a:t>
              </a:r>
              <a:endParaRPr>
                <a:latin typeface="Arial"/>
                <a:ea typeface="Arial"/>
                <a:cs typeface="Arial"/>
                <a:sym typeface="Arial"/>
              </a:endParaRPr>
            </a:p>
            <a:p>
              <a:pPr algn="ctr">
                <a:defRPr sz="1600" b="1">
                  <a:solidFill>
                    <a:srgbClr val="FFFFFF"/>
                  </a:solidFill>
                  <a:latin typeface="Arial Narrow"/>
                  <a:ea typeface="Arial Narrow"/>
                  <a:cs typeface="Arial Narrow"/>
                  <a:sym typeface="Arial Narrow"/>
                </a:defRPr>
              </a:pPr>
              <a:r>
                <a:t>For </a:t>
              </a:r>
              <a:endParaRPr>
                <a:latin typeface="Arial"/>
                <a:ea typeface="Arial"/>
                <a:cs typeface="Arial"/>
                <a:sym typeface="Arial"/>
              </a:endParaRPr>
            </a:p>
            <a:p>
              <a:pPr algn="ctr">
                <a:defRPr sz="1600" b="1">
                  <a:solidFill>
                    <a:srgbClr val="FFFFFF"/>
                  </a:solidFill>
                  <a:latin typeface="Arial Narrow"/>
                  <a:ea typeface="Arial Narrow"/>
                  <a:cs typeface="Arial Narrow"/>
                  <a:sym typeface="Arial Narrow"/>
                </a:defRPr>
              </a:pPr>
              <a:r>
                <a:t>Finite Field</a:t>
              </a:r>
              <a:endParaRPr>
                <a:latin typeface="Arial"/>
                <a:ea typeface="Arial"/>
                <a:cs typeface="Arial"/>
                <a:sym typeface="Arial"/>
              </a:endParaRPr>
            </a:p>
            <a:p>
              <a:pPr algn="ctr">
                <a:defRPr sz="1600" b="1">
                  <a:solidFill>
                    <a:srgbClr val="FFFFFF"/>
                  </a:solidFill>
                  <a:latin typeface="Arial Narrow"/>
                  <a:ea typeface="Arial Narrow"/>
                  <a:cs typeface="Arial Narrow"/>
                  <a:sym typeface="Arial Narrow"/>
                </a:defRPr>
              </a:pPr>
              <a:r>
                <a:t>Circuits</a:t>
              </a:r>
            </a:p>
          </p:txBody>
        </p:sp>
      </p:grpSp>
      <p:grpSp>
        <p:nvGrpSpPr>
          <p:cNvPr id="371" name="Hexagon 31"/>
          <p:cNvGrpSpPr/>
          <p:nvPr/>
        </p:nvGrpSpPr>
        <p:grpSpPr>
          <a:xfrm>
            <a:off x="2743200" y="1435096"/>
            <a:ext cx="1865086" cy="1524001"/>
            <a:chOff x="0" y="0"/>
            <a:chExt cx="1865084" cy="1524000"/>
          </a:xfrm>
        </p:grpSpPr>
        <p:sp>
          <p:nvSpPr>
            <p:cNvPr id="369" name="Shape"/>
            <p:cNvSpPr/>
            <p:nvPr/>
          </p:nvSpPr>
          <p:spPr>
            <a:xfrm>
              <a:off x="-1" y="0"/>
              <a:ext cx="1865086"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412" y="0"/>
                  </a:lnTo>
                  <a:lnTo>
                    <a:pt x="17188" y="0"/>
                  </a:lnTo>
                  <a:lnTo>
                    <a:pt x="21600" y="10800"/>
                  </a:lnTo>
                  <a:lnTo>
                    <a:pt x="17188" y="21600"/>
                  </a:lnTo>
                  <a:lnTo>
                    <a:pt x="4412" y="21600"/>
                  </a:lnTo>
                  <a:close/>
                </a:path>
              </a:pathLst>
            </a:custGeom>
            <a:solidFill>
              <a:srgbClr val="3366FF"/>
            </a:solidFill>
            <a:ln w="12700" cap="flat">
              <a:noFill/>
              <a:miter lim="400000"/>
            </a:ln>
            <a:effectLst/>
          </p:spPr>
          <p:txBody>
            <a:bodyPr wrap="square" lIns="45719" tIns="45719" rIns="45719" bIns="45719" numCol="1" anchor="ctr">
              <a:noAutofit/>
            </a:bodyPr>
            <a:lstStyle/>
            <a:p>
              <a:pPr algn="ctr">
                <a:defRPr sz="1600" b="1">
                  <a:solidFill>
                    <a:srgbClr val="FFFFFF"/>
                  </a:solidFill>
                  <a:latin typeface="Arial Narrow"/>
                  <a:ea typeface="Arial Narrow"/>
                  <a:cs typeface="Arial Narrow"/>
                  <a:sym typeface="Arial Narrow"/>
                </a:defRPr>
              </a:pPr>
              <a:endParaRPr/>
            </a:p>
          </p:txBody>
        </p:sp>
        <p:sp>
          <p:nvSpPr>
            <p:cNvPr id="370" name="Micro-architectural…"/>
            <p:cNvSpPr txBox="1"/>
            <p:nvPr/>
          </p:nvSpPr>
          <p:spPr>
            <a:xfrm>
              <a:off x="9579" y="487679"/>
              <a:ext cx="1845926" cy="548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b="1">
                  <a:solidFill>
                    <a:srgbClr val="FFFFFF"/>
                  </a:solidFill>
                  <a:latin typeface="Arial Narrow"/>
                  <a:ea typeface="Arial Narrow"/>
                  <a:cs typeface="Arial Narrow"/>
                  <a:sym typeface="Arial Narrow"/>
                </a:defRPr>
              </a:pPr>
              <a:r>
                <a:t>   Micro-architectural </a:t>
              </a:r>
              <a:endParaRPr>
                <a:latin typeface="Arial"/>
                <a:ea typeface="Arial"/>
                <a:cs typeface="Arial"/>
                <a:sym typeface="Arial"/>
              </a:endParaRPr>
            </a:p>
            <a:p>
              <a:pPr algn="ctr">
                <a:defRPr sz="1600" b="1">
                  <a:solidFill>
                    <a:srgbClr val="FFFFFF"/>
                  </a:solidFill>
                  <a:latin typeface="Arial Narrow"/>
                  <a:ea typeface="Arial Narrow"/>
                  <a:cs typeface="Arial Narrow"/>
                  <a:sym typeface="Arial Narrow"/>
                </a:defRPr>
              </a:pPr>
              <a:r>
                <a:t>Attacks</a:t>
              </a:r>
            </a:p>
          </p:txBody>
        </p:sp>
      </p:grpSp>
      <p:grpSp>
        <p:nvGrpSpPr>
          <p:cNvPr id="376" name="Group 32"/>
          <p:cNvGrpSpPr/>
          <p:nvPr/>
        </p:nvGrpSpPr>
        <p:grpSpPr>
          <a:xfrm>
            <a:off x="2057400" y="466271"/>
            <a:ext cx="2590486" cy="1676400"/>
            <a:chOff x="0" y="0"/>
            <a:chExt cx="2590484" cy="1676399"/>
          </a:xfrm>
        </p:grpSpPr>
        <p:grpSp>
          <p:nvGrpSpPr>
            <p:cNvPr id="374" name="Group 33"/>
            <p:cNvGrpSpPr/>
            <p:nvPr/>
          </p:nvGrpSpPr>
          <p:grpSpPr>
            <a:xfrm>
              <a:off x="-1" y="0"/>
              <a:ext cx="2590486" cy="938784"/>
              <a:chOff x="0" y="0"/>
              <a:chExt cx="2590484" cy="938783"/>
            </a:xfrm>
          </p:grpSpPr>
          <p:pic>
            <p:nvPicPr>
              <p:cNvPr id="372" name="Picture 6" descr="Picture 6"/>
              <p:cNvPicPr>
                <a:picLocks noChangeAspect="1"/>
              </p:cNvPicPr>
              <p:nvPr/>
            </p:nvPicPr>
            <p:blipFill>
              <a:blip r:embed="rId11">
                <a:extLst/>
              </a:blip>
              <a:stretch>
                <a:fillRect/>
              </a:stretch>
            </p:blipFill>
            <p:spPr>
              <a:xfrm>
                <a:off x="0" y="268223"/>
                <a:ext cx="1146641" cy="670561"/>
              </a:xfrm>
              <a:prstGeom prst="rect">
                <a:avLst/>
              </a:prstGeom>
              <a:ln w="12700" cap="flat">
                <a:noFill/>
                <a:miter lim="400000"/>
              </a:ln>
              <a:effectLst/>
            </p:spPr>
          </p:pic>
          <p:pic>
            <p:nvPicPr>
              <p:cNvPr id="373" name="Content Placeholder 5" descr="Content Placeholder 5"/>
              <p:cNvPicPr>
                <a:picLocks noChangeAspect="1"/>
              </p:cNvPicPr>
              <p:nvPr/>
            </p:nvPicPr>
            <p:blipFill>
              <a:blip r:embed="rId12">
                <a:extLst/>
              </a:blip>
              <a:stretch>
                <a:fillRect/>
              </a:stretch>
            </p:blipFill>
            <p:spPr>
              <a:xfrm>
                <a:off x="996975" y="-1"/>
                <a:ext cx="1593510" cy="670561"/>
              </a:xfrm>
              <a:prstGeom prst="rect">
                <a:avLst/>
              </a:prstGeom>
              <a:ln w="12700" cap="flat">
                <a:noFill/>
                <a:miter lim="400000"/>
              </a:ln>
              <a:effectLst/>
            </p:spPr>
          </p:pic>
        </p:grpSp>
        <p:pic>
          <p:nvPicPr>
            <p:cNvPr id="375" name="Picture 12" descr="Picture 12"/>
            <p:cNvPicPr>
              <a:picLocks noChangeAspect="1"/>
            </p:cNvPicPr>
            <p:nvPr/>
          </p:nvPicPr>
          <p:blipFill>
            <a:blip r:embed="rId13">
              <a:extLst/>
            </a:blip>
            <a:stretch>
              <a:fillRect/>
            </a:stretch>
          </p:blipFill>
          <p:spPr>
            <a:xfrm>
              <a:off x="-1" y="938783"/>
              <a:ext cx="1523159" cy="737617"/>
            </a:xfrm>
            <a:prstGeom prst="rect">
              <a:avLst/>
            </a:prstGeom>
            <a:ln w="12700" cap="flat">
              <a:noFill/>
              <a:miter lim="400000"/>
            </a:ln>
            <a:effectLst/>
          </p:spPr>
        </p:pic>
      </p:grpSp>
      <p:grpSp>
        <p:nvGrpSpPr>
          <p:cNvPr id="379" name="Hexagon 38"/>
          <p:cNvGrpSpPr/>
          <p:nvPr/>
        </p:nvGrpSpPr>
        <p:grpSpPr>
          <a:xfrm>
            <a:off x="5105401" y="2295070"/>
            <a:ext cx="1828800" cy="1524001"/>
            <a:chOff x="0" y="0"/>
            <a:chExt cx="1828800" cy="1524000"/>
          </a:xfrm>
        </p:grpSpPr>
        <p:sp>
          <p:nvSpPr>
            <p:cNvPr id="377" name="Shape"/>
            <p:cNvSpPr/>
            <p:nvPr/>
          </p:nvSpPr>
          <p:spPr>
            <a:xfrm>
              <a:off x="0" y="0"/>
              <a:ext cx="1828800"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00" y="0"/>
                  </a:lnTo>
                  <a:lnTo>
                    <a:pt x="17100" y="0"/>
                  </a:lnTo>
                  <a:lnTo>
                    <a:pt x="21600" y="10800"/>
                  </a:lnTo>
                  <a:lnTo>
                    <a:pt x="17100" y="21600"/>
                  </a:lnTo>
                  <a:lnTo>
                    <a:pt x="4500" y="21600"/>
                  </a:lnTo>
                  <a:close/>
                </a:path>
              </a:pathLst>
            </a:custGeom>
            <a:solidFill>
              <a:srgbClr val="DACCAB"/>
            </a:solidFill>
            <a:ln w="12700" cap="flat">
              <a:noFill/>
              <a:miter lim="400000"/>
            </a:ln>
            <a:effectLst/>
          </p:spPr>
          <p:txBody>
            <a:bodyPr wrap="square" lIns="45719" tIns="45719" rIns="45719" bIns="45719" numCol="1" anchor="ctr">
              <a:noAutofit/>
            </a:bodyPr>
            <a:lstStyle/>
            <a:p>
              <a:pPr algn="ctr">
                <a:defRPr>
                  <a:latin typeface="Arial"/>
                  <a:ea typeface="Arial"/>
                  <a:cs typeface="Arial"/>
                  <a:sym typeface="Arial"/>
                </a:defRPr>
              </a:pPr>
              <a:endParaRPr/>
            </a:p>
          </p:txBody>
        </p:sp>
        <p:sp>
          <p:nvSpPr>
            <p:cNvPr id="378" name="Crypto-systems…"/>
            <p:cNvSpPr txBox="1"/>
            <p:nvPr/>
          </p:nvSpPr>
          <p:spPr>
            <a:xfrm>
              <a:off x="145325" y="81280"/>
              <a:ext cx="1538150" cy="1361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2000" b="1">
                  <a:solidFill>
                    <a:srgbClr val="FFFFFF"/>
                  </a:solidFill>
                  <a:latin typeface="Arial Narrow"/>
                  <a:ea typeface="Arial Narrow"/>
                  <a:cs typeface="Arial Narrow"/>
                  <a:sym typeface="Arial Narrow"/>
                </a:defRPr>
              </a:pPr>
              <a:r>
                <a:t> </a:t>
              </a:r>
              <a:r>
                <a:rPr sz="1600">
                  <a:solidFill>
                    <a:srgbClr val="000000"/>
                  </a:solidFill>
                </a:rPr>
                <a:t>Crypto-systems </a:t>
              </a:r>
              <a:endParaRPr>
                <a:latin typeface="Arial"/>
                <a:ea typeface="Arial"/>
                <a:cs typeface="Arial"/>
                <a:sym typeface="Arial"/>
              </a:endParaRPr>
            </a:p>
            <a:p>
              <a:pPr algn="ctr">
                <a:defRPr sz="1600" b="1">
                  <a:latin typeface="Arial Narrow"/>
                  <a:ea typeface="Arial Narrow"/>
                  <a:cs typeface="Arial Narrow"/>
                  <a:sym typeface="Arial Narrow"/>
                </a:defRPr>
              </a:pPr>
              <a:r>
                <a:t>for </a:t>
              </a:r>
              <a:endParaRPr>
                <a:latin typeface="Arial"/>
                <a:ea typeface="Arial"/>
                <a:cs typeface="Arial"/>
                <a:sym typeface="Arial"/>
              </a:endParaRPr>
            </a:p>
            <a:p>
              <a:pPr algn="ctr">
                <a:defRPr sz="1600" b="1">
                  <a:latin typeface="Arial Narrow"/>
                  <a:ea typeface="Arial Narrow"/>
                  <a:cs typeface="Arial Narrow"/>
                  <a:sym typeface="Arial Narrow"/>
                </a:defRPr>
              </a:pPr>
              <a:r>
                <a:t>Cloud</a:t>
              </a:r>
              <a:endParaRPr>
                <a:latin typeface="Arial"/>
                <a:ea typeface="Arial"/>
                <a:cs typeface="Arial"/>
                <a:sym typeface="Arial"/>
              </a:endParaRPr>
            </a:p>
            <a:p>
              <a:pPr algn="ctr">
                <a:defRPr sz="1600" b="1">
                  <a:latin typeface="Arial Narrow"/>
                  <a:ea typeface="Arial Narrow"/>
                  <a:cs typeface="Arial Narrow"/>
                  <a:sym typeface="Arial Narrow"/>
                </a:defRPr>
              </a:pPr>
              <a:r>
                <a:t>&amp;</a:t>
              </a:r>
              <a:endParaRPr>
                <a:latin typeface="Arial"/>
                <a:ea typeface="Arial"/>
                <a:cs typeface="Arial"/>
                <a:sym typeface="Arial"/>
              </a:endParaRPr>
            </a:p>
            <a:p>
              <a:pPr algn="ctr">
                <a:defRPr sz="1600" b="1">
                  <a:latin typeface="Arial Narrow"/>
                  <a:ea typeface="Arial Narrow"/>
                  <a:cs typeface="Arial Narrow"/>
                  <a:sym typeface="Arial Narrow"/>
                </a:defRPr>
              </a:pPr>
              <a:r>
                <a:t>IoT</a:t>
              </a:r>
              <a:r>
                <a:rPr sz="2000"/>
                <a:t> </a:t>
              </a:r>
            </a:p>
          </p:txBody>
        </p:sp>
      </p:grpSp>
      <p:grpSp>
        <p:nvGrpSpPr>
          <p:cNvPr id="382" name="Hexagon 8"/>
          <p:cNvGrpSpPr/>
          <p:nvPr/>
        </p:nvGrpSpPr>
        <p:grpSpPr>
          <a:xfrm>
            <a:off x="3276601" y="2218870"/>
            <a:ext cx="1828800" cy="1524001"/>
            <a:chOff x="0" y="0"/>
            <a:chExt cx="1828800" cy="1524000"/>
          </a:xfrm>
        </p:grpSpPr>
        <p:sp>
          <p:nvSpPr>
            <p:cNvPr id="380" name="Shape"/>
            <p:cNvSpPr/>
            <p:nvPr/>
          </p:nvSpPr>
          <p:spPr>
            <a:xfrm>
              <a:off x="0" y="0"/>
              <a:ext cx="1828800" cy="15240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500" y="0"/>
                  </a:lnTo>
                  <a:lnTo>
                    <a:pt x="17100" y="0"/>
                  </a:lnTo>
                  <a:lnTo>
                    <a:pt x="21600" y="10800"/>
                  </a:lnTo>
                  <a:lnTo>
                    <a:pt x="17100" y="21600"/>
                  </a:lnTo>
                  <a:lnTo>
                    <a:pt x="4500" y="21600"/>
                  </a:lnTo>
                  <a:close/>
                </a:path>
              </a:pathLst>
            </a:custGeom>
            <a:solidFill>
              <a:srgbClr val="CCFFCC"/>
            </a:solidFill>
            <a:ln w="12700" cap="flat">
              <a:noFill/>
              <a:miter lim="400000"/>
            </a:ln>
            <a:effectLst/>
          </p:spPr>
          <p:txBody>
            <a:bodyPr wrap="square" lIns="45719" tIns="45719" rIns="45719" bIns="45719" numCol="1" anchor="ctr">
              <a:noAutofit/>
            </a:bodyPr>
            <a:lstStyle/>
            <a:p>
              <a:pPr algn="ctr">
                <a:defRPr sz="1600" b="1">
                  <a:latin typeface="Arial Narrow"/>
                  <a:ea typeface="Arial Narrow"/>
                  <a:cs typeface="Arial Narrow"/>
                  <a:sym typeface="Arial Narrow"/>
                </a:defRPr>
              </a:pPr>
              <a:endParaRPr/>
            </a:p>
          </p:txBody>
        </p:sp>
        <p:sp>
          <p:nvSpPr>
            <p:cNvPr id="381" name="Machine Learning…"/>
            <p:cNvSpPr txBox="1"/>
            <p:nvPr/>
          </p:nvSpPr>
          <p:spPr>
            <a:xfrm>
              <a:off x="125730" y="373380"/>
              <a:ext cx="1577341" cy="777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algn="ctr">
                <a:defRPr sz="1600" b="1">
                  <a:latin typeface="Arial Narrow"/>
                  <a:ea typeface="Arial Narrow"/>
                  <a:cs typeface="Arial Narrow"/>
                  <a:sym typeface="Arial Narrow"/>
                </a:defRPr>
              </a:pPr>
              <a:r>
                <a:t>Machine Learning</a:t>
              </a:r>
              <a:endParaRPr>
                <a:latin typeface="Arial"/>
                <a:ea typeface="Arial"/>
                <a:cs typeface="Arial"/>
                <a:sym typeface="Arial"/>
              </a:endParaRPr>
            </a:p>
            <a:p>
              <a:pPr algn="ctr">
                <a:defRPr sz="1600" b="1">
                  <a:latin typeface="Arial Narrow"/>
                  <a:ea typeface="Arial Narrow"/>
                  <a:cs typeface="Arial Narrow"/>
                  <a:sym typeface="Arial Narrow"/>
                </a:defRPr>
              </a:pPr>
              <a:r>
                <a:t> for Attacks </a:t>
              </a:r>
              <a:endParaRPr>
                <a:latin typeface="Arial"/>
                <a:ea typeface="Arial"/>
                <a:cs typeface="Arial"/>
                <a:sym typeface="Arial"/>
              </a:endParaRPr>
            </a:p>
            <a:p>
              <a:pPr algn="ctr">
                <a:defRPr sz="1600" b="1">
                  <a:latin typeface="Arial Narrow"/>
                  <a:ea typeface="Arial Narrow"/>
                  <a:cs typeface="Arial Narrow"/>
                  <a:sym typeface="Arial Narrow"/>
                </a:defRPr>
              </a:pPr>
              <a:r>
                <a:t>&amp; Defences</a:t>
              </a:r>
            </a:p>
          </p:txBody>
        </p:sp>
      </p:grpSp>
    </p:spTree>
    <p:custDataLst>
      <p:tags r:id="rId1"/>
    </p:custDataLst>
    <p:extLst>
      <p:ext uri="{BB962C8B-B14F-4D97-AF65-F5344CB8AC3E}">
        <p14:creationId xmlns:p14="http://schemas.microsoft.com/office/powerpoint/2010/main" val="1294788455"/>
      </p:ext>
    </p:extLst>
  </p:cSld>
  <p:clrMapOvr>
    <a:masterClrMapping/>
  </p:clrMapOvr>
  <p:transition>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3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3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3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3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3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animBg="1" advAuto="0"/>
      <p:bldP spid="356" grpId="0" animBg="1" advAuto="0"/>
      <p:bldP spid="359" grpId="0" animBg="1" advAuto="0"/>
      <p:bldP spid="362" grpId="0" animBg="1" advAuto="0"/>
      <p:bldP spid="365" grpId="0" animBg="1" advAuto="0"/>
      <p:bldP spid="368" grpId="0" animBg="1" advAuto="0"/>
      <p:bldP spid="371" grpId="0" animBg="1" advAuto="0"/>
      <p:bldP spid="376" grpId="0" animBg="1" advAuto="0"/>
      <p:bldP spid="379" grpId="0" animBg="1" advAuto="0"/>
      <p:bldP spid="382"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Timing Attack in Modern Systems</a:t>
            </a:r>
          </a:p>
        </p:txBody>
      </p:sp>
      <p:pic>
        <p:nvPicPr>
          <p:cNvPr id="8" name="Content Placeholder 2"/>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4953000" y="1855027"/>
            <a:ext cx="3902084" cy="2824845"/>
          </a:xfrm>
        </p:spPr>
      </p:pic>
      <p:sp>
        <p:nvSpPr>
          <p:cNvPr id="3" name="TextBox 2"/>
          <p:cNvSpPr txBox="1"/>
          <p:nvPr/>
        </p:nvSpPr>
        <p:spPr>
          <a:xfrm>
            <a:off x="1676400" y="2017736"/>
            <a:ext cx="3048000" cy="1634490"/>
          </a:xfrm>
          <a:prstGeom prst="round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IN" dirty="0"/>
              <a:t>How to Benchmark Code Execution Times on Intel® IA-32 and IA-64 Instruction Set Architectures - </a:t>
            </a:r>
            <a:r>
              <a:rPr lang="en-IN" b="1" dirty="0"/>
              <a:t>Gabriele Paoloni</a:t>
            </a:r>
            <a:r>
              <a:rPr lang="en-IN" dirty="0"/>
              <a:t> </a:t>
            </a:r>
            <a:r>
              <a:rPr lang="en-IN" dirty="0" smtClean="0"/>
              <a:t>(White Paper)</a:t>
            </a:r>
            <a:endParaRPr lang="en-IN" dirty="0"/>
          </a:p>
        </p:txBody>
      </p:sp>
      <p:sp>
        <p:nvSpPr>
          <p:cNvPr id="9" name="TextBox 8"/>
          <p:cNvSpPr txBox="1"/>
          <p:nvPr/>
        </p:nvSpPr>
        <p:spPr>
          <a:xfrm>
            <a:off x="2667000" y="5095897"/>
            <a:ext cx="2997295" cy="715089"/>
          </a:xfrm>
          <a:prstGeom prst="roundRect">
            <a:avLst/>
          </a:prstGeom>
          <a:solidFill>
            <a:srgbClr val="B3B7EE"/>
          </a:solidFill>
          <a:ln w="12700"/>
        </p:spPr>
        <p:style>
          <a:lnRef idx="2">
            <a:schemeClr val="dk1"/>
          </a:lnRef>
          <a:fillRef idx="1">
            <a:schemeClr val="lt1"/>
          </a:fillRef>
          <a:effectRef idx="0">
            <a:schemeClr val="dk1"/>
          </a:effectRef>
          <a:fontRef idx="minor">
            <a:schemeClr val="dk1"/>
          </a:fontRef>
        </p:style>
        <p:txBody>
          <a:bodyPr wrap="none" rtlCol="0">
            <a:spAutoFit/>
          </a:bodyPr>
          <a:lstStyle/>
          <a:p>
            <a:r>
              <a:rPr lang="en-IN" dirty="0" smtClean="0"/>
              <a:t>Removes all Nondeterminism</a:t>
            </a:r>
          </a:p>
          <a:p>
            <a:pPr algn="ctr"/>
            <a:r>
              <a:rPr lang="en-IN" dirty="0" smtClean="0"/>
              <a:t>(with root access)</a:t>
            </a:r>
            <a:endParaRPr lang="en-IN" dirty="0"/>
          </a:p>
        </p:txBody>
      </p:sp>
      <p:cxnSp>
        <p:nvCxnSpPr>
          <p:cNvPr id="11" name="Straight Arrow Connector 10"/>
          <p:cNvCxnSpPr>
            <a:stCxn id="3" idx="2"/>
            <a:endCxn id="9" idx="0"/>
          </p:cNvCxnSpPr>
          <p:nvPr/>
        </p:nvCxnSpPr>
        <p:spPr>
          <a:xfrm>
            <a:off x="3200400" y="3652226"/>
            <a:ext cx="965248" cy="144367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6" name="Group 5"/>
          <p:cNvGrpSpPr/>
          <p:nvPr/>
        </p:nvGrpSpPr>
        <p:grpSpPr>
          <a:xfrm>
            <a:off x="6938962" y="2257420"/>
            <a:ext cx="1443039" cy="341369"/>
            <a:chOff x="6938962" y="2257420"/>
            <a:chExt cx="1443039" cy="341369"/>
          </a:xfrm>
        </p:grpSpPr>
        <p:sp>
          <p:nvSpPr>
            <p:cNvPr id="4" name="Rectangle 3"/>
            <p:cNvSpPr/>
            <p:nvPr/>
          </p:nvSpPr>
          <p:spPr>
            <a:xfrm>
              <a:off x="6938962" y="2257420"/>
              <a:ext cx="985838" cy="10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p:cNvSpPr/>
            <p:nvPr/>
          </p:nvSpPr>
          <p:spPr>
            <a:xfrm>
              <a:off x="6974680" y="2362200"/>
              <a:ext cx="1331119" cy="10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p:cNvSpPr/>
            <p:nvPr/>
          </p:nvSpPr>
          <p:spPr>
            <a:xfrm>
              <a:off x="7162801" y="2494009"/>
              <a:ext cx="1219200" cy="104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0429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Timing Attack in Modern Systems</a:t>
            </a:r>
          </a:p>
        </p:txBody>
      </p:sp>
      <p:sp>
        <p:nvSpPr>
          <p:cNvPr id="10" name="Vertical Scroll 9"/>
          <p:cNvSpPr/>
          <p:nvPr/>
        </p:nvSpPr>
        <p:spPr>
          <a:xfrm>
            <a:off x="2481959" y="4086488"/>
            <a:ext cx="1742536" cy="2277374"/>
          </a:xfrm>
          <a:prstGeom prst="vertic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Spy thread</a:t>
            </a:r>
          </a:p>
          <a:p>
            <a:pPr algn="ctr"/>
            <a:r>
              <a:rPr lang="en-US" dirty="0" smtClean="0">
                <a:solidFill>
                  <a:schemeClr val="tx1"/>
                </a:solidFill>
              </a:rPr>
              <a:t>while(1){;}</a:t>
            </a:r>
            <a:endParaRPr lang="en-US" dirty="0">
              <a:solidFill>
                <a:schemeClr val="tx1"/>
              </a:solidFill>
            </a:endParaRPr>
          </a:p>
        </p:txBody>
      </p:sp>
      <p:sp>
        <p:nvSpPr>
          <p:cNvPr id="12" name="Cloud 11"/>
          <p:cNvSpPr/>
          <p:nvPr/>
        </p:nvSpPr>
        <p:spPr>
          <a:xfrm>
            <a:off x="2566658" y="3136524"/>
            <a:ext cx="1573138" cy="824047"/>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Virtual</a:t>
            </a:r>
            <a:r>
              <a:rPr lang="en-US" dirty="0" smtClean="0"/>
              <a:t> </a:t>
            </a:r>
            <a:r>
              <a:rPr lang="en-US" dirty="0" smtClean="0">
                <a:solidFill>
                  <a:schemeClr val="tx1"/>
                </a:solidFill>
              </a:rPr>
              <a:t>Core 0</a:t>
            </a:r>
            <a:endParaRPr lang="en-IN" dirty="0">
              <a:solidFill>
                <a:schemeClr val="tx1"/>
              </a:solidFill>
            </a:endParaRPr>
          </a:p>
        </p:txBody>
      </p:sp>
      <p:sp>
        <p:nvSpPr>
          <p:cNvPr id="13" name="Cloud 12"/>
          <p:cNvSpPr/>
          <p:nvPr/>
        </p:nvSpPr>
        <p:spPr>
          <a:xfrm>
            <a:off x="6246845" y="3139549"/>
            <a:ext cx="1556046" cy="824046"/>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Virtual</a:t>
            </a:r>
            <a:r>
              <a:rPr lang="en-US" dirty="0" smtClean="0"/>
              <a:t> </a:t>
            </a:r>
            <a:r>
              <a:rPr lang="en-US" dirty="0" smtClean="0">
                <a:solidFill>
                  <a:schemeClr val="tx1"/>
                </a:solidFill>
              </a:rPr>
              <a:t>Core 1</a:t>
            </a:r>
            <a:endParaRPr lang="en-IN" dirty="0">
              <a:solidFill>
                <a:schemeClr val="tx1"/>
              </a:solidFill>
            </a:endParaRPr>
          </a:p>
        </p:txBody>
      </p:sp>
      <p:sp>
        <p:nvSpPr>
          <p:cNvPr id="14" name="Vertical Scroll 13"/>
          <p:cNvSpPr/>
          <p:nvPr/>
        </p:nvSpPr>
        <p:spPr>
          <a:xfrm>
            <a:off x="5169469" y="4086488"/>
            <a:ext cx="3710798" cy="2277374"/>
          </a:xfrm>
          <a:prstGeom prst="vertic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Time measurement thread</a:t>
            </a:r>
          </a:p>
          <a:p>
            <a:pPr algn="ctr"/>
            <a:r>
              <a:rPr lang="en-US" dirty="0">
                <a:solidFill>
                  <a:schemeClr val="tx1"/>
                </a:solidFill>
              </a:rPr>
              <a:t>s</a:t>
            </a:r>
            <a:r>
              <a:rPr lang="en-US" dirty="0" smtClean="0">
                <a:solidFill>
                  <a:schemeClr val="tx1"/>
                </a:solidFill>
              </a:rPr>
              <a:t>tart = </a:t>
            </a:r>
            <a:r>
              <a:rPr lang="en-US" dirty="0" err="1" smtClean="0">
                <a:solidFill>
                  <a:schemeClr val="tx1"/>
                </a:solidFill>
              </a:rPr>
              <a:t>time_fn</a:t>
            </a:r>
            <a:r>
              <a:rPr lang="en-US" dirty="0" smtClean="0">
                <a:solidFill>
                  <a:schemeClr val="tx1"/>
                </a:solidFill>
              </a:rPr>
              <a:t>()</a:t>
            </a:r>
          </a:p>
          <a:p>
            <a:pPr algn="ctr"/>
            <a:r>
              <a:rPr lang="en-US" dirty="0" smtClean="0">
                <a:solidFill>
                  <a:schemeClr val="tx1"/>
                </a:solidFill>
              </a:rPr>
              <a:t>/*function*/</a:t>
            </a:r>
          </a:p>
          <a:p>
            <a:pPr algn="ctr"/>
            <a:r>
              <a:rPr lang="en-US" dirty="0" smtClean="0">
                <a:solidFill>
                  <a:schemeClr val="tx1"/>
                </a:solidFill>
              </a:rPr>
              <a:t>end =  </a:t>
            </a:r>
            <a:r>
              <a:rPr lang="en-US" dirty="0" err="1" smtClean="0">
                <a:solidFill>
                  <a:schemeClr val="tx1"/>
                </a:solidFill>
              </a:rPr>
              <a:t>time_fn</a:t>
            </a:r>
            <a:r>
              <a:rPr lang="en-US" dirty="0" smtClean="0">
                <a:solidFill>
                  <a:schemeClr val="tx1"/>
                </a:solidFill>
              </a:rPr>
              <a:t>()</a:t>
            </a:r>
          </a:p>
          <a:p>
            <a:pPr algn="ctr"/>
            <a:r>
              <a:rPr lang="en-US" dirty="0">
                <a:solidFill>
                  <a:schemeClr val="tx1"/>
                </a:solidFill>
              </a:rPr>
              <a:t>t</a:t>
            </a:r>
            <a:r>
              <a:rPr lang="en-US" dirty="0" smtClean="0">
                <a:solidFill>
                  <a:schemeClr val="tx1"/>
                </a:solidFill>
              </a:rPr>
              <a:t>iming = end - start</a:t>
            </a:r>
          </a:p>
          <a:p>
            <a:pPr algn="ctr"/>
            <a:r>
              <a:rPr lang="en-US" dirty="0" smtClean="0">
                <a:solidFill>
                  <a:schemeClr val="tx1"/>
                </a:solidFill>
              </a:rPr>
              <a:t> </a:t>
            </a:r>
          </a:p>
        </p:txBody>
      </p:sp>
      <p:sp>
        <p:nvSpPr>
          <p:cNvPr id="15" name="Rounded Rectangle 14"/>
          <p:cNvSpPr/>
          <p:nvPr/>
        </p:nvSpPr>
        <p:spPr>
          <a:xfrm>
            <a:off x="2566658" y="2734662"/>
            <a:ext cx="5236233" cy="273154"/>
          </a:xfrm>
          <a:prstGeom prst="roundRect">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tx1"/>
                </a:solidFill>
              </a:rPr>
              <a:t>Core</a:t>
            </a:r>
            <a:endParaRPr lang="en-IN" dirty="0">
              <a:solidFill>
                <a:schemeClr val="tx1"/>
              </a:solidFill>
            </a:endParaRPr>
          </a:p>
        </p:txBody>
      </p:sp>
      <p:sp>
        <p:nvSpPr>
          <p:cNvPr id="5" name="TextBox 4"/>
          <p:cNvSpPr txBox="1"/>
          <p:nvPr/>
        </p:nvSpPr>
        <p:spPr>
          <a:xfrm>
            <a:off x="2967123" y="1990764"/>
            <a:ext cx="4435304" cy="646986"/>
          </a:xfrm>
          <a:prstGeom prst="roundRect">
            <a:avLst/>
          </a:prstGeom>
          <a:solidFill>
            <a:srgbClr val="D3E565"/>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N" sz="1600" dirty="0"/>
              <a:t>Spy thread keeps one virtual core occupied and lets other thread run solely on other virtual core</a:t>
            </a:r>
          </a:p>
        </p:txBody>
      </p:sp>
      <p:sp>
        <p:nvSpPr>
          <p:cNvPr id="6" name="TextBox 5"/>
          <p:cNvSpPr txBox="1"/>
          <p:nvPr/>
        </p:nvSpPr>
        <p:spPr>
          <a:xfrm>
            <a:off x="1435100" y="1524520"/>
            <a:ext cx="7494359" cy="369332"/>
          </a:xfrm>
          <a:prstGeom prst="rect">
            <a:avLst/>
          </a:prstGeom>
          <a:noFill/>
        </p:spPr>
        <p:txBody>
          <a:bodyPr wrap="none" rtlCol="0">
            <a:spAutoFit/>
          </a:bodyPr>
          <a:lstStyle/>
          <a:p>
            <a:r>
              <a:rPr lang="en-IN" b="1" dirty="0"/>
              <a:t>Eliminate </a:t>
            </a:r>
            <a:r>
              <a:rPr lang="en-IN" b="1" dirty="0" smtClean="0"/>
              <a:t>nondeterminism </a:t>
            </a:r>
            <a:r>
              <a:rPr lang="en-IN" b="1" dirty="0"/>
              <a:t>due to hyper-threading from user </a:t>
            </a:r>
            <a:r>
              <a:rPr lang="en-IN" b="1" dirty="0" smtClean="0"/>
              <a:t>space</a:t>
            </a:r>
            <a:endParaRPr lang="en-IN" b="1" dirty="0"/>
          </a:p>
        </p:txBody>
      </p:sp>
      <p:grpSp>
        <p:nvGrpSpPr>
          <p:cNvPr id="25" name="Group 24"/>
          <p:cNvGrpSpPr/>
          <p:nvPr/>
        </p:nvGrpSpPr>
        <p:grpSpPr>
          <a:xfrm>
            <a:off x="2362200" y="1893852"/>
            <a:ext cx="5801784" cy="4351338"/>
            <a:chOff x="2362200" y="1893852"/>
            <a:chExt cx="5801784" cy="4351338"/>
          </a:xfrm>
        </p:grpSpPr>
        <p:pic>
          <p:nvPicPr>
            <p:cNvPr id="26"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362200" y="1893852"/>
              <a:ext cx="5801784" cy="4351338"/>
            </a:xfrm>
            <a:prstGeom prst="rect">
              <a:avLst/>
            </a:prstGeom>
            <a:noFill/>
            <a:ln w="9525">
              <a:noFill/>
              <a:miter lim="800000"/>
              <a:headEnd/>
              <a:tailEnd/>
            </a:ln>
          </p:spPr>
        </p:pic>
        <p:sp>
          <p:nvSpPr>
            <p:cNvPr id="27" name="Rectangle 26"/>
            <p:cNvSpPr/>
            <p:nvPr/>
          </p:nvSpPr>
          <p:spPr>
            <a:xfrm>
              <a:off x="5317333" y="2517670"/>
              <a:ext cx="1393030" cy="13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p:cNvSpPr/>
            <p:nvPr/>
          </p:nvSpPr>
          <p:spPr>
            <a:xfrm>
              <a:off x="5410200" y="2700268"/>
              <a:ext cx="1905000" cy="13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p:cNvSpPr/>
            <p:nvPr/>
          </p:nvSpPr>
          <p:spPr>
            <a:xfrm>
              <a:off x="6030828" y="3086378"/>
              <a:ext cx="1393030" cy="13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364676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Timing Attack in Modern Systems</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626806"/>
            <a:ext cx="4152900" cy="1708234"/>
          </a:xfrm>
          <a:prstGeom prst="rect">
            <a:avLst/>
          </a:prstGeom>
        </p:spPr>
      </p:pic>
      <p:grpSp>
        <p:nvGrpSpPr>
          <p:cNvPr id="7" name="Group 6"/>
          <p:cNvGrpSpPr/>
          <p:nvPr/>
        </p:nvGrpSpPr>
        <p:grpSpPr>
          <a:xfrm>
            <a:off x="2143571" y="4786105"/>
            <a:ext cx="472867" cy="1511154"/>
            <a:chOff x="2143571" y="4786105"/>
            <a:chExt cx="472867" cy="1511154"/>
          </a:xfrm>
        </p:grpSpPr>
        <p:sp>
          <p:nvSpPr>
            <p:cNvPr id="4" name="Rectangle 3"/>
            <p:cNvSpPr/>
            <p:nvPr/>
          </p:nvSpPr>
          <p:spPr>
            <a:xfrm>
              <a:off x="2159238" y="4786105"/>
              <a:ext cx="4572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2150692" y="5177547"/>
              <a:ext cx="4572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p:cNvSpPr/>
            <p:nvPr/>
          </p:nvSpPr>
          <p:spPr>
            <a:xfrm>
              <a:off x="2159238" y="5368184"/>
              <a:ext cx="4572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p:cNvSpPr/>
            <p:nvPr/>
          </p:nvSpPr>
          <p:spPr>
            <a:xfrm>
              <a:off x="2159238" y="5564054"/>
              <a:ext cx="4572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2143571" y="6144859"/>
              <a:ext cx="457200" cy="152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2" name="Rectangle 21"/>
          <p:cNvSpPr/>
          <p:nvPr/>
        </p:nvSpPr>
        <p:spPr>
          <a:xfrm>
            <a:off x="6096000" y="5210580"/>
            <a:ext cx="2441694"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Accuracy around 60%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3" name="TextBox 22"/>
          <p:cNvSpPr txBox="1"/>
          <p:nvPr/>
        </p:nvSpPr>
        <p:spPr>
          <a:xfrm>
            <a:off x="1898769" y="4110357"/>
            <a:ext cx="3403362" cy="408623"/>
          </a:xfrm>
          <a:prstGeom prst="roundRect">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IN" smtClean="0">
                <a:solidFill>
                  <a:schemeClr val="tx1"/>
                </a:solidFill>
              </a:rPr>
              <a:t>After Removing </a:t>
            </a:r>
            <a:r>
              <a:rPr lang="en-IN" dirty="0" smtClean="0">
                <a:solidFill>
                  <a:schemeClr val="tx1"/>
                </a:solidFill>
              </a:rPr>
              <a:t>all Indeterminism</a:t>
            </a:r>
            <a:endParaRPr lang="en-IN" dirty="0">
              <a:solidFill>
                <a:schemeClr val="tx1"/>
              </a:solidFill>
            </a:endParaRPr>
          </a:p>
        </p:txBody>
      </p:sp>
      <p:sp>
        <p:nvSpPr>
          <p:cNvPr id="25" name="Rectangle 24"/>
          <p:cNvSpPr/>
          <p:nvPr/>
        </p:nvSpPr>
        <p:spPr>
          <a:xfrm>
            <a:off x="6551253" y="2717374"/>
            <a:ext cx="1531188" cy="369332"/>
          </a:xfrm>
          <a:prstGeom prst="rect">
            <a:avLst/>
          </a:prstGeom>
          <a:noFill/>
        </p:spPr>
        <p:txBody>
          <a:bodyPr wrap="none" lIns="91440" tIns="45720" rIns="91440" bIns="45720">
            <a:spAutoFit/>
          </a:bodyPr>
          <a:lstStyle/>
          <a:p>
            <a:pPr algn="ctr"/>
            <a:r>
              <a:rPr lang="en-US" b="0" cap="none" spc="0" dirty="0" smtClean="0">
                <a:ln w="0"/>
                <a:solidFill>
                  <a:schemeClr val="tx1"/>
                </a:solidFill>
                <a:effectLst>
                  <a:outerShdw blurRad="38100" dist="19050" dir="2700000" algn="tl" rotWithShape="0">
                    <a:schemeClr val="dk1">
                      <a:alpha val="40000"/>
                    </a:schemeClr>
                  </a:outerShdw>
                </a:effectLst>
              </a:rPr>
              <a:t>Accuracy 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26" name="TextBox 25"/>
          <p:cNvSpPr txBox="1"/>
          <p:nvPr/>
        </p:nvSpPr>
        <p:spPr>
          <a:xfrm>
            <a:off x="1495871" y="1644935"/>
            <a:ext cx="4181029" cy="408623"/>
          </a:xfrm>
          <a:prstGeom prst="roundRect">
            <a:avLst/>
          </a:prstGeom>
          <a:solidFill>
            <a:schemeClr val="accent2">
              <a:lumMod val="20000"/>
              <a:lumOff val="80000"/>
            </a:schemeClr>
          </a:solidFill>
          <a:ln w="12700"/>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IN" dirty="0" smtClean="0">
                <a:solidFill>
                  <a:schemeClr val="tx1"/>
                </a:solidFill>
              </a:rPr>
              <a:t>Timing Attack on Modern System (Core i5)</a:t>
            </a:r>
            <a:endParaRPr lang="en-IN" dirty="0">
              <a:solidFill>
                <a:schemeClr val="tx1"/>
              </a:solidFill>
            </a:endParaRPr>
          </a:p>
        </p:txBody>
      </p:sp>
      <p:pic>
        <p:nvPicPr>
          <p:cNvPr id="8" name="Picture 7"/>
          <p:cNvPicPr>
            <a:picLocks/>
          </p:cNvPicPr>
          <p:nvPr/>
        </p:nvPicPr>
        <p:blipFill>
          <a:blip r:embed="rId3"/>
          <a:stretch>
            <a:fillRect/>
          </a:stretch>
        </p:blipFill>
        <p:spPr>
          <a:xfrm>
            <a:off x="1524000" y="2168183"/>
            <a:ext cx="4154400" cy="1710000"/>
          </a:xfrm>
          <a:prstGeom prst="rect">
            <a:avLst/>
          </a:prstGeom>
        </p:spPr>
      </p:pic>
    </p:spTree>
    <p:extLst>
      <p:ext uri="{BB962C8B-B14F-4D97-AF65-F5344CB8AC3E}">
        <p14:creationId xmlns:p14="http://schemas.microsoft.com/office/powerpoint/2010/main" val="1528686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50" fill="hold"/>
                                        <p:tgtEl>
                                          <p:spTgt spid="7"/>
                                        </p:tgtEl>
                                        <p:attrNameLst>
                                          <p:attrName>ppt_x</p:attrName>
                                        </p:attrNameLst>
                                      </p:cBhvr>
                                      <p:tavLst>
                                        <p:tav tm="0">
                                          <p:val>
                                            <p:strVal val="#ppt_x"/>
                                          </p:val>
                                        </p:tav>
                                        <p:tav tm="100000">
                                          <p:val>
                                            <p:strVal val="#ppt_x"/>
                                          </p:val>
                                        </p:tav>
                                      </p:tavLst>
                                    </p:anim>
                                    <p:anim calcmode="lin" valueType="num">
                                      <p:cBhvr additive="base">
                                        <p:cTn id="22" dur="25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250"/>
                            </p:stCondLst>
                            <p:childTnLst>
                              <p:par>
                                <p:cTn id="24" presetID="1"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5" grpId="0"/>
      <p:bldP spid="2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3810000"/>
            <a:ext cx="1285875" cy="1285875"/>
          </a:xfrm>
          <a:prstGeom prst="rect">
            <a:avLst/>
          </a:prstGeom>
        </p:spPr>
      </p:pic>
      <p:pic>
        <p:nvPicPr>
          <p:cNvPr id="5" name="Picture 4"/>
          <p:cNvPicPr>
            <a:picLocks noChangeAspect="1"/>
          </p:cNvPicPr>
          <p:nvPr/>
        </p:nvPicPr>
        <p:blipFill>
          <a:blip r:embed="rId3"/>
          <a:stretch>
            <a:fillRect/>
          </a:stretch>
        </p:blipFill>
        <p:spPr>
          <a:xfrm>
            <a:off x="3581400" y="1681162"/>
            <a:ext cx="2272126" cy="1704975"/>
          </a:xfrm>
          <a:prstGeom prst="rect">
            <a:avLst/>
          </a:prstGeom>
        </p:spPr>
      </p:pic>
      <p:pic>
        <p:nvPicPr>
          <p:cNvPr id="821256" name="Picture 8" descr="Image result for ram mem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531393"/>
            <a:ext cx="1804704" cy="2519363"/>
          </a:xfrm>
          <a:prstGeom prst="rect">
            <a:avLst/>
          </a:prstGeom>
          <a:noFill/>
          <a:extLst>
            <a:ext uri="{909E8E84-426E-40DD-AFC4-6F175D3DCCD1}">
              <a14:hiddenFill xmlns:a14="http://schemas.microsoft.com/office/drawing/2010/main">
                <a:solidFill>
                  <a:srgbClr val="FFFFFF"/>
                </a:solidFill>
              </a14:hiddenFill>
            </a:ext>
          </a:extLst>
        </p:spPr>
      </p:pic>
      <p:sp>
        <p:nvSpPr>
          <p:cNvPr id="8" name="Bent Arrow 7"/>
          <p:cNvSpPr/>
          <p:nvPr/>
        </p:nvSpPr>
        <p:spPr>
          <a:xfrm>
            <a:off x="2286000" y="2514600"/>
            <a:ext cx="1143000" cy="1219200"/>
          </a:xfrm>
          <a:prstGeom prst="bentArrow">
            <a:avLst>
              <a:gd name="adj1" fmla="val 15977"/>
              <a:gd name="adj2" fmla="val 25000"/>
              <a:gd name="adj3" fmla="val 38235"/>
              <a:gd name="adj4" fmla="val 239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IN">
              <a:solidFill>
                <a:schemeClr val="tx1"/>
              </a:solidFill>
            </a:endParaRPr>
          </a:p>
        </p:txBody>
      </p:sp>
      <p:sp>
        <p:nvSpPr>
          <p:cNvPr id="10" name="TextBox 9"/>
          <p:cNvSpPr txBox="1"/>
          <p:nvPr/>
        </p:nvSpPr>
        <p:spPr>
          <a:xfrm>
            <a:off x="2057400" y="1752600"/>
            <a:ext cx="1390124" cy="369332"/>
          </a:xfrm>
          <a:prstGeom prst="rect">
            <a:avLst/>
          </a:prstGeom>
          <a:noFill/>
        </p:spPr>
        <p:txBody>
          <a:bodyPr wrap="none" rtlCol="0">
            <a:spAutoFit/>
          </a:bodyPr>
          <a:lstStyle/>
          <a:p>
            <a:r>
              <a:rPr lang="en-IN" dirty="0" smtClean="0"/>
              <a:t>Cache Miss</a:t>
            </a:r>
            <a:endParaRPr lang="en-IN" dirty="0"/>
          </a:p>
        </p:txBody>
      </p:sp>
      <p:sp>
        <p:nvSpPr>
          <p:cNvPr id="2" name="TextBox 1"/>
          <p:cNvSpPr txBox="1"/>
          <p:nvPr/>
        </p:nvSpPr>
        <p:spPr>
          <a:xfrm>
            <a:off x="1143000" y="5410200"/>
            <a:ext cx="1915909" cy="369332"/>
          </a:xfrm>
          <a:prstGeom prst="rect">
            <a:avLst/>
          </a:prstGeom>
          <a:noFill/>
        </p:spPr>
        <p:txBody>
          <a:bodyPr wrap="none" rtlCol="0">
            <a:spAutoFit/>
          </a:bodyPr>
          <a:lstStyle/>
          <a:p>
            <a:r>
              <a:rPr lang="en-IN" dirty="0" smtClean="0"/>
              <a:t>Crypto execution</a:t>
            </a:r>
            <a:endParaRPr lang="en-IN" dirty="0"/>
          </a:p>
        </p:txBody>
      </p:sp>
      <p:sp>
        <p:nvSpPr>
          <p:cNvPr id="3" name="TextBox 2"/>
          <p:cNvSpPr txBox="1"/>
          <p:nvPr/>
        </p:nvSpPr>
        <p:spPr>
          <a:xfrm>
            <a:off x="3886200" y="1143000"/>
            <a:ext cx="1749197" cy="369332"/>
          </a:xfrm>
          <a:prstGeom prst="rect">
            <a:avLst/>
          </a:prstGeom>
          <a:noFill/>
        </p:spPr>
        <p:txBody>
          <a:bodyPr wrap="none" rtlCol="0">
            <a:spAutoFit/>
          </a:bodyPr>
          <a:lstStyle/>
          <a:p>
            <a:r>
              <a:rPr lang="en-IN" dirty="0" smtClean="0"/>
              <a:t>Cache Memory</a:t>
            </a:r>
            <a:endParaRPr lang="en-IN" dirty="0"/>
          </a:p>
        </p:txBody>
      </p:sp>
      <p:sp>
        <p:nvSpPr>
          <p:cNvPr id="6" name="TextBox 5"/>
          <p:cNvSpPr txBox="1"/>
          <p:nvPr/>
        </p:nvSpPr>
        <p:spPr>
          <a:xfrm>
            <a:off x="6553200" y="2907268"/>
            <a:ext cx="864339" cy="369332"/>
          </a:xfrm>
          <a:prstGeom prst="rect">
            <a:avLst/>
          </a:prstGeom>
          <a:noFill/>
        </p:spPr>
        <p:txBody>
          <a:bodyPr wrap="none" rtlCol="0">
            <a:spAutoFit/>
          </a:bodyPr>
          <a:lstStyle/>
          <a:p>
            <a:r>
              <a:rPr lang="en-IN" dirty="0" smtClean="0"/>
              <a:t>DRAM</a:t>
            </a:r>
            <a:endParaRPr lang="en-IN" dirty="0"/>
          </a:p>
        </p:txBody>
      </p:sp>
      <p:sp>
        <p:nvSpPr>
          <p:cNvPr id="7" name="Title 6"/>
          <p:cNvSpPr>
            <a:spLocks noGrp="1"/>
          </p:cNvSpPr>
          <p:nvPr>
            <p:ph type="title"/>
          </p:nvPr>
        </p:nvSpPr>
        <p:spPr>
          <a:xfrm>
            <a:off x="533400" y="76200"/>
            <a:ext cx="8858250" cy="1143000"/>
          </a:xfrm>
        </p:spPr>
        <p:txBody>
          <a:bodyPr>
            <a:normAutofit/>
          </a:bodyPr>
          <a:lstStyle/>
          <a:p>
            <a:r>
              <a:rPr lang="en-US" sz="3600" smtClean="0"/>
              <a:t>Timing Analysis for Row Hammering</a:t>
            </a:r>
            <a:endParaRPr lang="en-US" sz="3600"/>
          </a:p>
        </p:txBody>
      </p:sp>
    </p:spTree>
    <p:extLst>
      <p:ext uri="{BB962C8B-B14F-4D97-AF65-F5344CB8AC3E}">
        <p14:creationId xmlns:p14="http://schemas.microsoft.com/office/powerpoint/2010/main" val="270146009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1" nodeType="clickEffect">
                                  <p:stCondLst>
                                    <p:cond delay="0"/>
                                  </p:stCondLst>
                                  <p:childTnLst>
                                    <p:animClr clrSpc="rgb" dir="cw">
                                      <p:cBhvr override="childStyle">
                                        <p:cTn id="10" dur="500" autoRev="1" fill="remove"/>
                                        <p:tgtEl>
                                          <p:spTgt spid="8"/>
                                        </p:tgtEl>
                                        <p:attrNameLst>
                                          <p:attrName>style.color</p:attrName>
                                        </p:attrNameLst>
                                      </p:cBhvr>
                                      <p:to>
                                        <a:srgbClr val="FF0000"/>
                                      </p:to>
                                    </p:animClr>
                                    <p:animClr clrSpc="rgb" dir="cw">
                                      <p:cBhvr>
                                        <p:cTn id="11" dur="500" autoRev="1" fill="remove"/>
                                        <p:tgtEl>
                                          <p:spTgt spid="8"/>
                                        </p:tgtEl>
                                        <p:attrNameLst>
                                          <p:attrName>fillcolor</p:attrName>
                                        </p:attrNameLst>
                                      </p:cBhvr>
                                      <p:to>
                                        <a:srgbClr val="FF0000"/>
                                      </p:to>
                                    </p:animClr>
                                    <p:set>
                                      <p:cBhvr>
                                        <p:cTn id="12" dur="500" autoRev="1" fill="remove"/>
                                        <p:tgtEl>
                                          <p:spTgt spid="8"/>
                                        </p:tgtEl>
                                        <p:attrNameLst>
                                          <p:attrName>fill.type</p:attrName>
                                        </p:attrNameLst>
                                      </p:cBhvr>
                                      <p:to>
                                        <p:strVal val="solid"/>
                                      </p:to>
                                    </p:set>
                                    <p:set>
                                      <p:cBhvr>
                                        <p:cTn id="13" dur="500" autoRev="1" fill="remove"/>
                                        <p:tgtEl>
                                          <p:spTgt spid="8"/>
                                        </p:tgtEl>
                                        <p:attrNameLst>
                                          <p:attrName>fill.on</p:attrName>
                                        </p:attrNameLst>
                                      </p:cBhvr>
                                      <p:to>
                                        <p:strVal val="tru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3810000"/>
            <a:ext cx="1285875" cy="1285875"/>
          </a:xfrm>
          <a:prstGeom prst="rect">
            <a:avLst/>
          </a:prstGeom>
        </p:spPr>
      </p:pic>
      <p:pic>
        <p:nvPicPr>
          <p:cNvPr id="5" name="Picture 4"/>
          <p:cNvPicPr>
            <a:picLocks noChangeAspect="1"/>
          </p:cNvPicPr>
          <p:nvPr/>
        </p:nvPicPr>
        <p:blipFill>
          <a:blip r:embed="rId3"/>
          <a:stretch>
            <a:fillRect/>
          </a:stretch>
        </p:blipFill>
        <p:spPr>
          <a:xfrm>
            <a:off x="3581400" y="1681162"/>
            <a:ext cx="2272126" cy="1704975"/>
          </a:xfrm>
          <a:prstGeom prst="rect">
            <a:avLst/>
          </a:prstGeom>
        </p:spPr>
      </p:pic>
      <p:pic>
        <p:nvPicPr>
          <p:cNvPr id="821256" name="Picture 8" descr="Image result for ram mem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505200"/>
            <a:ext cx="1804704" cy="2519363"/>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a:off x="3429000" y="4191000"/>
            <a:ext cx="2198037" cy="762000"/>
          </a:xfrm>
          <a:prstGeom prst="rightArrow">
            <a:avLst>
              <a:gd name="adj1" fmla="val 32857"/>
              <a:gd name="adj2" fmla="val 101428"/>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endParaRPr lang="en-IN">
              <a:solidFill>
                <a:srgbClr val="33CC33"/>
              </a:solidFill>
            </a:endParaRPr>
          </a:p>
        </p:txBody>
      </p:sp>
      <p:grpSp>
        <p:nvGrpSpPr>
          <p:cNvPr id="39" name="Group 38"/>
          <p:cNvGrpSpPr/>
          <p:nvPr/>
        </p:nvGrpSpPr>
        <p:grpSpPr>
          <a:xfrm>
            <a:off x="6324600" y="3452913"/>
            <a:ext cx="2197467" cy="2807732"/>
            <a:chOff x="6553200" y="685800"/>
            <a:chExt cx="2197467" cy="2807732"/>
          </a:xfrm>
        </p:grpSpPr>
        <p:sp>
          <p:nvSpPr>
            <p:cNvPr id="2" name="Rectangle 1"/>
            <p:cNvSpPr/>
            <p:nvPr/>
          </p:nvSpPr>
          <p:spPr>
            <a:xfrm>
              <a:off x="6553200" y="10668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10" name="Rectangle 9"/>
            <p:cNvSpPr/>
            <p:nvPr/>
          </p:nvSpPr>
          <p:spPr>
            <a:xfrm>
              <a:off x="6705600" y="12192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11" name="Rectangle 10"/>
            <p:cNvSpPr/>
            <p:nvPr/>
          </p:nvSpPr>
          <p:spPr>
            <a:xfrm>
              <a:off x="6858000" y="13716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12" name="Rectangle 11"/>
            <p:cNvSpPr/>
            <p:nvPr/>
          </p:nvSpPr>
          <p:spPr>
            <a:xfrm>
              <a:off x="7010400" y="15240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13" name="Rectangle 12"/>
            <p:cNvSpPr/>
            <p:nvPr/>
          </p:nvSpPr>
          <p:spPr>
            <a:xfrm>
              <a:off x="7162800" y="16764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14" name="Rectangle 13"/>
            <p:cNvSpPr/>
            <p:nvPr/>
          </p:nvSpPr>
          <p:spPr>
            <a:xfrm>
              <a:off x="7315200" y="18288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15" name="Rectangle 14"/>
            <p:cNvSpPr/>
            <p:nvPr/>
          </p:nvSpPr>
          <p:spPr>
            <a:xfrm>
              <a:off x="7467600" y="19812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16" name="Rectangle 15"/>
            <p:cNvSpPr/>
            <p:nvPr/>
          </p:nvSpPr>
          <p:spPr>
            <a:xfrm>
              <a:off x="7620000" y="21336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cxnSp>
          <p:nvCxnSpPr>
            <p:cNvPr id="6" name="Straight Connector 5"/>
            <p:cNvCxnSpPr/>
            <p:nvPr/>
          </p:nvCxnSpPr>
          <p:spPr>
            <a:xfrm>
              <a:off x="7620000" y="2286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620000" y="24384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620000" y="25908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620000" y="27432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620000" y="28956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620000" y="3048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620000" y="3200400"/>
              <a:ext cx="914400" cy="0"/>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553200" y="685800"/>
              <a:ext cx="723275" cy="369332"/>
            </a:xfrm>
            <a:prstGeom prst="rect">
              <a:avLst/>
            </a:prstGeom>
            <a:noFill/>
          </p:spPr>
          <p:txBody>
            <a:bodyPr wrap="none" rtlCol="0">
              <a:spAutoFit/>
            </a:bodyPr>
            <a:lstStyle/>
            <a:p>
              <a:r>
                <a:rPr lang="en-IN" dirty="0" smtClean="0"/>
                <a:t>Rank</a:t>
              </a:r>
              <a:endParaRPr lang="en-IN" dirty="0"/>
            </a:p>
          </p:txBody>
        </p:sp>
        <p:sp>
          <p:nvSpPr>
            <p:cNvPr id="26" name="TextBox 25"/>
            <p:cNvSpPr txBox="1"/>
            <p:nvPr/>
          </p:nvSpPr>
          <p:spPr>
            <a:xfrm>
              <a:off x="7924800" y="1219200"/>
              <a:ext cx="825867" cy="369332"/>
            </a:xfrm>
            <a:prstGeom prst="rect">
              <a:avLst/>
            </a:prstGeom>
            <a:noFill/>
          </p:spPr>
          <p:txBody>
            <a:bodyPr wrap="none" rtlCol="0">
              <a:spAutoFit/>
            </a:bodyPr>
            <a:lstStyle/>
            <a:p>
              <a:r>
                <a:rPr lang="en-IN" dirty="0" smtClean="0"/>
                <a:t>Banks</a:t>
              </a:r>
              <a:endParaRPr lang="en-IN" dirty="0"/>
            </a:p>
          </p:txBody>
        </p:sp>
        <p:sp>
          <p:nvSpPr>
            <p:cNvPr id="27" name="Rectangle 26"/>
            <p:cNvSpPr/>
            <p:nvPr/>
          </p:nvSpPr>
          <p:spPr>
            <a:xfrm>
              <a:off x="7620000" y="2590800"/>
              <a:ext cx="914400" cy="152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TextBox 27"/>
            <p:cNvSpPr txBox="1"/>
            <p:nvPr/>
          </p:nvSpPr>
          <p:spPr>
            <a:xfrm>
              <a:off x="6705600" y="3124200"/>
              <a:ext cx="761747" cy="369332"/>
            </a:xfrm>
            <a:prstGeom prst="rect">
              <a:avLst/>
            </a:prstGeom>
            <a:noFill/>
          </p:spPr>
          <p:txBody>
            <a:bodyPr wrap="none" rtlCol="0">
              <a:spAutoFit/>
            </a:bodyPr>
            <a:lstStyle/>
            <a:p>
              <a:r>
                <a:rPr lang="en-IN" dirty="0" smtClean="0"/>
                <a:t>Rows</a:t>
              </a:r>
              <a:endParaRPr lang="en-IN" dirty="0"/>
            </a:p>
          </p:txBody>
        </p:sp>
        <p:cxnSp>
          <p:nvCxnSpPr>
            <p:cNvPr id="30" name="Straight Arrow Connector 29"/>
            <p:cNvCxnSpPr>
              <a:stCxn id="28" idx="0"/>
            </p:cNvCxnSpPr>
            <p:nvPr/>
          </p:nvCxnSpPr>
          <p:spPr>
            <a:xfrm flipV="1">
              <a:off x="7086474" y="2514599"/>
              <a:ext cx="533273" cy="609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8" idx="0"/>
            </p:cNvCxnSpPr>
            <p:nvPr/>
          </p:nvCxnSpPr>
          <p:spPr>
            <a:xfrm>
              <a:off x="7086474" y="3124200"/>
              <a:ext cx="533273"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0" name="Bent Arrow 39"/>
          <p:cNvSpPr/>
          <p:nvPr/>
        </p:nvSpPr>
        <p:spPr>
          <a:xfrm flipH="1">
            <a:off x="6019800" y="2104326"/>
            <a:ext cx="1028074" cy="1176337"/>
          </a:xfrm>
          <a:prstGeom prst="bentArrow">
            <a:avLst>
              <a:gd name="adj1" fmla="val 25000"/>
              <a:gd name="adj2" fmla="val 25000"/>
              <a:gd name="adj3" fmla="val 25000"/>
              <a:gd name="adj4" fmla="val 47362"/>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nvGrpSpPr>
          <p:cNvPr id="821250" name="Group 821249"/>
          <p:cNvGrpSpPr/>
          <p:nvPr/>
        </p:nvGrpSpPr>
        <p:grpSpPr>
          <a:xfrm>
            <a:off x="1524000" y="1662012"/>
            <a:ext cx="4343399" cy="1531482"/>
            <a:chOff x="1447800" y="11668"/>
            <a:chExt cx="4689566" cy="1359932"/>
          </a:xfrm>
        </p:grpSpPr>
        <p:sp>
          <p:nvSpPr>
            <p:cNvPr id="58" name="TextBox 57"/>
            <p:cNvSpPr txBox="1"/>
            <p:nvPr/>
          </p:nvSpPr>
          <p:spPr>
            <a:xfrm>
              <a:off x="1485037" y="11668"/>
              <a:ext cx="877163" cy="369332"/>
            </a:xfrm>
            <a:prstGeom prst="rect">
              <a:avLst/>
            </a:prstGeom>
            <a:noFill/>
          </p:spPr>
          <p:txBody>
            <a:bodyPr wrap="none" rtlCol="0">
              <a:spAutoFit/>
            </a:bodyPr>
            <a:lstStyle/>
            <a:p>
              <a:r>
                <a:rPr lang="en-IN" dirty="0" smtClean="0"/>
                <a:t>Slice 0</a:t>
              </a:r>
              <a:endParaRPr lang="en-IN" dirty="0"/>
            </a:p>
          </p:txBody>
        </p:sp>
        <p:sp>
          <p:nvSpPr>
            <p:cNvPr id="84" name="TextBox 83"/>
            <p:cNvSpPr txBox="1"/>
            <p:nvPr/>
          </p:nvSpPr>
          <p:spPr>
            <a:xfrm>
              <a:off x="2704237" y="11668"/>
              <a:ext cx="877163" cy="369332"/>
            </a:xfrm>
            <a:prstGeom prst="rect">
              <a:avLst/>
            </a:prstGeom>
            <a:noFill/>
          </p:spPr>
          <p:txBody>
            <a:bodyPr wrap="none" rtlCol="0">
              <a:spAutoFit/>
            </a:bodyPr>
            <a:lstStyle/>
            <a:p>
              <a:r>
                <a:rPr lang="en-IN" dirty="0" smtClean="0"/>
                <a:t>Slice 1</a:t>
              </a:r>
              <a:endParaRPr lang="en-IN" dirty="0"/>
            </a:p>
          </p:txBody>
        </p:sp>
        <p:sp>
          <p:nvSpPr>
            <p:cNvPr id="85" name="TextBox 84"/>
            <p:cNvSpPr txBox="1"/>
            <p:nvPr/>
          </p:nvSpPr>
          <p:spPr>
            <a:xfrm>
              <a:off x="3962400" y="11668"/>
              <a:ext cx="877163" cy="369332"/>
            </a:xfrm>
            <a:prstGeom prst="rect">
              <a:avLst/>
            </a:prstGeom>
            <a:noFill/>
          </p:spPr>
          <p:txBody>
            <a:bodyPr wrap="none" rtlCol="0">
              <a:spAutoFit/>
            </a:bodyPr>
            <a:lstStyle/>
            <a:p>
              <a:r>
                <a:rPr lang="en-IN" dirty="0" smtClean="0"/>
                <a:t>Slice 2</a:t>
              </a:r>
              <a:endParaRPr lang="en-IN" dirty="0"/>
            </a:p>
          </p:txBody>
        </p:sp>
        <p:sp>
          <p:nvSpPr>
            <p:cNvPr id="86" name="TextBox 85"/>
            <p:cNvSpPr txBox="1"/>
            <p:nvPr/>
          </p:nvSpPr>
          <p:spPr>
            <a:xfrm>
              <a:off x="5257800" y="11668"/>
              <a:ext cx="877163" cy="369332"/>
            </a:xfrm>
            <a:prstGeom prst="rect">
              <a:avLst/>
            </a:prstGeom>
            <a:noFill/>
          </p:spPr>
          <p:txBody>
            <a:bodyPr wrap="none" rtlCol="0">
              <a:spAutoFit/>
            </a:bodyPr>
            <a:lstStyle/>
            <a:p>
              <a:r>
                <a:rPr lang="en-IN" dirty="0" smtClean="0"/>
                <a:t>Slice 3</a:t>
              </a:r>
              <a:endParaRPr lang="en-IN" dirty="0"/>
            </a:p>
          </p:txBody>
        </p:sp>
        <p:grpSp>
          <p:nvGrpSpPr>
            <p:cNvPr id="821249" name="Group 821248"/>
            <p:cNvGrpSpPr/>
            <p:nvPr/>
          </p:nvGrpSpPr>
          <p:grpSpPr>
            <a:xfrm>
              <a:off x="1447800" y="304800"/>
              <a:ext cx="4689566" cy="1066800"/>
              <a:chOff x="1447800" y="304800"/>
              <a:chExt cx="4689566" cy="1066800"/>
            </a:xfrm>
          </p:grpSpPr>
          <p:grpSp>
            <p:nvGrpSpPr>
              <p:cNvPr id="45" name="Group 44"/>
              <p:cNvGrpSpPr/>
              <p:nvPr/>
            </p:nvGrpSpPr>
            <p:grpSpPr>
              <a:xfrm>
                <a:off x="1447800" y="304800"/>
                <a:ext cx="914400" cy="1066800"/>
                <a:chOff x="1447800" y="304800"/>
                <a:chExt cx="914400" cy="1066800"/>
              </a:xfrm>
            </p:grpSpPr>
            <p:sp>
              <p:nvSpPr>
                <p:cNvPr id="41" name="Rectangle 40"/>
                <p:cNvSpPr/>
                <p:nvPr/>
              </p:nvSpPr>
              <p:spPr>
                <a:xfrm>
                  <a:off x="1447800" y="304800"/>
                  <a:ext cx="9144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4" name="Straight Connector 43"/>
                <p:cNvCxnSpPr/>
                <p:nvPr/>
              </p:nvCxnSpPr>
              <p:spPr>
                <a:xfrm>
                  <a:off x="1447800" y="4572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447800" y="6096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447800" y="762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447800" y="9144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447800" y="10668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447800" y="1219200"/>
                  <a:ext cx="914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9" name="Group 58"/>
              <p:cNvGrpSpPr/>
              <p:nvPr/>
            </p:nvGrpSpPr>
            <p:grpSpPr>
              <a:xfrm>
                <a:off x="2667000" y="304800"/>
                <a:ext cx="914400" cy="1066800"/>
                <a:chOff x="1447800" y="304800"/>
                <a:chExt cx="914400" cy="1066800"/>
              </a:xfrm>
            </p:grpSpPr>
            <p:sp>
              <p:nvSpPr>
                <p:cNvPr id="60" name="Rectangle 59"/>
                <p:cNvSpPr/>
                <p:nvPr/>
              </p:nvSpPr>
              <p:spPr>
                <a:xfrm>
                  <a:off x="1447800" y="304800"/>
                  <a:ext cx="9144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1" name="Straight Connector 60"/>
                <p:cNvCxnSpPr/>
                <p:nvPr/>
              </p:nvCxnSpPr>
              <p:spPr>
                <a:xfrm>
                  <a:off x="1447800" y="4572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447800" y="6096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1447800" y="762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1447800" y="9144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1447800" y="10668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1447800" y="1219200"/>
                  <a:ext cx="914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3944983" y="304800"/>
                <a:ext cx="914400" cy="1066800"/>
                <a:chOff x="1447800" y="304800"/>
                <a:chExt cx="914400" cy="1066800"/>
              </a:xfrm>
            </p:grpSpPr>
            <p:sp>
              <p:nvSpPr>
                <p:cNvPr id="68" name="Rectangle 67"/>
                <p:cNvSpPr/>
                <p:nvPr/>
              </p:nvSpPr>
              <p:spPr>
                <a:xfrm>
                  <a:off x="1447800" y="304800"/>
                  <a:ext cx="9144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69" name="Straight Connector 68"/>
                <p:cNvCxnSpPr/>
                <p:nvPr/>
              </p:nvCxnSpPr>
              <p:spPr>
                <a:xfrm>
                  <a:off x="1447800" y="4572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1447800" y="6096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1447800" y="762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447800" y="9144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1447800" y="10668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1447800" y="1219200"/>
                  <a:ext cx="914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5" name="Group 74"/>
              <p:cNvGrpSpPr/>
              <p:nvPr/>
            </p:nvGrpSpPr>
            <p:grpSpPr>
              <a:xfrm>
                <a:off x="5222966" y="304800"/>
                <a:ext cx="914400" cy="1066800"/>
                <a:chOff x="1447800" y="304800"/>
                <a:chExt cx="914400" cy="1066800"/>
              </a:xfrm>
            </p:grpSpPr>
            <p:sp>
              <p:nvSpPr>
                <p:cNvPr id="76" name="Rectangle 75"/>
                <p:cNvSpPr/>
                <p:nvPr/>
              </p:nvSpPr>
              <p:spPr>
                <a:xfrm>
                  <a:off x="1447800" y="304800"/>
                  <a:ext cx="9144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7" name="Straight Connector 76"/>
                <p:cNvCxnSpPr/>
                <p:nvPr/>
              </p:nvCxnSpPr>
              <p:spPr>
                <a:xfrm>
                  <a:off x="1447800" y="4572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1447800" y="6096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1447800" y="762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1447800" y="9144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1447800" y="10668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447800" y="1219200"/>
                  <a:ext cx="914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821248" name="Rectangle 821247"/>
              <p:cNvSpPr/>
              <p:nvPr/>
            </p:nvSpPr>
            <p:spPr>
              <a:xfrm>
                <a:off x="2646203" y="762000"/>
                <a:ext cx="935197" cy="152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sp>
        <p:nvSpPr>
          <p:cNvPr id="3" name="TextBox 2"/>
          <p:cNvSpPr txBox="1"/>
          <p:nvPr/>
        </p:nvSpPr>
        <p:spPr>
          <a:xfrm>
            <a:off x="2918096" y="4953000"/>
            <a:ext cx="3185487" cy="369332"/>
          </a:xfrm>
          <a:prstGeom prst="rect">
            <a:avLst/>
          </a:prstGeom>
          <a:noFill/>
        </p:spPr>
        <p:txBody>
          <a:bodyPr wrap="none" rtlCol="0">
            <a:spAutoFit/>
          </a:bodyPr>
          <a:lstStyle/>
          <a:p>
            <a:r>
              <a:rPr lang="en-IN" dirty="0" smtClean="0"/>
              <a:t>DRAM access on cache miss</a:t>
            </a:r>
            <a:endParaRPr lang="en-IN" dirty="0"/>
          </a:p>
        </p:txBody>
      </p:sp>
      <p:sp>
        <p:nvSpPr>
          <p:cNvPr id="7" name="TextBox 6"/>
          <p:cNvSpPr txBox="1"/>
          <p:nvPr/>
        </p:nvSpPr>
        <p:spPr>
          <a:xfrm>
            <a:off x="6324600" y="1559258"/>
            <a:ext cx="2590800" cy="646331"/>
          </a:xfrm>
          <a:prstGeom prst="rect">
            <a:avLst/>
          </a:prstGeom>
          <a:noFill/>
        </p:spPr>
        <p:txBody>
          <a:bodyPr wrap="square" rtlCol="0">
            <a:spAutoFit/>
          </a:bodyPr>
          <a:lstStyle/>
          <a:p>
            <a:r>
              <a:rPr lang="en-IN" dirty="0" smtClean="0"/>
              <a:t>Copies data to indexed cache set and slice</a:t>
            </a:r>
            <a:endParaRPr lang="en-IN" dirty="0"/>
          </a:p>
        </p:txBody>
      </p:sp>
      <p:sp>
        <p:nvSpPr>
          <p:cNvPr id="83" name="Title 6"/>
          <p:cNvSpPr>
            <a:spLocks noGrp="1"/>
          </p:cNvSpPr>
          <p:nvPr>
            <p:ph type="title"/>
          </p:nvPr>
        </p:nvSpPr>
        <p:spPr>
          <a:xfrm>
            <a:off x="533400" y="76200"/>
            <a:ext cx="8858250" cy="1143000"/>
          </a:xfrm>
        </p:spPr>
        <p:txBody>
          <a:bodyPr>
            <a:normAutofit/>
          </a:bodyPr>
          <a:lstStyle/>
          <a:p>
            <a:r>
              <a:rPr lang="en-US" sz="3600" smtClean="0"/>
              <a:t>Timing Analysis for Row Hammering</a:t>
            </a:r>
            <a:endParaRPr lang="en-US" sz="3600"/>
          </a:p>
        </p:txBody>
      </p:sp>
    </p:spTree>
    <p:extLst>
      <p:ext uri="{BB962C8B-B14F-4D97-AF65-F5344CB8AC3E}">
        <p14:creationId xmlns:p14="http://schemas.microsoft.com/office/powerpoint/2010/main" val="223790360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21256"/>
                                        </p:tgtEl>
                                      </p:cBhvr>
                                      <p:by x="150000" y="150000"/>
                                    </p:animScale>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27" presetClass="emph" presetSubtype="0" fill="remove" grpId="1" nodeType="withEffect">
                                  <p:stCondLst>
                                    <p:cond delay="0"/>
                                  </p:stCondLst>
                                  <p:childTnLst>
                                    <p:animClr clrSpc="rgb" dir="cw">
                                      <p:cBhvr override="childStyle">
                                        <p:cTn id="20" dur="250" autoRev="1" fill="remove"/>
                                        <p:tgtEl>
                                          <p:spTgt spid="40"/>
                                        </p:tgtEl>
                                        <p:attrNameLst>
                                          <p:attrName>style.color</p:attrName>
                                        </p:attrNameLst>
                                      </p:cBhvr>
                                      <p:to>
                                        <a:schemeClr val="bg1"/>
                                      </p:to>
                                    </p:animClr>
                                    <p:animClr clrSpc="rgb" dir="cw">
                                      <p:cBhvr>
                                        <p:cTn id="21" dur="250" autoRev="1" fill="remove"/>
                                        <p:tgtEl>
                                          <p:spTgt spid="40"/>
                                        </p:tgtEl>
                                        <p:attrNameLst>
                                          <p:attrName>fillcolor</p:attrName>
                                        </p:attrNameLst>
                                      </p:cBhvr>
                                      <p:to>
                                        <a:schemeClr val="bg1"/>
                                      </p:to>
                                    </p:animClr>
                                    <p:set>
                                      <p:cBhvr>
                                        <p:cTn id="22" dur="250" autoRev="1" fill="remove"/>
                                        <p:tgtEl>
                                          <p:spTgt spid="40"/>
                                        </p:tgtEl>
                                        <p:attrNameLst>
                                          <p:attrName>fill.type</p:attrName>
                                        </p:attrNameLst>
                                      </p:cBhvr>
                                      <p:to>
                                        <p:strVal val="solid"/>
                                      </p:to>
                                    </p:set>
                                    <p:set>
                                      <p:cBhvr>
                                        <p:cTn id="23" dur="250" autoRev="1" fill="remove"/>
                                        <p:tgtEl>
                                          <p:spTgt spid="40"/>
                                        </p:tgtEl>
                                        <p:attrNameLst>
                                          <p:attrName>fill.on</p:attrName>
                                        </p:attrNameLst>
                                      </p:cBhvr>
                                      <p:to>
                                        <p:strVal val="true"/>
                                      </p:to>
                                    </p:set>
                                  </p:childTnLst>
                                </p:cTn>
                              </p:par>
                              <p:par>
                                <p:cTn id="24" presetID="9" presetClass="emph" presetSubtype="0" nodeType="withEffect">
                                  <p:stCondLst>
                                    <p:cond delay="0"/>
                                  </p:stCondLst>
                                  <p:childTnLst>
                                    <p:set>
                                      <p:cBhvr rctx="PPT">
                                        <p:cTn id="25" dur="indefinite"/>
                                        <p:tgtEl>
                                          <p:spTgt spid="5"/>
                                        </p:tgtEl>
                                        <p:attrNameLst>
                                          <p:attrName>style.opacity</p:attrName>
                                        </p:attrNameLst>
                                      </p:cBhvr>
                                      <p:to>
                                        <p:strVal val="0.25"/>
                                      </p:to>
                                    </p:set>
                                    <p:animEffect filter="image" prLst="opacity: 0.25">
                                      <p:cBhvr rctx="IE">
                                        <p:cTn id="26" dur="indefinite"/>
                                        <p:tgtEl>
                                          <p:spTgt spid="5"/>
                                        </p:tgtEl>
                                      </p:cBhvr>
                                    </p:animEffect>
                                  </p:childTnLst>
                                </p:cTn>
                              </p:par>
                              <p:par>
                                <p:cTn id="27" presetID="1" presetClass="entr" presetSubtype="0" fill="hold" nodeType="withEffect">
                                  <p:stCondLst>
                                    <p:cond delay="0"/>
                                  </p:stCondLst>
                                  <p:childTnLst>
                                    <p:set>
                                      <p:cBhvr>
                                        <p:cTn id="28" dur="1" fill="hold">
                                          <p:stCondLst>
                                            <p:cond delay="0"/>
                                          </p:stCondLst>
                                        </p:cTn>
                                        <p:tgtEl>
                                          <p:spTgt spid="821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3"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Lightning Bolt 75"/>
          <p:cNvSpPr/>
          <p:nvPr/>
        </p:nvSpPr>
        <p:spPr>
          <a:xfrm>
            <a:off x="6477000" y="3276600"/>
            <a:ext cx="1447926" cy="914400"/>
          </a:xfrm>
          <a:prstGeom prst="lightningBol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p:cNvPicPr>
            <a:picLocks noChangeAspect="1"/>
          </p:cNvPicPr>
          <p:nvPr/>
        </p:nvPicPr>
        <p:blipFill>
          <a:blip r:embed="rId2"/>
          <a:stretch>
            <a:fillRect/>
          </a:stretch>
        </p:blipFill>
        <p:spPr>
          <a:xfrm>
            <a:off x="1447800" y="3810000"/>
            <a:ext cx="1285875" cy="1285875"/>
          </a:xfrm>
          <a:prstGeom prst="rect">
            <a:avLst/>
          </a:prstGeom>
        </p:spPr>
      </p:pic>
      <p:grpSp>
        <p:nvGrpSpPr>
          <p:cNvPr id="5" name="Group 4"/>
          <p:cNvGrpSpPr/>
          <p:nvPr/>
        </p:nvGrpSpPr>
        <p:grpSpPr>
          <a:xfrm>
            <a:off x="3119420" y="1316443"/>
            <a:ext cx="4343399" cy="1531482"/>
            <a:chOff x="1447800" y="11668"/>
            <a:chExt cx="4689566" cy="1359932"/>
          </a:xfrm>
        </p:grpSpPr>
        <p:sp>
          <p:nvSpPr>
            <p:cNvPr id="6" name="TextBox 5"/>
            <p:cNvSpPr txBox="1"/>
            <p:nvPr/>
          </p:nvSpPr>
          <p:spPr>
            <a:xfrm>
              <a:off x="1485037" y="11668"/>
              <a:ext cx="877163" cy="369332"/>
            </a:xfrm>
            <a:prstGeom prst="rect">
              <a:avLst/>
            </a:prstGeom>
            <a:noFill/>
          </p:spPr>
          <p:txBody>
            <a:bodyPr wrap="none" rtlCol="0">
              <a:spAutoFit/>
            </a:bodyPr>
            <a:lstStyle/>
            <a:p>
              <a:r>
                <a:rPr lang="en-IN" dirty="0" smtClean="0"/>
                <a:t>Slice 0</a:t>
              </a:r>
              <a:endParaRPr lang="en-IN" dirty="0"/>
            </a:p>
          </p:txBody>
        </p:sp>
        <p:sp>
          <p:nvSpPr>
            <p:cNvPr id="7" name="TextBox 6"/>
            <p:cNvSpPr txBox="1"/>
            <p:nvPr/>
          </p:nvSpPr>
          <p:spPr>
            <a:xfrm>
              <a:off x="2704237" y="11668"/>
              <a:ext cx="877163" cy="369332"/>
            </a:xfrm>
            <a:prstGeom prst="rect">
              <a:avLst/>
            </a:prstGeom>
            <a:noFill/>
          </p:spPr>
          <p:txBody>
            <a:bodyPr wrap="none" rtlCol="0">
              <a:spAutoFit/>
            </a:bodyPr>
            <a:lstStyle/>
            <a:p>
              <a:r>
                <a:rPr lang="en-IN" dirty="0" smtClean="0"/>
                <a:t>Slice 1</a:t>
              </a:r>
              <a:endParaRPr lang="en-IN" dirty="0"/>
            </a:p>
          </p:txBody>
        </p:sp>
        <p:sp>
          <p:nvSpPr>
            <p:cNvPr id="8" name="TextBox 7"/>
            <p:cNvSpPr txBox="1"/>
            <p:nvPr/>
          </p:nvSpPr>
          <p:spPr>
            <a:xfrm>
              <a:off x="3962400" y="11668"/>
              <a:ext cx="877163" cy="369332"/>
            </a:xfrm>
            <a:prstGeom prst="rect">
              <a:avLst/>
            </a:prstGeom>
            <a:noFill/>
          </p:spPr>
          <p:txBody>
            <a:bodyPr wrap="none" rtlCol="0">
              <a:spAutoFit/>
            </a:bodyPr>
            <a:lstStyle/>
            <a:p>
              <a:r>
                <a:rPr lang="en-IN" dirty="0" smtClean="0"/>
                <a:t>Slice 2</a:t>
              </a:r>
              <a:endParaRPr lang="en-IN" dirty="0"/>
            </a:p>
          </p:txBody>
        </p:sp>
        <p:sp>
          <p:nvSpPr>
            <p:cNvPr id="9" name="TextBox 8"/>
            <p:cNvSpPr txBox="1"/>
            <p:nvPr/>
          </p:nvSpPr>
          <p:spPr>
            <a:xfrm>
              <a:off x="5257800" y="11668"/>
              <a:ext cx="877163" cy="369332"/>
            </a:xfrm>
            <a:prstGeom prst="rect">
              <a:avLst/>
            </a:prstGeom>
            <a:noFill/>
          </p:spPr>
          <p:txBody>
            <a:bodyPr wrap="none" rtlCol="0">
              <a:spAutoFit/>
            </a:bodyPr>
            <a:lstStyle/>
            <a:p>
              <a:r>
                <a:rPr lang="en-IN" dirty="0" smtClean="0"/>
                <a:t>Slice 3</a:t>
              </a:r>
              <a:endParaRPr lang="en-IN" dirty="0"/>
            </a:p>
          </p:txBody>
        </p:sp>
        <p:grpSp>
          <p:nvGrpSpPr>
            <p:cNvPr id="10" name="Group 9"/>
            <p:cNvGrpSpPr/>
            <p:nvPr/>
          </p:nvGrpSpPr>
          <p:grpSpPr>
            <a:xfrm>
              <a:off x="1447800" y="304800"/>
              <a:ext cx="4689566" cy="1066800"/>
              <a:chOff x="1447800" y="304800"/>
              <a:chExt cx="4689566" cy="1066800"/>
            </a:xfrm>
          </p:grpSpPr>
          <p:grpSp>
            <p:nvGrpSpPr>
              <p:cNvPr id="11" name="Group 10"/>
              <p:cNvGrpSpPr/>
              <p:nvPr/>
            </p:nvGrpSpPr>
            <p:grpSpPr>
              <a:xfrm>
                <a:off x="1447800" y="304800"/>
                <a:ext cx="914400" cy="1066800"/>
                <a:chOff x="1447800" y="304800"/>
                <a:chExt cx="914400" cy="1066800"/>
              </a:xfrm>
            </p:grpSpPr>
            <p:sp>
              <p:nvSpPr>
                <p:cNvPr id="37" name="Rectangle 36"/>
                <p:cNvSpPr/>
                <p:nvPr/>
              </p:nvSpPr>
              <p:spPr>
                <a:xfrm>
                  <a:off x="1447800" y="304800"/>
                  <a:ext cx="9144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8" name="Straight Connector 37"/>
                <p:cNvCxnSpPr/>
                <p:nvPr/>
              </p:nvCxnSpPr>
              <p:spPr>
                <a:xfrm>
                  <a:off x="1447800" y="4572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47800" y="6096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47800" y="762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447800" y="9144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447800" y="10668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447800" y="1219200"/>
                  <a:ext cx="914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2667000" y="304800"/>
                <a:ext cx="914400" cy="1066800"/>
                <a:chOff x="1447800" y="304800"/>
                <a:chExt cx="914400" cy="1066800"/>
              </a:xfrm>
            </p:grpSpPr>
            <p:sp>
              <p:nvSpPr>
                <p:cNvPr id="30" name="Rectangle 29"/>
                <p:cNvSpPr/>
                <p:nvPr/>
              </p:nvSpPr>
              <p:spPr>
                <a:xfrm>
                  <a:off x="1447800" y="304800"/>
                  <a:ext cx="9144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1" name="Straight Connector 30"/>
                <p:cNvCxnSpPr/>
                <p:nvPr/>
              </p:nvCxnSpPr>
              <p:spPr>
                <a:xfrm>
                  <a:off x="1447800" y="4572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447800" y="6096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447800" y="762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447800" y="9144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447800" y="10668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447800" y="1219200"/>
                  <a:ext cx="914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3944983" y="304800"/>
                <a:ext cx="914400" cy="1066800"/>
                <a:chOff x="1447800" y="304800"/>
                <a:chExt cx="914400" cy="1066800"/>
              </a:xfrm>
            </p:grpSpPr>
            <p:sp>
              <p:nvSpPr>
                <p:cNvPr id="23" name="Rectangle 22"/>
                <p:cNvSpPr/>
                <p:nvPr/>
              </p:nvSpPr>
              <p:spPr>
                <a:xfrm>
                  <a:off x="1447800" y="304800"/>
                  <a:ext cx="9144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4" name="Straight Connector 23"/>
                <p:cNvCxnSpPr/>
                <p:nvPr/>
              </p:nvCxnSpPr>
              <p:spPr>
                <a:xfrm>
                  <a:off x="1447800" y="4572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447800" y="6096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447800" y="762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447800" y="9144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447800" y="10668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447800" y="1219200"/>
                  <a:ext cx="914400"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5222966" y="304800"/>
                <a:ext cx="914400" cy="1066800"/>
                <a:chOff x="1447800" y="304800"/>
                <a:chExt cx="914400" cy="1066800"/>
              </a:xfrm>
            </p:grpSpPr>
            <p:sp>
              <p:nvSpPr>
                <p:cNvPr id="16" name="Rectangle 15"/>
                <p:cNvSpPr/>
                <p:nvPr/>
              </p:nvSpPr>
              <p:spPr>
                <a:xfrm>
                  <a:off x="1447800" y="304800"/>
                  <a:ext cx="914400" cy="1066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7" name="Straight Connector 16"/>
                <p:cNvCxnSpPr/>
                <p:nvPr/>
              </p:nvCxnSpPr>
              <p:spPr>
                <a:xfrm>
                  <a:off x="1447800" y="4572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447800" y="6096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447800" y="762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447800" y="9144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447800" y="10668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447800" y="1219200"/>
                  <a:ext cx="914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5" name="Rectangle 14"/>
              <p:cNvSpPr/>
              <p:nvPr/>
            </p:nvSpPr>
            <p:spPr>
              <a:xfrm>
                <a:off x="2646203" y="762000"/>
                <a:ext cx="935197" cy="152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44" name="Group 43"/>
          <p:cNvGrpSpPr/>
          <p:nvPr/>
        </p:nvGrpSpPr>
        <p:grpSpPr>
          <a:xfrm>
            <a:off x="6243619" y="3429000"/>
            <a:ext cx="2197467" cy="2807732"/>
            <a:chOff x="6553200" y="685800"/>
            <a:chExt cx="2197467" cy="2807732"/>
          </a:xfrm>
        </p:grpSpPr>
        <p:sp>
          <p:nvSpPr>
            <p:cNvPr id="45" name="Rectangle 44"/>
            <p:cNvSpPr/>
            <p:nvPr/>
          </p:nvSpPr>
          <p:spPr>
            <a:xfrm>
              <a:off x="6553200" y="10668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46" name="Rectangle 45"/>
            <p:cNvSpPr/>
            <p:nvPr/>
          </p:nvSpPr>
          <p:spPr>
            <a:xfrm>
              <a:off x="6705600" y="12192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47" name="Rectangle 46"/>
            <p:cNvSpPr/>
            <p:nvPr/>
          </p:nvSpPr>
          <p:spPr>
            <a:xfrm>
              <a:off x="6858000" y="13716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48" name="Rectangle 47"/>
            <p:cNvSpPr/>
            <p:nvPr/>
          </p:nvSpPr>
          <p:spPr>
            <a:xfrm>
              <a:off x="7010400" y="15240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49" name="Rectangle 48"/>
            <p:cNvSpPr/>
            <p:nvPr/>
          </p:nvSpPr>
          <p:spPr>
            <a:xfrm>
              <a:off x="7162800" y="16764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50" name="Rectangle 49"/>
            <p:cNvSpPr/>
            <p:nvPr/>
          </p:nvSpPr>
          <p:spPr>
            <a:xfrm>
              <a:off x="7315200" y="18288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51" name="Rectangle 50"/>
            <p:cNvSpPr/>
            <p:nvPr/>
          </p:nvSpPr>
          <p:spPr>
            <a:xfrm>
              <a:off x="7467600" y="19812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sp>
          <p:nvSpPr>
            <p:cNvPr id="52" name="Rectangle 51"/>
            <p:cNvSpPr/>
            <p:nvPr/>
          </p:nvSpPr>
          <p:spPr>
            <a:xfrm>
              <a:off x="7620000" y="2133600"/>
              <a:ext cx="914400" cy="1143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1">
                    <a:lumMod val="20000"/>
                    <a:lumOff val="80000"/>
                  </a:schemeClr>
                </a:solidFill>
              </a:endParaRPr>
            </a:p>
          </p:txBody>
        </p:sp>
        <p:cxnSp>
          <p:nvCxnSpPr>
            <p:cNvPr id="53" name="Straight Connector 52"/>
            <p:cNvCxnSpPr/>
            <p:nvPr/>
          </p:nvCxnSpPr>
          <p:spPr>
            <a:xfrm>
              <a:off x="7620000" y="2286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620000" y="24384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7620000" y="25908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7620000" y="27432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620000" y="28956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620000" y="3048000"/>
              <a:ext cx="914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7620000" y="3200400"/>
              <a:ext cx="914400"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6553200" y="685800"/>
              <a:ext cx="723275" cy="369332"/>
            </a:xfrm>
            <a:prstGeom prst="rect">
              <a:avLst/>
            </a:prstGeom>
            <a:noFill/>
          </p:spPr>
          <p:txBody>
            <a:bodyPr wrap="none" rtlCol="0">
              <a:spAutoFit/>
            </a:bodyPr>
            <a:lstStyle/>
            <a:p>
              <a:r>
                <a:rPr lang="en-IN" dirty="0" smtClean="0"/>
                <a:t>Rank</a:t>
              </a:r>
              <a:endParaRPr lang="en-IN" dirty="0"/>
            </a:p>
          </p:txBody>
        </p:sp>
        <p:sp>
          <p:nvSpPr>
            <p:cNvPr id="61" name="TextBox 60"/>
            <p:cNvSpPr txBox="1"/>
            <p:nvPr/>
          </p:nvSpPr>
          <p:spPr>
            <a:xfrm>
              <a:off x="7924800" y="1219200"/>
              <a:ext cx="825867" cy="369332"/>
            </a:xfrm>
            <a:prstGeom prst="rect">
              <a:avLst/>
            </a:prstGeom>
            <a:noFill/>
          </p:spPr>
          <p:txBody>
            <a:bodyPr wrap="none" rtlCol="0">
              <a:spAutoFit/>
            </a:bodyPr>
            <a:lstStyle/>
            <a:p>
              <a:r>
                <a:rPr lang="en-IN" dirty="0" smtClean="0"/>
                <a:t>Banks</a:t>
              </a:r>
              <a:endParaRPr lang="en-IN" dirty="0"/>
            </a:p>
          </p:txBody>
        </p:sp>
        <p:sp>
          <p:nvSpPr>
            <p:cNvPr id="62" name="Rectangle 61"/>
            <p:cNvSpPr/>
            <p:nvPr/>
          </p:nvSpPr>
          <p:spPr>
            <a:xfrm>
              <a:off x="7620000" y="2590800"/>
              <a:ext cx="914400" cy="152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TextBox 62"/>
            <p:cNvSpPr txBox="1"/>
            <p:nvPr/>
          </p:nvSpPr>
          <p:spPr>
            <a:xfrm>
              <a:off x="6705600" y="3124200"/>
              <a:ext cx="761747" cy="369332"/>
            </a:xfrm>
            <a:prstGeom prst="rect">
              <a:avLst/>
            </a:prstGeom>
            <a:noFill/>
          </p:spPr>
          <p:txBody>
            <a:bodyPr wrap="none" rtlCol="0">
              <a:spAutoFit/>
            </a:bodyPr>
            <a:lstStyle/>
            <a:p>
              <a:r>
                <a:rPr lang="en-IN" dirty="0" smtClean="0"/>
                <a:t>Rows</a:t>
              </a:r>
              <a:endParaRPr lang="en-IN" dirty="0"/>
            </a:p>
          </p:txBody>
        </p:sp>
        <p:cxnSp>
          <p:nvCxnSpPr>
            <p:cNvPr id="64" name="Straight Arrow Connector 63"/>
            <p:cNvCxnSpPr>
              <a:stCxn id="63" idx="0"/>
            </p:cNvCxnSpPr>
            <p:nvPr/>
          </p:nvCxnSpPr>
          <p:spPr>
            <a:xfrm flipV="1">
              <a:off x="7086474" y="2514599"/>
              <a:ext cx="533273" cy="609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63" idx="0"/>
            </p:cNvCxnSpPr>
            <p:nvPr/>
          </p:nvCxnSpPr>
          <p:spPr>
            <a:xfrm>
              <a:off x="7086474" y="3124200"/>
              <a:ext cx="533273"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1062130" y="1232922"/>
            <a:ext cx="2009157" cy="1200329"/>
          </a:xfrm>
          <a:prstGeom prst="rect">
            <a:avLst/>
          </a:prstGeom>
          <a:noFill/>
        </p:spPr>
        <p:txBody>
          <a:bodyPr wrap="square" rtlCol="0">
            <a:spAutoFit/>
          </a:bodyPr>
          <a:lstStyle/>
          <a:p>
            <a:r>
              <a:rPr lang="en-IN" dirty="0" smtClean="0"/>
              <a:t>Once data in cache, access to same data results in Cache Hit</a:t>
            </a:r>
            <a:endParaRPr lang="en-IN" dirty="0"/>
          </a:p>
        </p:txBody>
      </p:sp>
      <p:sp>
        <p:nvSpPr>
          <p:cNvPr id="68" name="Bent Arrow 67"/>
          <p:cNvSpPr/>
          <p:nvPr/>
        </p:nvSpPr>
        <p:spPr>
          <a:xfrm>
            <a:off x="2057400" y="2333051"/>
            <a:ext cx="914400" cy="1324549"/>
          </a:xfrm>
          <a:prstGeom prst="ben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pic>
        <p:nvPicPr>
          <p:cNvPr id="69" name="Picture 68"/>
          <p:cNvPicPr>
            <a:picLocks noChangeAspect="1"/>
          </p:cNvPicPr>
          <p:nvPr/>
        </p:nvPicPr>
        <p:blipFill>
          <a:blip r:embed="rId3"/>
          <a:stretch>
            <a:fillRect/>
          </a:stretch>
        </p:blipFill>
        <p:spPr>
          <a:xfrm>
            <a:off x="6172200" y="1350795"/>
            <a:ext cx="1559381" cy="1559381"/>
          </a:xfrm>
          <a:prstGeom prst="rect">
            <a:avLst/>
          </a:prstGeom>
        </p:spPr>
      </p:pic>
      <p:sp>
        <p:nvSpPr>
          <p:cNvPr id="70" name="Rectangle 69"/>
          <p:cNvSpPr/>
          <p:nvPr/>
        </p:nvSpPr>
        <p:spPr>
          <a:xfrm>
            <a:off x="4229361" y="2002181"/>
            <a:ext cx="847807" cy="15274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1" name="Rectangle 70"/>
          <p:cNvSpPr/>
          <p:nvPr/>
        </p:nvSpPr>
        <p:spPr>
          <a:xfrm>
            <a:off x="4257593" y="2167923"/>
            <a:ext cx="847807" cy="15274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Rectangle 71"/>
          <p:cNvSpPr/>
          <p:nvPr/>
        </p:nvSpPr>
        <p:spPr>
          <a:xfrm>
            <a:off x="4257593" y="2361851"/>
            <a:ext cx="847807" cy="15274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3" name="Bent Arrow 72"/>
          <p:cNvSpPr/>
          <p:nvPr/>
        </p:nvSpPr>
        <p:spPr>
          <a:xfrm>
            <a:off x="2057400" y="2362200"/>
            <a:ext cx="914400" cy="1324549"/>
          </a:xfrm>
          <a:prstGeom prst="ben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74" name="TextBox 73"/>
          <p:cNvSpPr txBox="1"/>
          <p:nvPr/>
        </p:nvSpPr>
        <p:spPr>
          <a:xfrm>
            <a:off x="1241344" y="1494462"/>
            <a:ext cx="1234489" cy="1477328"/>
          </a:xfrm>
          <a:prstGeom prst="rect">
            <a:avLst/>
          </a:prstGeom>
          <a:noFill/>
        </p:spPr>
        <p:txBody>
          <a:bodyPr wrap="square" rtlCol="0">
            <a:spAutoFit/>
          </a:bodyPr>
          <a:lstStyle/>
          <a:p>
            <a:r>
              <a:rPr lang="en-IN" dirty="0" smtClean="0"/>
              <a:t>Next access results in Cache Miss</a:t>
            </a:r>
            <a:endParaRPr lang="en-IN" dirty="0"/>
          </a:p>
        </p:txBody>
      </p:sp>
      <p:sp>
        <p:nvSpPr>
          <p:cNvPr id="75" name="Right Arrow 74"/>
          <p:cNvSpPr/>
          <p:nvPr/>
        </p:nvSpPr>
        <p:spPr>
          <a:xfrm>
            <a:off x="3581399" y="4191000"/>
            <a:ext cx="2069733" cy="609600"/>
          </a:xfrm>
          <a:prstGeom prst="rightArrow">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TextBox 76"/>
          <p:cNvSpPr txBox="1"/>
          <p:nvPr/>
        </p:nvSpPr>
        <p:spPr>
          <a:xfrm>
            <a:off x="3209365" y="4876800"/>
            <a:ext cx="2586019" cy="923330"/>
          </a:xfrm>
          <a:prstGeom prst="rect">
            <a:avLst/>
          </a:prstGeom>
          <a:noFill/>
        </p:spPr>
        <p:txBody>
          <a:bodyPr wrap="square" rtlCol="0">
            <a:spAutoFit/>
          </a:bodyPr>
          <a:lstStyle/>
          <a:p>
            <a:r>
              <a:rPr lang="en-IN" dirty="0" smtClean="0"/>
              <a:t>Access to DRAM on cache misses imposed by spy</a:t>
            </a:r>
            <a:endParaRPr lang="en-IN" dirty="0"/>
          </a:p>
        </p:txBody>
      </p:sp>
      <p:sp>
        <p:nvSpPr>
          <p:cNvPr id="78" name="TextBox 77"/>
          <p:cNvSpPr txBox="1"/>
          <p:nvPr/>
        </p:nvSpPr>
        <p:spPr>
          <a:xfrm>
            <a:off x="7705980" y="1906013"/>
            <a:ext cx="1454807" cy="2031325"/>
          </a:xfrm>
          <a:prstGeom prst="rect">
            <a:avLst/>
          </a:prstGeom>
          <a:noFill/>
        </p:spPr>
        <p:txBody>
          <a:bodyPr wrap="square" rtlCol="0">
            <a:spAutoFit/>
          </a:bodyPr>
          <a:lstStyle/>
          <a:p>
            <a:r>
              <a:rPr lang="en-IN" dirty="0" smtClean="0"/>
              <a:t>Concurrent accesses to DRAM banks to enforce </a:t>
            </a:r>
            <a:r>
              <a:rPr lang="en-IN" dirty="0" err="1" smtClean="0"/>
              <a:t>rowbuffer</a:t>
            </a:r>
            <a:r>
              <a:rPr lang="en-IN" dirty="0" smtClean="0"/>
              <a:t> collision</a:t>
            </a:r>
            <a:endParaRPr lang="en-IN" dirty="0"/>
          </a:p>
        </p:txBody>
      </p:sp>
      <p:sp>
        <p:nvSpPr>
          <p:cNvPr id="2" name="TextBox 1"/>
          <p:cNvSpPr txBox="1"/>
          <p:nvPr/>
        </p:nvSpPr>
        <p:spPr>
          <a:xfrm>
            <a:off x="6028849" y="468316"/>
            <a:ext cx="2412237" cy="646331"/>
          </a:xfrm>
          <a:prstGeom prst="rect">
            <a:avLst/>
          </a:prstGeom>
          <a:noFill/>
        </p:spPr>
        <p:txBody>
          <a:bodyPr wrap="square" rtlCol="0">
            <a:spAutoFit/>
          </a:bodyPr>
          <a:lstStyle/>
          <a:p>
            <a:r>
              <a:rPr lang="en-IN" dirty="0" smtClean="0"/>
              <a:t>Spy fills the cache sets with its own data</a:t>
            </a:r>
            <a:endParaRPr lang="en-IN" dirty="0"/>
          </a:p>
        </p:txBody>
      </p:sp>
      <p:sp>
        <p:nvSpPr>
          <p:cNvPr id="79" name="Title 6"/>
          <p:cNvSpPr>
            <a:spLocks noGrp="1"/>
          </p:cNvSpPr>
          <p:nvPr>
            <p:ph type="title"/>
          </p:nvPr>
        </p:nvSpPr>
        <p:spPr>
          <a:xfrm>
            <a:off x="533400" y="-304800"/>
            <a:ext cx="8858250" cy="1143000"/>
          </a:xfrm>
        </p:spPr>
        <p:txBody>
          <a:bodyPr>
            <a:normAutofit/>
          </a:bodyPr>
          <a:lstStyle/>
          <a:p>
            <a:r>
              <a:rPr lang="en-US" sz="3600" smtClean="0"/>
              <a:t>Timing Analysis for Row Hammering</a:t>
            </a:r>
            <a:endParaRPr lang="en-US" sz="3600"/>
          </a:p>
        </p:txBody>
      </p:sp>
    </p:spTree>
    <p:extLst>
      <p:ext uri="{BB962C8B-B14F-4D97-AF65-F5344CB8AC3E}">
        <p14:creationId xmlns:p14="http://schemas.microsoft.com/office/powerpoint/2010/main" val="289758126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7" presetClass="emph" presetSubtype="0" fill="remove" grpId="0" nodeType="clickEffect">
                                  <p:stCondLst>
                                    <p:cond delay="0"/>
                                  </p:stCondLst>
                                  <p:childTnLst>
                                    <p:animClr clrSpc="rgb" dir="cw">
                                      <p:cBhvr override="childStyle">
                                        <p:cTn id="16" dur="250" autoRev="1" fill="remove"/>
                                        <p:tgtEl>
                                          <p:spTgt spid="68"/>
                                        </p:tgtEl>
                                        <p:attrNameLst>
                                          <p:attrName>style.color</p:attrName>
                                        </p:attrNameLst>
                                      </p:cBhvr>
                                      <p:to>
                                        <a:srgbClr val="009900"/>
                                      </p:to>
                                    </p:animClr>
                                    <p:animClr clrSpc="rgb" dir="cw">
                                      <p:cBhvr>
                                        <p:cTn id="17" dur="250" autoRev="1" fill="remove"/>
                                        <p:tgtEl>
                                          <p:spTgt spid="68"/>
                                        </p:tgtEl>
                                        <p:attrNameLst>
                                          <p:attrName>fillcolor</p:attrName>
                                        </p:attrNameLst>
                                      </p:cBhvr>
                                      <p:to>
                                        <a:srgbClr val="009900"/>
                                      </p:to>
                                    </p:animClr>
                                    <p:set>
                                      <p:cBhvr>
                                        <p:cTn id="18" dur="250" autoRev="1" fill="remove"/>
                                        <p:tgtEl>
                                          <p:spTgt spid="68"/>
                                        </p:tgtEl>
                                        <p:attrNameLst>
                                          <p:attrName>fill.type</p:attrName>
                                        </p:attrNameLst>
                                      </p:cBhvr>
                                      <p:to>
                                        <p:strVal val="solid"/>
                                      </p:to>
                                    </p:set>
                                    <p:set>
                                      <p:cBhvr>
                                        <p:cTn id="19" dur="250" autoRev="1" fill="remove"/>
                                        <p:tgtEl>
                                          <p:spTgt spid="68"/>
                                        </p:tgtEl>
                                        <p:attrNameLst>
                                          <p:attrName>fill.on</p:attrName>
                                        </p:attrNameLst>
                                      </p:cBhvr>
                                      <p:to>
                                        <p:strVal val="true"/>
                                      </p:to>
                                    </p:set>
                                  </p:childTnLst>
                                </p:cTn>
                              </p:par>
                              <p:par>
                                <p:cTn id="20" presetID="1" presetClass="entr" presetSubtype="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par>
                          <p:cTn id="28" fill="hold">
                            <p:stCondLst>
                              <p:cond delay="0"/>
                            </p:stCondLst>
                            <p:childTnLst>
                              <p:par>
                                <p:cTn id="29" presetID="6" presetClass="emph" presetSubtype="0" fill="hold" nodeType="afterEffect">
                                  <p:stCondLst>
                                    <p:cond delay="0"/>
                                  </p:stCondLst>
                                  <p:childTnLst>
                                    <p:animScale>
                                      <p:cBhvr>
                                        <p:cTn id="30" dur="2000" fill="hold"/>
                                        <p:tgtEl>
                                          <p:spTgt spid="69"/>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500" fill="hold"/>
                                        <p:tgtEl>
                                          <p:spTgt spid="70"/>
                                        </p:tgtEl>
                                        <p:attrNameLst>
                                          <p:attrName>ppt_x</p:attrName>
                                        </p:attrNameLst>
                                      </p:cBhvr>
                                      <p:tavLst>
                                        <p:tav tm="0">
                                          <p:val>
                                            <p:strVal val="#ppt_x"/>
                                          </p:val>
                                        </p:tav>
                                        <p:tav tm="100000">
                                          <p:val>
                                            <p:strVal val="#ppt_x"/>
                                          </p:val>
                                        </p:tav>
                                      </p:tavLst>
                                    </p:anim>
                                    <p:anim calcmode="lin" valueType="num">
                                      <p:cBhvr additive="base">
                                        <p:cTn id="36" dur="500" fill="hold"/>
                                        <p:tgtEl>
                                          <p:spTgt spid="7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anim calcmode="lin" valueType="num">
                                      <p:cBhvr additive="base">
                                        <p:cTn id="39" dur="500" fill="hold"/>
                                        <p:tgtEl>
                                          <p:spTgt spid="71"/>
                                        </p:tgtEl>
                                        <p:attrNameLst>
                                          <p:attrName>ppt_x</p:attrName>
                                        </p:attrNameLst>
                                      </p:cBhvr>
                                      <p:tavLst>
                                        <p:tav tm="0">
                                          <p:val>
                                            <p:strVal val="#ppt_x"/>
                                          </p:val>
                                        </p:tav>
                                        <p:tav tm="100000">
                                          <p:val>
                                            <p:strVal val="#ppt_x"/>
                                          </p:val>
                                        </p:tav>
                                      </p:tavLst>
                                    </p:anim>
                                    <p:anim calcmode="lin" valueType="num">
                                      <p:cBhvr additive="base">
                                        <p:cTn id="40" dur="500" fill="hold"/>
                                        <p:tgtEl>
                                          <p:spTgt spid="7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additive="base">
                                        <p:cTn id="43" dur="500" fill="hold"/>
                                        <p:tgtEl>
                                          <p:spTgt spid="72"/>
                                        </p:tgtEl>
                                        <p:attrNameLst>
                                          <p:attrName>ppt_x</p:attrName>
                                        </p:attrNameLst>
                                      </p:cBhvr>
                                      <p:tavLst>
                                        <p:tav tm="0">
                                          <p:val>
                                            <p:strVal val="#ppt_x"/>
                                          </p:val>
                                        </p:tav>
                                        <p:tav tm="100000">
                                          <p:val>
                                            <p:strVal val="#ppt_x"/>
                                          </p:val>
                                        </p:tav>
                                      </p:tavLst>
                                    </p:anim>
                                    <p:anim calcmode="lin" valueType="num">
                                      <p:cBhvr additive="base">
                                        <p:cTn id="44" dur="500" fill="hold"/>
                                        <p:tgtEl>
                                          <p:spTgt spid="72"/>
                                        </p:tgtEl>
                                        <p:attrNameLst>
                                          <p:attrName>ppt_y</p:attrName>
                                        </p:attrNameLst>
                                      </p:cBhvr>
                                      <p:tavLst>
                                        <p:tav tm="0">
                                          <p:val>
                                            <p:strVal val="1+#ppt_h/2"/>
                                          </p:val>
                                        </p:tav>
                                        <p:tav tm="100000">
                                          <p:val>
                                            <p:strVal val="#ppt_y"/>
                                          </p:val>
                                        </p:tav>
                                      </p:tavLst>
                                    </p:anim>
                                  </p:childTnLst>
                                </p:cTn>
                              </p:par>
                              <p:par>
                                <p:cTn id="45" presetID="1" presetClass="exit" presetSubtype="0" fill="hold" grpId="2" nodeType="withEffect">
                                  <p:stCondLst>
                                    <p:cond delay="0"/>
                                  </p:stCondLst>
                                  <p:childTnLst>
                                    <p:set>
                                      <p:cBhvr>
                                        <p:cTn id="46" dur="1" fill="hold">
                                          <p:stCondLst>
                                            <p:cond delay="0"/>
                                          </p:stCondLst>
                                        </p:cTn>
                                        <p:tgtEl>
                                          <p:spTgt spid="6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6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7" presetClass="emph" presetSubtype="0" fill="remove" grpId="1" nodeType="clickEffect">
                                  <p:stCondLst>
                                    <p:cond delay="0"/>
                                  </p:stCondLst>
                                  <p:childTnLst>
                                    <p:animClr clrSpc="rgb" dir="cw">
                                      <p:cBhvr override="childStyle">
                                        <p:cTn id="56" dur="250" autoRev="1" fill="remove"/>
                                        <p:tgtEl>
                                          <p:spTgt spid="73"/>
                                        </p:tgtEl>
                                        <p:attrNameLst>
                                          <p:attrName>style.color</p:attrName>
                                        </p:attrNameLst>
                                      </p:cBhvr>
                                      <p:to>
                                        <a:srgbClr val="FF3300"/>
                                      </p:to>
                                    </p:animClr>
                                    <p:animClr clrSpc="rgb" dir="cw">
                                      <p:cBhvr>
                                        <p:cTn id="57" dur="250" autoRev="1" fill="remove"/>
                                        <p:tgtEl>
                                          <p:spTgt spid="73"/>
                                        </p:tgtEl>
                                        <p:attrNameLst>
                                          <p:attrName>fillcolor</p:attrName>
                                        </p:attrNameLst>
                                      </p:cBhvr>
                                      <p:to>
                                        <a:srgbClr val="FF3300"/>
                                      </p:to>
                                    </p:animClr>
                                    <p:set>
                                      <p:cBhvr>
                                        <p:cTn id="58" dur="250" autoRev="1" fill="remove"/>
                                        <p:tgtEl>
                                          <p:spTgt spid="73"/>
                                        </p:tgtEl>
                                        <p:attrNameLst>
                                          <p:attrName>fill.type</p:attrName>
                                        </p:attrNameLst>
                                      </p:cBhvr>
                                      <p:to>
                                        <p:strVal val="solid"/>
                                      </p:to>
                                    </p:set>
                                    <p:set>
                                      <p:cBhvr>
                                        <p:cTn id="59" dur="250" autoRev="1" fill="remove"/>
                                        <p:tgtEl>
                                          <p:spTgt spid="73"/>
                                        </p:tgtEl>
                                        <p:attrNameLst>
                                          <p:attrName>fill.on</p:attrName>
                                        </p:attrNameLst>
                                      </p:cBhvr>
                                      <p:to>
                                        <p:strVal val="true"/>
                                      </p:to>
                                    </p:set>
                                  </p:childTnLst>
                                </p:cTn>
                              </p:par>
                              <p:par>
                                <p:cTn id="60" presetID="1" presetClass="entr" presetSubtype="0"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6"/>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grpId="0" nodeType="after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67" grpId="0"/>
      <p:bldP spid="67" grpId="1"/>
      <p:bldP spid="68" grpId="0" animBg="1"/>
      <p:bldP spid="68" grpId="1" animBg="1"/>
      <p:bldP spid="68" grpId="2" animBg="1"/>
      <p:bldP spid="70" grpId="0" animBg="1"/>
      <p:bldP spid="71" grpId="0" animBg="1"/>
      <p:bldP spid="72" grpId="0" animBg="1"/>
      <p:bldP spid="73" grpId="0" animBg="1"/>
      <p:bldP spid="73" grpId="1" animBg="1"/>
      <p:bldP spid="74" grpId="0"/>
      <p:bldP spid="75" grpId="0" animBg="1"/>
      <p:bldP spid="77" grpId="0"/>
      <p:bldP spid="78" grpId="0"/>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324850" cy="1143000"/>
          </a:xfrm>
        </p:spPr>
        <p:txBody>
          <a:bodyPr>
            <a:normAutofit fontScale="90000"/>
          </a:bodyPr>
          <a:lstStyle/>
          <a:p>
            <a:r>
              <a:rPr lang="en-IN" dirty="0" smtClean="0"/>
              <a:t>New Frontiers of </a:t>
            </a:r>
            <a:br>
              <a:rPr lang="en-IN" dirty="0" smtClean="0"/>
            </a:br>
            <a:r>
              <a:rPr lang="en-IN" dirty="0" smtClean="0"/>
              <a:t>Micro-Architectural Attacks</a:t>
            </a:r>
            <a:endParaRPr lang="en-IN" dirty="0"/>
          </a:p>
        </p:txBody>
      </p:sp>
      <p:sp>
        <p:nvSpPr>
          <p:cNvPr id="3" name="Content Placeholder 2"/>
          <p:cNvSpPr>
            <a:spLocks noGrp="1"/>
          </p:cNvSpPr>
          <p:nvPr>
            <p:ph idx="1"/>
          </p:nvPr>
        </p:nvSpPr>
        <p:spPr/>
        <p:txBody>
          <a:bodyPr/>
          <a:lstStyle/>
          <a:p>
            <a:endParaRPr lang="en-IN"/>
          </a:p>
        </p:txBody>
      </p:sp>
      <p:grpSp>
        <p:nvGrpSpPr>
          <p:cNvPr id="4" name="Group 3"/>
          <p:cNvGrpSpPr/>
          <p:nvPr/>
        </p:nvGrpSpPr>
        <p:grpSpPr>
          <a:xfrm>
            <a:off x="2514600" y="1591002"/>
            <a:ext cx="2390328" cy="4352598"/>
            <a:chOff x="3032124" y="1614589"/>
            <a:chExt cx="3187104" cy="5803463"/>
          </a:xfrm>
        </p:grpSpPr>
        <p:grpSp>
          <p:nvGrpSpPr>
            <p:cNvPr id="5" name="Group 4"/>
            <p:cNvGrpSpPr/>
            <p:nvPr/>
          </p:nvGrpSpPr>
          <p:grpSpPr>
            <a:xfrm>
              <a:off x="3577311" y="1614589"/>
              <a:ext cx="2313543" cy="2703566"/>
              <a:chOff x="1161349" y="2493819"/>
              <a:chExt cx="2313543" cy="2703566"/>
            </a:xfrm>
            <a:effectLst>
              <a:outerShdw blurRad="76200" dir="18900000" sy="23000" kx="-1200000" algn="bl" rotWithShape="0">
                <a:prstClr val="black">
                  <a:alpha val="20000"/>
                </a:prstClr>
              </a:outerShdw>
            </a:effectLst>
          </p:grpSpPr>
          <p:sp>
            <p:nvSpPr>
              <p:cNvPr id="10" name="Rectangle 9"/>
              <p:cNvSpPr/>
              <p:nvPr/>
            </p:nvSpPr>
            <p:spPr>
              <a:xfrm>
                <a:off x="1161349" y="2493819"/>
                <a:ext cx="2313543" cy="270356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alibri"/>
                </a:endParaRPr>
              </a:p>
            </p:txBody>
          </p:sp>
          <p:sp>
            <p:nvSpPr>
              <p:cNvPr id="11" name="Rectangle 10"/>
              <p:cNvSpPr/>
              <p:nvPr/>
            </p:nvSpPr>
            <p:spPr>
              <a:xfrm>
                <a:off x="1161349" y="4368689"/>
                <a:ext cx="2313543" cy="429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grpSp>
        <p:sp>
          <p:nvSpPr>
            <p:cNvPr id="6" name="Rectangle 5"/>
            <p:cNvSpPr/>
            <p:nvPr/>
          </p:nvSpPr>
          <p:spPr>
            <a:xfrm>
              <a:off x="3809815" y="2643206"/>
              <a:ext cx="1848535" cy="492443"/>
            </a:xfrm>
            <a:prstGeom prst="rect">
              <a:avLst/>
            </a:prstGeom>
          </p:spPr>
          <p:txBody>
            <a:bodyPr wrap="square">
              <a:spAutoFit/>
            </a:bodyPr>
            <a:lstStyle/>
            <a:p>
              <a:pPr algn="ctr" fontAlgn="base">
                <a:spcBef>
                  <a:spcPct val="0"/>
                </a:spcBef>
                <a:spcAft>
                  <a:spcPct val="0"/>
                </a:spcAft>
              </a:pPr>
              <a:r>
                <a:rPr lang="en-US" kern="0" dirty="0">
                  <a:solidFill>
                    <a:prstClr val="black">
                      <a:lumMod val="75000"/>
                    </a:prstClr>
                  </a:solidFill>
                  <a:latin typeface="Arial" panose="020B0604020202020204" pitchFamily="34" charset="0"/>
                  <a:ea typeface="ＭＳ Ｐゴシック" pitchFamily="34" charset="-128"/>
                  <a:cs typeface="Arial" pitchFamily="34" charset="0"/>
                </a:rPr>
                <a:t>. </a:t>
              </a:r>
              <a:endParaRPr lang="en-US" dirty="0">
                <a:solidFill>
                  <a:prstClr val="black">
                    <a:lumMod val="75000"/>
                  </a:prstClr>
                </a:solidFill>
                <a:latin typeface="Arial" charset="0"/>
                <a:ea typeface="ＭＳ Ｐゴシック" pitchFamily="34" charset="-128"/>
              </a:endParaRPr>
            </a:p>
          </p:txBody>
        </p:sp>
        <p:grpSp>
          <p:nvGrpSpPr>
            <p:cNvPr id="7" name="Group 6"/>
            <p:cNvGrpSpPr/>
            <p:nvPr/>
          </p:nvGrpSpPr>
          <p:grpSpPr>
            <a:xfrm>
              <a:off x="3032124" y="2974215"/>
              <a:ext cx="3187104" cy="4443837"/>
              <a:chOff x="346442" y="3092263"/>
              <a:chExt cx="3187104" cy="4443837"/>
            </a:xfrm>
          </p:grpSpPr>
          <p:sp>
            <p:nvSpPr>
              <p:cNvPr id="8" name="Rectangle 7"/>
              <p:cNvSpPr/>
              <p:nvPr/>
            </p:nvSpPr>
            <p:spPr>
              <a:xfrm>
                <a:off x="346442" y="4458335"/>
                <a:ext cx="3187104" cy="3077765"/>
              </a:xfrm>
              <a:prstGeom prst="rect">
                <a:avLst/>
              </a:prstGeom>
            </p:spPr>
            <p:txBody>
              <a:bodyPr wrap="square">
                <a:spAutoFit/>
              </a:bodyPr>
              <a:lstStyle/>
              <a:p>
                <a:pPr algn="ctr" fontAlgn="base">
                  <a:spcBef>
                    <a:spcPct val="0"/>
                  </a:spcBef>
                  <a:spcAft>
                    <a:spcPct val="0"/>
                  </a:spcAft>
                </a:pPr>
                <a:r>
                  <a:rPr lang="en-IN" dirty="0">
                    <a:solidFill>
                      <a:prstClr val="black"/>
                    </a:solidFill>
                    <a:latin typeface="Arial" charset="0"/>
                    <a:ea typeface="ＭＳ Ｐゴシック" pitchFamily="34" charset="-128"/>
                  </a:rPr>
                  <a:t>Bypass existing Address Space Layout Randomization  schemes by exploiting a side-channel created through shared BTB</a:t>
                </a:r>
                <a:endParaRPr lang="en-US" dirty="0">
                  <a:solidFill>
                    <a:prstClr val="black"/>
                  </a:solidFill>
                  <a:latin typeface="Arial" panose="020B0604020202020204" pitchFamily="34" charset="0"/>
                  <a:ea typeface="ＭＳ Ｐゴシック" pitchFamily="34" charset="-128"/>
                  <a:cs typeface="Arial" panose="020B0604020202020204" pitchFamily="34" charset="0"/>
                </a:endParaRPr>
              </a:p>
            </p:txBody>
          </p:sp>
          <p:sp>
            <p:nvSpPr>
              <p:cNvPr id="9" name="Rectangle 8"/>
              <p:cNvSpPr/>
              <p:nvPr/>
            </p:nvSpPr>
            <p:spPr>
              <a:xfrm>
                <a:off x="1057317" y="3092263"/>
                <a:ext cx="2172817" cy="430887"/>
              </a:xfrm>
              <a:prstGeom prst="rect">
                <a:avLst/>
              </a:prstGeom>
            </p:spPr>
            <p:txBody>
              <a:bodyPr wrap="none">
                <a:spAutoFit/>
              </a:bodyPr>
              <a:lstStyle/>
              <a:p>
                <a:pPr fontAlgn="base">
                  <a:spcBef>
                    <a:spcPct val="0"/>
                  </a:spcBef>
                  <a:spcAft>
                    <a:spcPct val="0"/>
                  </a:spcAft>
                </a:pPr>
                <a:r>
                  <a:rPr lang="en-US" sz="1500" dirty="0">
                    <a:solidFill>
                      <a:srgbClr val="FEB80A"/>
                    </a:solidFill>
                    <a:latin typeface="Arial" panose="020B0604020202020204" pitchFamily="34" charset="0"/>
                    <a:cs typeface="Arial" panose="020B0604020202020204" pitchFamily="34" charset="0"/>
                  </a:rPr>
                  <a:t>Jump over ASLR</a:t>
                </a:r>
              </a:p>
            </p:txBody>
          </p:sp>
        </p:grpSp>
      </p:grpSp>
      <p:grpSp>
        <p:nvGrpSpPr>
          <p:cNvPr id="12" name="Group 11"/>
          <p:cNvGrpSpPr/>
          <p:nvPr/>
        </p:nvGrpSpPr>
        <p:grpSpPr>
          <a:xfrm>
            <a:off x="5438092" y="1591002"/>
            <a:ext cx="1735157" cy="2027675"/>
            <a:chOff x="6299425" y="1614589"/>
            <a:chExt cx="2313543" cy="2703566"/>
          </a:xfrm>
        </p:grpSpPr>
        <p:grpSp>
          <p:nvGrpSpPr>
            <p:cNvPr id="13" name="Group 12"/>
            <p:cNvGrpSpPr/>
            <p:nvPr/>
          </p:nvGrpSpPr>
          <p:grpSpPr>
            <a:xfrm>
              <a:off x="6299425" y="1614589"/>
              <a:ext cx="2313543" cy="2703566"/>
              <a:chOff x="1161349" y="2493819"/>
              <a:chExt cx="2313543" cy="2703566"/>
            </a:xfrm>
            <a:effectLst>
              <a:outerShdw blurRad="50800" dist="38100" dir="8100000" algn="tr" rotWithShape="0">
                <a:prstClr val="black">
                  <a:alpha val="40000"/>
                </a:prstClr>
              </a:outerShdw>
            </a:effectLst>
          </p:grpSpPr>
          <p:sp>
            <p:nvSpPr>
              <p:cNvPr id="15" name="Rectangle 14"/>
              <p:cNvSpPr/>
              <p:nvPr/>
            </p:nvSpPr>
            <p:spPr>
              <a:xfrm>
                <a:off x="1161349" y="2493819"/>
                <a:ext cx="2313543" cy="2703566"/>
              </a:xfrm>
              <a:prstGeom prst="rect">
                <a:avLst/>
              </a:prstGeom>
              <a:solidFill>
                <a:schemeClr val="bg1"/>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6" name="Rectangle 15"/>
              <p:cNvSpPr/>
              <p:nvPr/>
            </p:nvSpPr>
            <p:spPr>
              <a:xfrm>
                <a:off x="1161349" y="4368689"/>
                <a:ext cx="2313543" cy="4296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grpSp>
        <p:sp>
          <p:nvSpPr>
            <p:cNvPr id="14" name="Rectangle 13"/>
            <p:cNvSpPr/>
            <p:nvPr/>
          </p:nvSpPr>
          <p:spPr>
            <a:xfrm>
              <a:off x="6660626" y="3031305"/>
              <a:ext cx="1648315" cy="430887"/>
            </a:xfrm>
            <a:prstGeom prst="rect">
              <a:avLst/>
            </a:prstGeom>
          </p:spPr>
          <p:txBody>
            <a:bodyPr wrap="none">
              <a:spAutoFit/>
            </a:bodyPr>
            <a:lstStyle/>
            <a:p>
              <a:pPr fontAlgn="base">
                <a:spcBef>
                  <a:spcPct val="0"/>
                </a:spcBef>
                <a:spcAft>
                  <a:spcPct val="0"/>
                </a:spcAft>
              </a:pPr>
              <a:r>
                <a:rPr lang="en-US" sz="1500" dirty="0" err="1">
                  <a:solidFill>
                    <a:srgbClr val="C32D2E">
                      <a:lumMod val="75000"/>
                    </a:srgbClr>
                  </a:solidFill>
                  <a:latin typeface="Arial" panose="020B0604020202020204" pitchFamily="34" charset="0"/>
                  <a:cs typeface="Arial" panose="020B0604020202020204" pitchFamily="34" charset="0"/>
                </a:rPr>
                <a:t>CacheBleed</a:t>
              </a:r>
              <a:endParaRPr lang="en-US" sz="1500" dirty="0">
                <a:solidFill>
                  <a:srgbClr val="C32D2E">
                    <a:lumMod val="75000"/>
                  </a:srgbClr>
                </a:solidFill>
                <a:latin typeface="Arial" panose="020B0604020202020204" pitchFamily="34" charset="0"/>
                <a:cs typeface="Arial" panose="020B0604020202020204" pitchFamily="34" charset="0"/>
              </a:endParaRPr>
            </a:p>
          </p:txBody>
        </p:sp>
      </p:grpSp>
      <p:pic>
        <p:nvPicPr>
          <p:cNvPr id="17" name="Picture 4" descr="Image result for jump over ASL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0501" y="1584389"/>
            <a:ext cx="1381136" cy="8108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cachebleed attack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1809" y="1584389"/>
            <a:ext cx="1300538" cy="103704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120442" y="3695122"/>
            <a:ext cx="2263272" cy="1754326"/>
          </a:xfrm>
          <a:prstGeom prst="rect">
            <a:avLst/>
          </a:prstGeom>
          <a:noFill/>
        </p:spPr>
        <p:txBody>
          <a:bodyPr wrap="square" rtlCol="0">
            <a:spAutoFit/>
          </a:bodyPr>
          <a:lstStyle/>
          <a:p>
            <a:pPr algn="ctr" fontAlgn="base">
              <a:spcBef>
                <a:spcPct val="0"/>
              </a:spcBef>
              <a:spcAft>
                <a:spcPct val="0"/>
              </a:spcAft>
            </a:pPr>
            <a:r>
              <a:rPr lang="en-IN" dirty="0">
                <a:solidFill>
                  <a:prstClr val="black"/>
                </a:solidFill>
                <a:latin typeface="Arial" charset="0"/>
                <a:ea typeface="ＭＳ Ｐゴシック" pitchFamily="34" charset="-128"/>
              </a:rPr>
              <a:t>Targets OpenSSL 1.0.2f RSA modular exponentiation on Intel processors using cache bank conflict</a:t>
            </a:r>
          </a:p>
        </p:txBody>
      </p:sp>
    </p:spTree>
    <p:extLst>
      <p:ext uri="{BB962C8B-B14F-4D97-AF65-F5344CB8AC3E}">
        <p14:creationId xmlns:p14="http://schemas.microsoft.com/office/powerpoint/2010/main" val="331277035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dirty="0"/>
              <a:t>New Frontiers of </a:t>
            </a:r>
            <a:r>
              <a:rPr lang="en-IN" sz="3200" dirty="0" smtClean="0"/>
              <a:t/>
            </a:r>
            <a:br>
              <a:rPr lang="en-IN" sz="3200" dirty="0" smtClean="0"/>
            </a:br>
            <a:r>
              <a:rPr lang="en-IN" sz="3200" dirty="0" smtClean="0"/>
              <a:t>Micro-Architectural </a:t>
            </a:r>
            <a:r>
              <a:rPr lang="en-IN" sz="3200" dirty="0"/>
              <a:t>Attacks</a:t>
            </a:r>
          </a:p>
        </p:txBody>
      </p:sp>
      <p:sp>
        <p:nvSpPr>
          <p:cNvPr id="3" name="Content Placeholder 2"/>
          <p:cNvSpPr>
            <a:spLocks noGrp="1"/>
          </p:cNvSpPr>
          <p:nvPr>
            <p:ph idx="1"/>
          </p:nvPr>
        </p:nvSpPr>
        <p:spPr>
          <a:xfrm>
            <a:off x="1456004" y="1636304"/>
            <a:ext cx="6936503" cy="3600450"/>
          </a:xfrm>
        </p:spPr>
        <p:txBody>
          <a:bodyPr/>
          <a:lstStyle/>
          <a:p>
            <a:r>
              <a:rPr lang="en-IN" dirty="0" smtClean="0"/>
              <a:t>Exploiting Speculative Execution</a:t>
            </a:r>
            <a:endParaRPr lang="en-IN" dirty="0"/>
          </a:p>
        </p:txBody>
      </p:sp>
      <p:sp>
        <p:nvSpPr>
          <p:cNvPr id="47" name="Freeform 9"/>
          <p:cNvSpPr>
            <a:spLocks noEditPoints="1"/>
          </p:cNvSpPr>
          <p:nvPr/>
        </p:nvSpPr>
        <p:spPr bwMode="auto">
          <a:xfrm>
            <a:off x="2012382" y="2343150"/>
            <a:ext cx="5988618" cy="3205881"/>
          </a:xfrm>
          <a:custGeom>
            <a:avLst/>
            <a:gdLst>
              <a:gd name="T0" fmla="*/ 1414 w 5364"/>
              <a:gd name="T1" fmla="*/ 1497 h 2583"/>
              <a:gd name="T2" fmla="*/ 1486 w 5364"/>
              <a:gd name="T3" fmla="*/ 1115 h 2583"/>
              <a:gd name="T4" fmla="*/ 1546 w 5364"/>
              <a:gd name="T5" fmla="*/ 923 h 2583"/>
              <a:gd name="T6" fmla="*/ 1469 w 5364"/>
              <a:gd name="T7" fmla="*/ 805 h 2583"/>
              <a:gd name="T8" fmla="*/ 1215 w 5364"/>
              <a:gd name="T9" fmla="*/ 415 h 2583"/>
              <a:gd name="T10" fmla="*/ 289 w 5364"/>
              <a:gd name="T11" fmla="*/ 401 h 2583"/>
              <a:gd name="T12" fmla="*/ 425 w 5364"/>
              <a:gd name="T13" fmla="*/ 656 h 2583"/>
              <a:gd name="T14" fmla="*/ 826 w 5364"/>
              <a:gd name="T15" fmla="*/ 895 h 2583"/>
              <a:gd name="T16" fmla="*/ 1469 w 5364"/>
              <a:gd name="T17" fmla="*/ 1505 h 2583"/>
              <a:gd name="T18" fmla="*/ 1559 w 5364"/>
              <a:gd name="T19" fmla="*/ 2480 h 2583"/>
              <a:gd name="T20" fmla="*/ 1509 w 5364"/>
              <a:gd name="T21" fmla="*/ 952 h 2583"/>
              <a:gd name="T22" fmla="*/ 1354 w 5364"/>
              <a:gd name="T23" fmla="*/ 910 h 2583"/>
              <a:gd name="T24" fmla="*/ 1768 w 5364"/>
              <a:gd name="T25" fmla="*/ 889 h 2583"/>
              <a:gd name="T26" fmla="*/ 754 w 5364"/>
              <a:gd name="T27" fmla="*/ 837 h 2583"/>
              <a:gd name="T28" fmla="*/ 1590 w 5364"/>
              <a:gd name="T29" fmla="*/ 2470 h 2583"/>
              <a:gd name="T30" fmla="*/ 1519 w 5364"/>
              <a:gd name="T31" fmla="*/ 2375 h 2583"/>
              <a:gd name="T32" fmla="*/ 2330 w 5364"/>
              <a:gd name="T33" fmla="*/ 510 h 2583"/>
              <a:gd name="T34" fmla="*/ 2330 w 5364"/>
              <a:gd name="T35" fmla="*/ 145 h 2583"/>
              <a:gd name="T36" fmla="*/ 1831 w 5364"/>
              <a:gd name="T37" fmla="*/ 472 h 2583"/>
              <a:gd name="T38" fmla="*/ 1662 w 5364"/>
              <a:gd name="T39" fmla="*/ 1474 h 2583"/>
              <a:gd name="T40" fmla="*/ 1530 w 5364"/>
              <a:gd name="T41" fmla="*/ 1340 h 2583"/>
              <a:gd name="T42" fmla="*/ 2565 w 5364"/>
              <a:gd name="T43" fmla="*/ 726 h 2583"/>
              <a:gd name="T44" fmla="*/ 1435 w 5364"/>
              <a:gd name="T45" fmla="*/ 788 h 2583"/>
              <a:gd name="T46" fmla="*/ 2458 w 5364"/>
              <a:gd name="T47" fmla="*/ 805 h 2583"/>
              <a:gd name="T48" fmla="*/ 1930 w 5364"/>
              <a:gd name="T49" fmla="*/ 44 h 2583"/>
              <a:gd name="T50" fmla="*/ 1668 w 5364"/>
              <a:gd name="T51" fmla="*/ 568 h 2583"/>
              <a:gd name="T52" fmla="*/ 2762 w 5364"/>
              <a:gd name="T53" fmla="*/ 132 h 2583"/>
              <a:gd name="T54" fmla="*/ 4572 w 5364"/>
              <a:gd name="T55" fmla="*/ 262 h 2583"/>
              <a:gd name="T56" fmla="*/ 3587 w 5364"/>
              <a:gd name="T57" fmla="*/ 218 h 2583"/>
              <a:gd name="T58" fmla="*/ 109 w 5364"/>
              <a:gd name="T59" fmla="*/ 803 h 2583"/>
              <a:gd name="T60" fmla="*/ 1020 w 5364"/>
              <a:gd name="T61" fmla="*/ 461 h 2583"/>
              <a:gd name="T62" fmla="*/ 1488 w 5364"/>
              <a:gd name="T63" fmla="*/ 470 h 2583"/>
              <a:gd name="T64" fmla="*/ 928 w 5364"/>
              <a:gd name="T65" fmla="*/ 325 h 2583"/>
              <a:gd name="T66" fmla="*/ 1385 w 5364"/>
              <a:gd name="T67" fmla="*/ 292 h 2583"/>
              <a:gd name="T68" fmla="*/ 970 w 5364"/>
              <a:gd name="T69" fmla="*/ 178 h 2583"/>
              <a:gd name="T70" fmla="*/ 5110 w 5364"/>
              <a:gd name="T71" fmla="*/ 1587 h 2583"/>
              <a:gd name="T72" fmla="*/ 5045 w 5364"/>
              <a:gd name="T73" fmla="*/ 2350 h 2583"/>
              <a:gd name="T74" fmla="*/ 4362 w 5364"/>
              <a:gd name="T75" fmla="*/ 1675 h 2583"/>
              <a:gd name="T76" fmla="*/ 4710 w 5364"/>
              <a:gd name="T77" fmla="*/ 1845 h 2583"/>
              <a:gd name="T78" fmla="*/ 4706 w 5364"/>
              <a:gd name="T79" fmla="*/ 2210 h 2583"/>
              <a:gd name="T80" fmla="*/ 2975 w 5364"/>
              <a:gd name="T81" fmla="*/ 1025 h 2583"/>
              <a:gd name="T82" fmla="*/ 3964 w 5364"/>
              <a:gd name="T83" fmla="*/ 1348 h 2583"/>
              <a:gd name="T84" fmla="*/ 2747 w 5364"/>
              <a:gd name="T85" fmla="*/ 1006 h 2583"/>
              <a:gd name="T86" fmla="*/ 4264 w 5364"/>
              <a:gd name="T87" fmla="*/ 1757 h 2583"/>
              <a:gd name="T88" fmla="*/ 4486 w 5364"/>
              <a:gd name="T89" fmla="*/ 1128 h 2583"/>
              <a:gd name="T90" fmla="*/ 4375 w 5364"/>
              <a:gd name="T91" fmla="*/ 1365 h 2583"/>
              <a:gd name="T92" fmla="*/ 2734 w 5364"/>
              <a:gd name="T93" fmla="*/ 1577 h 2583"/>
              <a:gd name="T94" fmla="*/ 4455 w 5364"/>
              <a:gd name="T95" fmla="*/ 1740 h 2583"/>
              <a:gd name="T96" fmla="*/ 4721 w 5364"/>
              <a:gd name="T97" fmla="*/ 1367 h 2583"/>
              <a:gd name="T98" fmla="*/ 4668 w 5364"/>
              <a:gd name="T99" fmla="*/ 1776 h 2583"/>
              <a:gd name="T100" fmla="*/ 4318 w 5364"/>
              <a:gd name="T101" fmla="*/ 1749 h 2583"/>
              <a:gd name="T102" fmla="*/ 4928 w 5364"/>
              <a:gd name="T103" fmla="*/ 419 h 2583"/>
              <a:gd name="T104" fmla="*/ 3696 w 5364"/>
              <a:gd name="T105" fmla="*/ 348 h 2583"/>
              <a:gd name="T106" fmla="*/ 2848 w 5364"/>
              <a:gd name="T107" fmla="*/ 451 h 2583"/>
              <a:gd name="T108" fmla="*/ 2921 w 5364"/>
              <a:gd name="T109" fmla="*/ 577 h 2583"/>
              <a:gd name="T110" fmla="*/ 2516 w 5364"/>
              <a:gd name="T111" fmla="*/ 1076 h 2583"/>
              <a:gd name="T112" fmla="*/ 3120 w 5364"/>
              <a:gd name="T113" fmla="*/ 914 h 2583"/>
              <a:gd name="T114" fmla="*/ 2372 w 5364"/>
              <a:gd name="T115" fmla="*/ 1457 h 2583"/>
              <a:gd name="T116" fmla="*/ 3195 w 5364"/>
              <a:gd name="T117" fmla="*/ 1793 h 2583"/>
              <a:gd name="T118" fmla="*/ 3484 w 5364"/>
              <a:gd name="T119" fmla="*/ 1258 h 2583"/>
              <a:gd name="T120" fmla="*/ 4090 w 5364"/>
              <a:gd name="T121" fmla="*/ 1543 h 2583"/>
              <a:gd name="T122" fmla="*/ 4333 w 5364"/>
              <a:gd name="T123" fmla="*/ 1061 h 2583"/>
              <a:gd name="T124" fmla="*/ 4926 w 5364"/>
              <a:gd name="T125" fmla="*/ 784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64" h="2583">
                <a:moveTo>
                  <a:pt x="2043" y="1824"/>
                </a:moveTo>
                <a:lnTo>
                  <a:pt x="2043" y="1826"/>
                </a:lnTo>
                <a:lnTo>
                  <a:pt x="2043" y="1826"/>
                </a:lnTo>
                <a:lnTo>
                  <a:pt x="2043" y="1826"/>
                </a:lnTo>
                <a:lnTo>
                  <a:pt x="2043" y="1826"/>
                </a:lnTo>
                <a:lnTo>
                  <a:pt x="2045" y="1826"/>
                </a:lnTo>
                <a:lnTo>
                  <a:pt x="2045" y="1824"/>
                </a:lnTo>
                <a:lnTo>
                  <a:pt x="2043" y="1824"/>
                </a:lnTo>
                <a:lnTo>
                  <a:pt x="2043" y="1824"/>
                </a:lnTo>
                <a:close/>
                <a:moveTo>
                  <a:pt x="1400" y="914"/>
                </a:moveTo>
                <a:lnTo>
                  <a:pt x="1400" y="914"/>
                </a:lnTo>
                <a:lnTo>
                  <a:pt x="1400" y="914"/>
                </a:lnTo>
                <a:lnTo>
                  <a:pt x="1402" y="914"/>
                </a:lnTo>
                <a:lnTo>
                  <a:pt x="1402" y="914"/>
                </a:lnTo>
                <a:lnTo>
                  <a:pt x="1400" y="912"/>
                </a:lnTo>
                <a:lnTo>
                  <a:pt x="1400" y="912"/>
                </a:lnTo>
                <a:lnTo>
                  <a:pt x="1400" y="912"/>
                </a:lnTo>
                <a:lnTo>
                  <a:pt x="1400" y="910"/>
                </a:lnTo>
                <a:lnTo>
                  <a:pt x="1400" y="910"/>
                </a:lnTo>
                <a:lnTo>
                  <a:pt x="1400" y="910"/>
                </a:lnTo>
                <a:lnTo>
                  <a:pt x="1400" y="912"/>
                </a:lnTo>
                <a:lnTo>
                  <a:pt x="1400" y="912"/>
                </a:lnTo>
                <a:lnTo>
                  <a:pt x="1400" y="914"/>
                </a:lnTo>
                <a:close/>
                <a:moveTo>
                  <a:pt x="1419" y="923"/>
                </a:moveTo>
                <a:lnTo>
                  <a:pt x="1419" y="923"/>
                </a:lnTo>
                <a:lnTo>
                  <a:pt x="1421" y="925"/>
                </a:lnTo>
                <a:lnTo>
                  <a:pt x="1423" y="925"/>
                </a:lnTo>
                <a:lnTo>
                  <a:pt x="1425" y="925"/>
                </a:lnTo>
                <a:lnTo>
                  <a:pt x="1425" y="925"/>
                </a:lnTo>
                <a:lnTo>
                  <a:pt x="1427" y="927"/>
                </a:lnTo>
                <a:lnTo>
                  <a:pt x="1427" y="927"/>
                </a:lnTo>
                <a:lnTo>
                  <a:pt x="1429" y="927"/>
                </a:lnTo>
                <a:lnTo>
                  <a:pt x="1429" y="927"/>
                </a:lnTo>
                <a:lnTo>
                  <a:pt x="1431" y="927"/>
                </a:lnTo>
                <a:lnTo>
                  <a:pt x="1431" y="929"/>
                </a:lnTo>
                <a:lnTo>
                  <a:pt x="1431" y="929"/>
                </a:lnTo>
                <a:lnTo>
                  <a:pt x="1433" y="925"/>
                </a:lnTo>
                <a:lnTo>
                  <a:pt x="1435" y="925"/>
                </a:lnTo>
                <a:lnTo>
                  <a:pt x="1435" y="927"/>
                </a:lnTo>
                <a:lnTo>
                  <a:pt x="1433" y="927"/>
                </a:lnTo>
                <a:lnTo>
                  <a:pt x="1433" y="927"/>
                </a:lnTo>
                <a:lnTo>
                  <a:pt x="1433" y="927"/>
                </a:lnTo>
                <a:lnTo>
                  <a:pt x="1431" y="927"/>
                </a:lnTo>
                <a:lnTo>
                  <a:pt x="1431" y="929"/>
                </a:lnTo>
                <a:lnTo>
                  <a:pt x="1431" y="929"/>
                </a:lnTo>
                <a:lnTo>
                  <a:pt x="1433" y="929"/>
                </a:lnTo>
                <a:lnTo>
                  <a:pt x="1433" y="929"/>
                </a:lnTo>
                <a:lnTo>
                  <a:pt x="1433" y="929"/>
                </a:lnTo>
                <a:lnTo>
                  <a:pt x="1435" y="927"/>
                </a:lnTo>
                <a:lnTo>
                  <a:pt x="1435" y="927"/>
                </a:lnTo>
                <a:lnTo>
                  <a:pt x="1437" y="925"/>
                </a:lnTo>
                <a:lnTo>
                  <a:pt x="1437" y="925"/>
                </a:lnTo>
                <a:lnTo>
                  <a:pt x="1435" y="925"/>
                </a:lnTo>
                <a:lnTo>
                  <a:pt x="1435" y="923"/>
                </a:lnTo>
                <a:lnTo>
                  <a:pt x="1435" y="923"/>
                </a:lnTo>
                <a:lnTo>
                  <a:pt x="1435" y="923"/>
                </a:lnTo>
                <a:lnTo>
                  <a:pt x="1435" y="923"/>
                </a:lnTo>
                <a:lnTo>
                  <a:pt x="1435" y="923"/>
                </a:lnTo>
                <a:lnTo>
                  <a:pt x="1435" y="923"/>
                </a:lnTo>
                <a:lnTo>
                  <a:pt x="1435" y="923"/>
                </a:lnTo>
                <a:lnTo>
                  <a:pt x="1435" y="925"/>
                </a:lnTo>
                <a:lnTo>
                  <a:pt x="1433" y="925"/>
                </a:lnTo>
                <a:lnTo>
                  <a:pt x="1433" y="925"/>
                </a:lnTo>
                <a:lnTo>
                  <a:pt x="1433" y="923"/>
                </a:lnTo>
                <a:lnTo>
                  <a:pt x="1433" y="923"/>
                </a:lnTo>
                <a:lnTo>
                  <a:pt x="1433" y="923"/>
                </a:lnTo>
                <a:lnTo>
                  <a:pt x="1433" y="923"/>
                </a:lnTo>
                <a:lnTo>
                  <a:pt x="1433" y="923"/>
                </a:lnTo>
                <a:lnTo>
                  <a:pt x="1433" y="921"/>
                </a:lnTo>
                <a:lnTo>
                  <a:pt x="1433" y="921"/>
                </a:lnTo>
                <a:lnTo>
                  <a:pt x="1433" y="921"/>
                </a:lnTo>
                <a:lnTo>
                  <a:pt x="1431" y="921"/>
                </a:lnTo>
                <a:lnTo>
                  <a:pt x="1431" y="921"/>
                </a:lnTo>
                <a:lnTo>
                  <a:pt x="1429" y="923"/>
                </a:lnTo>
                <a:lnTo>
                  <a:pt x="1429" y="923"/>
                </a:lnTo>
                <a:lnTo>
                  <a:pt x="1429" y="923"/>
                </a:lnTo>
                <a:lnTo>
                  <a:pt x="1429" y="921"/>
                </a:lnTo>
                <a:lnTo>
                  <a:pt x="1427" y="921"/>
                </a:lnTo>
                <a:lnTo>
                  <a:pt x="1427" y="921"/>
                </a:lnTo>
                <a:lnTo>
                  <a:pt x="1427" y="921"/>
                </a:lnTo>
                <a:lnTo>
                  <a:pt x="1427" y="921"/>
                </a:lnTo>
                <a:lnTo>
                  <a:pt x="1427" y="921"/>
                </a:lnTo>
                <a:lnTo>
                  <a:pt x="1425" y="921"/>
                </a:lnTo>
                <a:lnTo>
                  <a:pt x="1425" y="921"/>
                </a:lnTo>
                <a:lnTo>
                  <a:pt x="1425" y="921"/>
                </a:lnTo>
                <a:lnTo>
                  <a:pt x="1425" y="921"/>
                </a:lnTo>
                <a:lnTo>
                  <a:pt x="1425" y="921"/>
                </a:lnTo>
                <a:lnTo>
                  <a:pt x="1423" y="921"/>
                </a:lnTo>
                <a:lnTo>
                  <a:pt x="1423" y="923"/>
                </a:lnTo>
                <a:lnTo>
                  <a:pt x="1423" y="923"/>
                </a:lnTo>
                <a:lnTo>
                  <a:pt x="1423" y="923"/>
                </a:lnTo>
                <a:lnTo>
                  <a:pt x="1423" y="923"/>
                </a:lnTo>
                <a:lnTo>
                  <a:pt x="1425" y="923"/>
                </a:lnTo>
                <a:lnTo>
                  <a:pt x="1425" y="923"/>
                </a:lnTo>
                <a:lnTo>
                  <a:pt x="1423" y="923"/>
                </a:lnTo>
                <a:lnTo>
                  <a:pt x="1423" y="923"/>
                </a:lnTo>
                <a:lnTo>
                  <a:pt x="1423" y="923"/>
                </a:lnTo>
                <a:lnTo>
                  <a:pt x="1423" y="923"/>
                </a:lnTo>
                <a:lnTo>
                  <a:pt x="1423" y="923"/>
                </a:lnTo>
                <a:lnTo>
                  <a:pt x="1423" y="923"/>
                </a:lnTo>
                <a:lnTo>
                  <a:pt x="1423" y="923"/>
                </a:lnTo>
                <a:lnTo>
                  <a:pt x="1421" y="923"/>
                </a:lnTo>
                <a:lnTo>
                  <a:pt x="1421" y="923"/>
                </a:lnTo>
                <a:lnTo>
                  <a:pt x="1421" y="923"/>
                </a:lnTo>
                <a:lnTo>
                  <a:pt x="1421" y="923"/>
                </a:lnTo>
                <a:lnTo>
                  <a:pt x="1421" y="923"/>
                </a:lnTo>
                <a:lnTo>
                  <a:pt x="1419" y="923"/>
                </a:lnTo>
                <a:lnTo>
                  <a:pt x="1419" y="921"/>
                </a:lnTo>
                <a:lnTo>
                  <a:pt x="1419" y="921"/>
                </a:lnTo>
                <a:lnTo>
                  <a:pt x="1419" y="921"/>
                </a:lnTo>
                <a:lnTo>
                  <a:pt x="1419" y="921"/>
                </a:lnTo>
                <a:lnTo>
                  <a:pt x="1419" y="921"/>
                </a:lnTo>
                <a:lnTo>
                  <a:pt x="1419" y="921"/>
                </a:lnTo>
                <a:lnTo>
                  <a:pt x="1416" y="921"/>
                </a:lnTo>
                <a:lnTo>
                  <a:pt x="1416" y="921"/>
                </a:lnTo>
                <a:lnTo>
                  <a:pt x="1416" y="921"/>
                </a:lnTo>
                <a:lnTo>
                  <a:pt x="1416" y="921"/>
                </a:lnTo>
                <a:lnTo>
                  <a:pt x="1414" y="921"/>
                </a:lnTo>
                <a:lnTo>
                  <a:pt x="1414" y="921"/>
                </a:lnTo>
                <a:lnTo>
                  <a:pt x="1414" y="921"/>
                </a:lnTo>
                <a:lnTo>
                  <a:pt x="1414" y="921"/>
                </a:lnTo>
                <a:lnTo>
                  <a:pt x="1414" y="921"/>
                </a:lnTo>
                <a:lnTo>
                  <a:pt x="1414" y="923"/>
                </a:lnTo>
                <a:lnTo>
                  <a:pt x="1414" y="923"/>
                </a:lnTo>
                <a:lnTo>
                  <a:pt x="1419" y="923"/>
                </a:lnTo>
                <a:close/>
                <a:moveTo>
                  <a:pt x="1433" y="929"/>
                </a:moveTo>
                <a:lnTo>
                  <a:pt x="1433" y="929"/>
                </a:lnTo>
                <a:lnTo>
                  <a:pt x="1433" y="929"/>
                </a:lnTo>
                <a:lnTo>
                  <a:pt x="1433" y="929"/>
                </a:lnTo>
                <a:lnTo>
                  <a:pt x="1435" y="929"/>
                </a:lnTo>
                <a:lnTo>
                  <a:pt x="1435" y="929"/>
                </a:lnTo>
                <a:lnTo>
                  <a:pt x="1435" y="929"/>
                </a:lnTo>
                <a:lnTo>
                  <a:pt x="1435" y="929"/>
                </a:lnTo>
                <a:lnTo>
                  <a:pt x="1433" y="929"/>
                </a:lnTo>
                <a:close/>
                <a:moveTo>
                  <a:pt x="1412" y="923"/>
                </a:moveTo>
                <a:lnTo>
                  <a:pt x="1412" y="923"/>
                </a:lnTo>
                <a:lnTo>
                  <a:pt x="1412" y="921"/>
                </a:lnTo>
                <a:lnTo>
                  <a:pt x="1412" y="921"/>
                </a:lnTo>
                <a:lnTo>
                  <a:pt x="1412" y="921"/>
                </a:lnTo>
                <a:lnTo>
                  <a:pt x="1412" y="921"/>
                </a:lnTo>
                <a:lnTo>
                  <a:pt x="1412" y="921"/>
                </a:lnTo>
                <a:lnTo>
                  <a:pt x="1410" y="921"/>
                </a:lnTo>
                <a:lnTo>
                  <a:pt x="1410" y="921"/>
                </a:lnTo>
                <a:lnTo>
                  <a:pt x="1410" y="923"/>
                </a:lnTo>
                <a:lnTo>
                  <a:pt x="1410" y="923"/>
                </a:lnTo>
                <a:lnTo>
                  <a:pt x="1412" y="923"/>
                </a:lnTo>
                <a:close/>
                <a:moveTo>
                  <a:pt x="1404" y="921"/>
                </a:moveTo>
                <a:lnTo>
                  <a:pt x="1404" y="921"/>
                </a:lnTo>
                <a:lnTo>
                  <a:pt x="1404" y="921"/>
                </a:lnTo>
                <a:lnTo>
                  <a:pt x="1404" y="921"/>
                </a:lnTo>
                <a:lnTo>
                  <a:pt x="1406" y="921"/>
                </a:lnTo>
                <a:lnTo>
                  <a:pt x="1406" y="921"/>
                </a:lnTo>
                <a:lnTo>
                  <a:pt x="1408" y="921"/>
                </a:lnTo>
                <a:lnTo>
                  <a:pt x="1410" y="921"/>
                </a:lnTo>
                <a:lnTo>
                  <a:pt x="1410" y="921"/>
                </a:lnTo>
                <a:lnTo>
                  <a:pt x="1410" y="921"/>
                </a:lnTo>
                <a:lnTo>
                  <a:pt x="1410" y="921"/>
                </a:lnTo>
                <a:lnTo>
                  <a:pt x="1408" y="918"/>
                </a:lnTo>
                <a:lnTo>
                  <a:pt x="1408" y="918"/>
                </a:lnTo>
                <a:lnTo>
                  <a:pt x="1408" y="918"/>
                </a:lnTo>
                <a:lnTo>
                  <a:pt x="1406" y="918"/>
                </a:lnTo>
                <a:lnTo>
                  <a:pt x="1408" y="918"/>
                </a:lnTo>
                <a:lnTo>
                  <a:pt x="1408" y="918"/>
                </a:lnTo>
                <a:lnTo>
                  <a:pt x="1406" y="918"/>
                </a:lnTo>
                <a:lnTo>
                  <a:pt x="1406" y="921"/>
                </a:lnTo>
                <a:lnTo>
                  <a:pt x="1406" y="921"/>
                </a:lnTo>
                <a:lnTo>
                  <a:pt x="1404" y="921"/>
                </a:lnTo>
                <a:close/>
                <a:moveTo>
                  <a:pt x="1456" y="941"/>
                </a:moveTo>
                <a:lnTo>
                  <a:pt x="1458" y="941"/>
                </a:lnTo>
                <a:lnTo>
                  <a:pt x="1458" y="941"/>
                </a:lnTo>
                <a:lnTo>
                  <a:pt x="1458" y="941"/>
                </a:lnTo>
                <a:lnTo>
                  <a:pt x="1458" y="939"/>
                </a:lnTo>
                <a:lnTo>
                  <a:pt x="1456" y="939"/>
                </a:lnTo>
                <a:lnTo>
                  <a:pt x="1456" y="939"/>
                </a:lnTo>
                <a:lnTo>
                  <a:pt x="1456" y="941"/>
                </a:lnTo>
                <a:lnTo>
                  <a:pt x="1456" y="941"/>
                </a:lnTo>
                <a:close/>
                <a:moveTo>
                  <a:pt x="1377" y="889"/>
                </a:moveTo>
                <a:lnTo>
                  <a:pt x="1379" y="889"/>
                </a:lnTo>
                <a:lnTo>
                  <a:pt x="1379" y="889"/>
                </a:lnTo>
                <a:lnTo>
                  <a:pt x="1379" y="889"/>
                </a:lnTo>
                <a:lnTo>
                  <a:pt x="1379" y="887"/>
                </a:lnTo>
                <a:lnTo>
                  <a:pt x="1377" y="887"/>
                </a:lnTo>
                <a:lnTo>
                  <a:pt x="1377" y="887"/>
                </a:lnTo>
                <a:lnTo>
                  <a:pt x="1377" y="887"/>
                </a:lnTo>
                <a:lnTo>
                  <a:pt x="1375" y="889"/>
                </a:lnTo>
                <a:lnTo>
                  <a:pt x="1375" y="889"/>
                </a:lnTo>
                <a:lnTo>
                  <a:pt x="1375" y="889"/>
                </a:lnTo>
                <a:lnTo>
                  <a:pt x="1377" y="889"/>
                </a:lnTo>
                <a:close/>
                <a:moveTo>
                  <a:pt x="1402" y="916"/>
                </a:moveTo>
                <a:lnTo>
                  <a:pt x="1404" y="918"/>
                </a:lnTo>
                <a:lnTo>
                  <a:pt x="1404" y="918"/>
                </a:lnTo>
                <a:lnTo>
                  <a:pt x="1404" y="918"/>
                </a:lnTo>
                <a:lnTo>
                  <a:pt x="1404" y="918"/>
                </a:lnTo>
                <a:lnTo>
                  <a:pt x="1404" y="918"/>
                </a:lnTo>
                <a:lnTo>
                  <a:pt x="1404" y="916"/>
                </a:lnTo>
                <a:lnTo>
                  <a:pt x="1406" y="918"/>
                </a:lnTo>
                <a:lnTo>
                  <a:pt x="1406" y="916"/>
                </a:lnTo>
                <a:lnTo>
                  <a:pt x="1406" y="916"/>
                </a:lnTo>
                <a:lnTo>
                  <a:pt x="1406" y="916"/>
                </a:lnTo>
                <a:lnTo>
                  <a:pt x="1404" y="914"/>
                </a:lnTo>
                <a:lnTo>
                  <a:pt x="1404" y="914"/>
                </a:lnTo>
                <a:lnTo>
                  <a:pt x="1402" y="914"/>
                </a:lnTo>
                <a:lnTo>
                  <a:pt x="1402" y="914"/>
                </a:lnTo>
                <a:lnTo>
                  <a:pt x="1402" y="916"/>
                </a:lnTo>
                <a:lnTo>
                  <a:pt x="1402" y="916"/>
                </a:lnTo>
                <a:close/>
                <a:moveTo>
                  <a:pt x="1349" y="870"/>
                </a:moveTo>
                <a:lnTo>
                  <a:pt x="1349" y="870"/>
                </a:lnTo>
                <a:lnTo>
                  <a:pt x="1349" y="870"/>
                </a:lnTo>
                <a:lnTo>
                  <a:pt x="1349" y="870"/>
                </a:lnTo>
                <a:lnTo>
                  <a:pt x="1351" y="870"/>
                </a:lnTo>
                <a:lnTo>
                  <a:pt x="1351" y="870"/>
                </a:lnTo>
                <a:lnTo>
                  <a:pt x="1349" y="868"/>
                </a:lnTo>
                <a:lnTo>
                  <a:pt x="1349" y="868"/>
                </a:lnTo>
                <a:lnTo>
                  <a:pt x="1349" y="868"/>
                </a:lnTo>
                <a:lnTo>
                  <a:pt x="1349" y="868"/>
                </a:lnTo>
                <a:lnTo>
                  <a:pt x="1349" y="868"/>
                </a:lnTo>
                <a:lnTo>
                  <a:pt x="1349" y="870"/>
                </a:lnTo>
                <a:lnTo>
                  <a:pt x="1349" y="870"/>
                </a:lnTo>
                <a:close/>
                <a:moveTo>
                  <a:pt x="1305" y="904"/>
                </a:moveTo>
                <a:lnTo>
                  <a:pt x="1305" y="904"/>
                </a:lnTo>
                <a:lnTo>
                  <a:pt x="1305" y="904"/>
                </a:lnTo>
                <a:lnTo>
                  <a:pt x="1305" y="904"/>
                </a:lnTo>
                <a:lnTo>
                  <a:pt x="1305" y="904"/>
                </a:lnTo>
                <a:lnTo>
                  <a:pt x="1305" y="904"/>
                </a:lnTo>
                <a:lnTo>
                  <a:pt x="1305" y="904"/>
                </a:lnTo>
                <a:lnTo>
                  <a:pt x="1305" y="904"/>
                </a:lnTo>
                <a:close/>
                <a:moveTo>
                  <a:pt x="2102" y="1732"/>
                </a:moveTo>
                <a:lnTo>
                  <a:pt x="2102" y="1730"/>
                </a:lnTo>
                <a:lnTo>
                  <a:pt x="2102" y="1728"/>
                </a:lnTo>
                <a:lnTo>
                  <a:pt x="2102" y="1723"/>
                </a:lnTo>
                <a:lnTo>
                  <a:pt x="2099" y="1719"/>
                </a:lnTo>
                <a:lnTo>
                  <a:pt x="2099" y="1717"/>
                </a:lnTo>
                <a:lnTo>
                  <a:pt x="2097" y="1711"/>
                </a:lnTo>
                <a:lnTo>
                  <a:pt x="2095" y="1707"/>
                </a:lnTo>
                <a:lnTo>
                  <a:pt x="2093" y="1705"/>
                </a:lnTo>
                <a:lnTo>
                  <a:pt x="2093" y="1705"/>
                </a:lnTo>
                <a:lnTo>
                  <a:pt x="2087" y="1705"/>
                </a:lnTo>
                <a:lnTo>
                  <a:pt x="2085" y="1705"/>
                </a:lnTo>
                <a:lnTo>
                  <a:pt x="2081" y="1705"/>
                </a:lnTo>
                <a:lnTo>
                  <a:pt x="2079" y="1705"/>
                </a:lnTo>
                <a:lnTo>
                  <a:pt x="2074" y="1705"/>
                </a:lnTo>
                <a:lnTo>
                  <a:pt x="2074" y="1702"/>
                </a:lnTo>
                <a:lnTo>
                  <a:pt x="2072" y="1702"/>
                </a:lnTo>
                <a:lnTo>
                  <a:pt x="2070" y="1702"/>
                </a:lnTo>
                <a:lnTo>
                  <a:pt x="2068" y="1698"/>
                </a:lnTo>
                <a:lnTo>
                  <a:pt x="2062" y="1696"/>
                </a:lnTo>
                <a:lnTo>
                  <a:pt x="2060" y="1694"/>
                </a:lnTo>
                <a:lnTo>
                  <a:pt x="2055" y="1692"/>
                </a:lnTo>
                <a:lnTo>
                  <a:pt x="2053" y="1688"/>
                </a:lnTo>
                <a:lnTo>
                  <a:pt x="2051" y="1688"/>
                </a:lnTo>
                <a:lnTo>
                  <a:pt x="2051" y="1684"/>
                </a:lnTo>
                <a:lnTo>
                  <a:pt x="2047" y="1684"/>
                </a:lnTo>
                <a:lnTo>
                  <a:pt x="2045" y="1682"/>
                </a:lnTo>
                <a:lnTo>
                  <a:pt x="2043" y="1679"/>
                </a:lnTo>
                <a:lnTo>
                  <a:pt x="2037" y="1677"/>
                </a:lnTo>
                <a:lnTo>
                  <a:pt x="2035" y="1675"/>
                </a:lnTo>
                <a:lnTo>
                  <a:pt x="2035" y="1675"/>
                </a:lnTo>
                <a:lnTo>
                  <a:pt x="2032" y="1673"/>
                </a:lnTo>
                <a:lnTo>
                  <a:pt x="2028" y="1673"/>
                </a:lnTo>
                <a:lnTo>
                  <a:pt x="2024" y="1671"/>
                </a:lnTo>
                <a:lnTo>
                  <a:pt x="2022" y="1671"/>
                </a:lnTo>
                <a:lnTo>
                  <a:pt x="2016" y="1673"/>
                </a:lnTo>
                <a:lnTo>
                  <a:pt x="2011" y="1673"/>
                </a:lnTo>
                <a:lnTo>
                  <a:pt x="2009" y="1673"/>
                </a:lnTo>
                <a:lnTo>
                  <a:pt x="2007" y="1673"/>
                </a:lnTo>
                <a:lnTo>
                  <a:pt x="2005" y="1673"/>
                </a:lnTo>
                <a:lnTo>
                  <a:pt x="2003" y="1671"/>
                </a:lnTo>
                <a:lnTo>
                  <a:pt x="2001" y="1671"/>
                </a:lnTo>
                <a:lnTo>
                  <a:pt x="1999" y="1671"/>
                </a:lnTo>
                <a:lnTo>
                  <a:pt x="1995" y="1671"/>
                </a:lnTo>
                <a:lnTo>
                  <a:pt x="1991" y="1669"/>
                </a:lnTo>
                <a:lnTo>
                  <a:pt x="1988" y="1669"/>
                </a:lnTo>
                <a:lnTo>
                  <a:pt x="1986" y="1667"/>
                </a:lnTo>
                <a:lnTo>
                  <a:pt x="1986" y="1667"/>
                </a:lnTo>
                <a:lnTo>
                  <a:pt x="1982" y="1665"/>
                </a:lnTo>
                <a:lnTo>
                  <a:pt x="1980" y="1665"/>
                </a:lnTo>
                <a:lnTo>
                  <a:pt x="1978" y="1665"/>
                </a:lnTo>
                <a:lnTo>
                  <a:pt x="1978" y="1667"/>
                </a:lnTo>
                <a:lnTo>
                  <a:pt x="1974" y="1667"/>
                </a:lnTo>
                <a:lnTo>
                  <a:pt x="1972" y="1669"/>
                </a:lnTo>
                <a:lnTo>
                  <a:pt x="1972" y="1669"/>
                </a:lnTo>
                <a:lnTo>
                  <a:pt x="1970" y="1669"/>
                </a:lnTo>
                <a:lnTo>
                  <a:pt x="1967" y="1671"/>
                </a:lnTo>
                <a:lnTo>
                  <a:pt x="1967" y="1671"/>
                </a:lnTo>
                <a:lnTo>
                  <a:pt x="1967" y="1669"/>
                </a:lnTo>
                <a:lnTo>
                  <a:pt x="1970" y="1669"/>
                </a:lnTo>
                <a:lnTo>
                  <a:pt x="1970" y="1667"/>
                </a:lnTo>
                <a:lnTo>
                  <a:pt x="1970" y="1667"/>
                </a:lnTo>
                <a:lnTo>
                  <a:pt x="1967" y="1667"/>
                </a:lnTo>
                <a:lnTo>
                  <a:pt x="1967" y="1667"/>
                </a:lnTo>
                <a:lnTo>
                  <a:pt x="1965" y="1667"/>
                </a:lnTo>
                <a:lnTo>
                  <a:pt x="1965" y="1671"/>
                </a:lnTo>
                <a:lnTo>
                  <a:pt x="1963" y="1673"/>
                </a:lnTo>
                <a:lnTo>
                  <a:pt x="1961" y="1675"/>
                </a:lnTo>
                <a:lnTo>
                  <a:pt x="1959" y="1677"/>
                </a:lnTo>
                <a:lnTo>
                  <a:pt x="1959" y="1675"/>
                </a:lnTo>
                <a:lnTo>
                  <a:pt x="1961" y="1671"/>
                </a:lnTo>
                <a:lnTo>
                  <a:pt x="1961" y="1669"/>
                </a:lnTo>
                <a:lnTo>
                  <a:pt x="1961" y="1669"/>
                </a:lnTo>
                <a:lnTo>
                  <a:pt x="1961" y="1667"/>
                </a:lnTo>
                <a:lnTo>
                  <a:pt x="1963" y="1667"/>
                </a:lnTo>
                <a:lnTo>
                  <a:pt x="1963" y="1665"/>
                </a:lnTo>
                <a:lnTo>
                  <a:pt x="1965" y="1665"/>
                </a:lnTo>
                <a:lnTo>
                  <a:pt x="1965" y="1665"/>
                </a:lnTo>
                <a:lnTo>
                  <a:pt x="1963" y="1663"/>
                </a:lnTo>
                <a:lnTo>
                  <a:pt x="1963" y="1663"/>
                </a:lnTo>
                <a:lnTo>
                  <a:pt x="1961" y="1663"/>
                </a:lnTo>
                <a:lnTo>
                  <a:pt x="1961" y="1665"/>
                </a:lnTo>
                <a:lnTo>
                  <a:pt x="1959" y="1665"/>
                </a:lnTo>
                <a:lnTo>
                  <a:pt x="1959" y="1663"/>
                </a:lnTo>
                <a:lnTo>
                  <a:pt x="1959" y="1663"/>
                </a:lnTo>
                <a:lnTo>
                  <a:pt x="1961" y="1663"/>
                </a:lnTo>
                <a:lnTo>
                  <a:pt x="1961" y="1663"/>
                </a:lnTo>
                <a:lnTo>
                  <a:pt x="1961" y="1661"/>
                </a:lnTo>
                <a:lnTo>
                  <a:pt x="1963" y="1661"/>
                </a:lnTo>
                <a:lnTo>
                  <a:pt x="1963" y="1658"/>
                </a:lnTo>
                <a:lnTo>
                  <a:pt x="1961" y="1658"/>
                </a:lnTo>
                <a:lnTo>
                  <a:pt x="1961" y="1656"/>
                </a:lnTo>
                <a:lnTo>
                  <a:pt x="1959" y="1656"/>
                </a:lnTo>
                <a:lnTo>
                  <a:pt x="1959" y="1656"/>
                </a:lnTo>
                <a:lnTo>
                  <a:pt x="1959" y="1656"/>
                </a:lnTo>
                <a:lnTo>
                  <a:pt x="1959" y="1656"/>
                </a:lnTo>
                <a:lnTo>
                  <a:pt x="1959" y="1654"/>
                </a:lnTo>
                <a:lnTo>
                  <a:pt x="1957" y="1654"/>
                </a:lnTo>
                <a:lnTo>
                  <a:pt x="1955" y="1652"/>
                </a:lnTo>
                <a:lnTo>
                  <a:pt x="1955" y="1652"/>
                </a:lnTo>
                <a:lnTo>
                  <a:pt x="1953" y="1652"/>
                </a:lnTo>
                <a:lnTo>
                  <a:pt x="1953" y="1654"/>
                </a:lnTo>
                <a:lnTo>
                  <a:pt x="1951" y="1656"/>
                </a:lnTo>
                <a:lnTo>
                  <a:pt x="1951" y="1656"/>
                </a:lnTo>
                <a:lnTo>
                  <a:pt x="1951" y="1654"/>
                </a:lnTo>
                <a:lnTo>
                  <a:pt x="1949" y="1650"/>
                </a:lnTo>
                <a:lnTo>
                  <a:pt x="1949" y="1650"/>
                </a:lnTo>
                <a:lnTo>
                  <a:pt x="1947" y="1650"/>
                </a:lnTo>
                <a:lnTo>
                  <a:pt x="1944" y="1650"/>
                </a:lnTo>
                <a:lnTo>
                  <a:pt x="1942" y="1648"/>
                </a:lnTo>
                <a:lnTo>
                  <a:pt x="1940" y="1648"/>
                </a:lnTo>
                <a:lnTo>
                  <a:pt x="1940" y="1648"/>
                </a:lnTo>
                <a:lnTo>
                  <a:pt x="1938" y="1646"/>
                </a:lnTo>
                <a:lnTo>
                  <a:pt x="1938" y="1646"/>
                </a:lnTo>
                <a:lnTo>
                  <a:pt x="1936" y="1646"/>
                </a:lnTo>
                <a:lnTo>
                  <a:pt x="1936" y="1646"/>
                </a:lnTo>
                <a:lnTo>
                  <a:pt x="1934" y="1646"/>
                </a:lnTo>
                <a:lnTo>
                  <a:pt x="1932" y="1646"/>
                </a:lnTo>
                <a:lnTo>
                  <a:pt x="1932" y="1644"/>
                </a:lnTo>
                <a:lnTo>
                  <a:pt x="1930" y="1644"/>
                </a:lnTo>
                <a:lnTo>
                  <a:pt x="1930" y="1642"/>
                </a:lnTo>
                <a:lnTo>
                  <a:pt x="1928" y="1642"/>
                </a:lnTo>
                <a:lnTo>
                  <a:pt x="1928" y="1642"/>
                </a:lnTo>
                <a:lnTo>
                  <a:pt x="1926" y="1642"/>
                </a:lnTo>
                <a:lnTo>
                  <a:pt x="1926" y="1642"/>
                </a:lnTo>
                <a:lnTo>
                  <a:pt x="1923" y="1642"/>
                </a:lnTo>
                <a:lnTo>
                  <a:pt x="1923" y="1640"/>
                </a:lnTo>
                <a:lnTo>
                  <a:pt x="1921" y="1640"/>
                </a:lnTo>
                <a:lnTo>
                  <a:pt x="1921" y="1640"/>
                </a:lnTo>
                <a:lnTo>
                  <a:pt x="1919" y="1642"/>
                </a:lnTo>
                <a:lnTo>
                  <a:pt x="1921" y="1642"/>
                </a:lnTo>
                <a:lnTo>
                  <a:pt x="1921" y="1642"/>
                </a:lnTo>
                <a:lnTo>
                  <a:pt x="1919" y="1642"/>
                </a:lnTo>
                <a:lnTo>
                  <a:pt x="1919" y="1642"/>
                </a:lnTo>
                <a:lnTo>
                  <a:pt x="1917" y="1642"/>
                </a:lnTo>
                <a:lnTo>
                  <a:pt x="1917" y="1642"/>
                </a:lnTo>
                <a:lnTo>
                  <a:pt x="1917" y="1642"/>
                </a:lnTo>
                <a:lnTo>
                  <a:pt x="1915" y="1642"/>
                </a:lnTo>
                <a:lnTo>
                  <a:pt x="1915" y="1642"/>
                </a:lnTo>
                <a:lnTo>
                  <a:pt x="1913" y="1642"/>
                </a:lnTo>
                <a:lnTo>
                  <a:pt x="1913" y="1642"/>
                </a:lnTo>
                <a:lnTo>
                  <a:pt x="1911" y="1642"/>
                </a:lnTo>
                <a:lnTo>
                  <a:pt x="1911" y="1642"/>
                </a:lnTo>
                <a:lnTo>
                  <a:pt x="1911" y="1642"/>
                </a:lnTo>
                <a:lnTo>
                  <a:pt x="1911" y="1642"/>
                </a:lnTo>
                <a:lnTo>
                  <a:pt x="1909" y="1644"/>
                </a:lnTo>
                <a:lnTo>
                  <a:pt x="1909" y="1644"/>
                </a:lnTo>
                <a:lnTo>
                  <a:pt x="1907" y="1646"/>
                </a:lnTo>
                <a:lnTo>
                  <a:pt x="1909" y="1646"/>
                </a:lnTo>
                <a:lnTo>
                  <a:pt x="1907" y="1648"/>
                </a:lnTo>
                <a:lnTo>
                  <a:pt x="1907" y="1648"/>
                </a:lnTo>
                <a:lnTo>
                  <a:pt x="1905" y="1650"/>
                </a:lnTo>
                <a:lnTo>
                  <a:pt x="1905" y="1652"/>
                </a:lnTo>
                <a:lnTo>
                  <a:pt x="1907" y="1652"/>
                </a:lnTo>
                <a:lnTo>
                  <a:pt x="1907" y="1652"/>
                </a:lnTo>
                <a:lnTo>
                  <a:pt x="1907" y="1652"/>
                </a:lnTo>
                <a:lnTo>
                  <a:pt x="1905" y="1654"/>
                </a:lnTo>
                <a:lnTo>
                  <a:pt x="1905" y="1654"/>
                </a:lnTo>
                <a:lnTo>
                  <a:pt x="1905" y="1652"/>
                </a:lnTo>
                <a:lnTo>
                  <a:pt x="1903" y="1652"/>
                </a:lnTo>
                <a:lnTo>
                  <a:pt x="1898" y="1656"/>
                </a:lnTo>
                <a:lnTo>
                  <a:pt x="1896" y="1658"/>
                </a:lnTo>
                <a:lnTo>
                  <a:pt x="1894" y="1658"/>
                </a:lnTo>
                <a:lnTo>
                  <a:pt x="1892" y="1665"/>
                </a:lnTo>
                <a:lnTo>
                  <a:pt x="1892" y="1667"/>
                </a:lnTo>
                <a:lnTo>
                  <a:pt x="1890" y="1669"/>
                </a:lnTo>
                <a:lnTo>
                  <a:pt x="1890" y="1669"/>
                </a:lnTo>
                <a:lnTo>
                  <a:pt x="1888" y="1669"/>
                </a:lnTo>
                <a:lnTo>
                  <a:pt x="1890" y="1669"/>
                </a:lnTo>
                <a:lnTo>
                  <a:pt x="1890" y="1667"/>
                </a:lnTo>
                <a:lnTo>
                  <a:pt x="1890" y="1665"/>
                </a:lnTo>
                <a:lnTo>
                  <a:pt x="1892" y="1663"/>
                </a:lnTo>
                <a:lnTo>
                  <a:pt x="1892" y="1658"/>
                </a:lnTo>
                <a:lnTo>
                  <a:pt x="1894" y="1656"/>
                </a:lnTo>
                <a:lnTo>
                  <a:pt x="1890" y="1658"/>
                </a:lnTo>
                <a:lnTo>
                  <a:pt x="1888" y="1658"/>
                </a:lnTo>
                <a:lnTo>
                  <a:pt x="1886" y="1658"/>
                </a:lnTo>
                <a:lnTo>
                  <a:pt x="1884" y="1658"/>
                </a:lnTo>
                <a:lnTo>
                  <a:pt x="1882" y="1658"/>
                </a:lnTo>
                <a:lnTo>
                  <a:pt x="1882" y="1658"/>
                </a:lnTo>
                <a:lnTo>
                  <a:pt x="1879" y="1658"/>
                </a:lnTo>
                <a:lnTo>
                  <a:pt x="1877" y="1661"/>
                </a:lnTo>
                <a:lnTo>
                  <a:pt x="1875" y="1658"/>
                </a:lnTo>
                <a:lnTo>
                  <a:pt x="1873" y="1656"/>
                </a:lnTo>
                <a:lnTo>
                  <a:pt x="1873" y="1656"/>
                </a:lnTo>
                <a:lnTo>
                  <a:pt x="1873" y="1656"/>
                </a:lnTo>
                <a:lnTo>
                  <a:pt x="1873" y="1654"/>
                </a:lnTo>
                <a:lnTo>
                  <a:pt x="1871" y="1652"/>
                </a:lnTo>
                <a:lnTo>
                  <a:pt x="1871" y="1650"/>
                </a:lnTo>
                <a:lnTo>
                  <a:pt x="1871" y="1650"/>
                </a:lnTo>
                <a:lnTo>
                  <a:pt x="1871" y="1648"/>
                </a:lnTo>
                <a:lnTo>
                  <a:pt x="1871" y="1648"/>
                </a:lnTo>
                <a:lnTo>
                  <a:pt x="1869" y="1648"/>
                </a:lnTo>
                <a:lnTo>
                  <a:pt x="1871" y="1646"/>
                </a:lnTo>
                <a:lnTo>
                  <a:pt x="1871" y="1646"/>
                </a:lnTo>
                <a:lnTo>
                  <a:pt x="1871" y="1644"/>
                </a:lnTo>
                <a:lnTo>
                  <a:pt x="1869" y="1646"/>
                </a:lnTo>
                <a:lnTo>
                  <a:pt x="1869" y="1646"/>
                </a:lnTo>
                <a:lnTo>
                  <a:pt x="1867" y="1648"/>
                </a:lnTo>
                <a:lnTo>
                  <a:pt x="1865" y="1648"/>
                </a:lnTo>
                <a:lnTo>
                  <a:pt x="1861" y="1650"/>
                </a:lnTo>
                <a:lnTo>
                  <a:pt x="1859" y="1652"/>
                </a:lnTo>
                <a:lnTo>
                  <a:pt x="1854" y="1654"/>
                </a:lnTo>
                <a:lnTo>
                  <a:pt x="1852" y="1654"/>
                </a:lnTo>
                <a:lnTo>
                  <a:pt x="1850" y="1654"/>
                </a:lnTo>
                <a:lnTo>
                  <a:pt x="1844" y="1654"/>
                </a:lnTo>
                <a:lnTo>
                  <a:pt x="1846" y="1652"/>
                </a:lnTo>
                <a:lnTo>
                  <a:pt x="1850" y="1650"/>
                </a:lnTo>
                <a:lnTo>
                  <a:pt x="1854" y="1652"/>
                </a:lnTo>
                <a:lnTo>
                  <a:pt x="1854" y="1650"/>
                </a:lnTo>
                <a:lnTo>
                  <a:pt x="1854" y="1650"/>
                </a:lnTo>
                <a:lnTo>
                  <a:pt x="1856" y="1648"/>
                </a:lnTo>
                <a:lnTo>
                  <a:pt x="1856" y="1648"/>
                </a:lnTo>
                <a:lnTo>
                  <a:pt x="1859" y="1646"/>
                </a:lnTo>
                <a:lnTo>
                  <a:pt x="1859" y="1644"/>
                </a:lnTo>
                <a:lnTo>
                  <a:pt x="1859" y="1642"/>
                </a:lnTo>
                <a:lnTo>
                  <a:pt x="1861" y="1640"/>
                </a:lnTo>
                <a:lnTo>
                  <a:pt x="1861" y="1638"/>
                </a:lnTo>
                <a:lnTo>
                  <a:pt x="1863" y="1638"/>
                </a:lnTo>
                <a:lnTo>
                  <a:pt x="1865" y="1633"/>
                </a:lnTo>
                <a:lnTo>
                  <a:pt x="1865" y="1633"/>
                </a:lnTo>
                <a:lnTo>
                  <a:pt x="1867" y="1631"/>
                </a:lnTo>
                <a:lnTo>
                  <a:pt x="1869" y="1629"/>
                </a:lnTo>
                <a:lnTo>
                  <a:pt x="1871" y="1629"/>
                </a:lnTo>
                <a:lnTo>
                  <a:pt x="1871" y="1629"/>
                </a:lnTo>
                <a:lnTo>
                  <a:pt x="1873" y="1627"/>
                </a:lnTo>
                <a:lnTo>
                  <a:pt x="1875" y="1625"/>
                </a:lnTo>
                <a:lnTo>
                  <a:pt x="1877" y="1623"/>
                </a:lnTo>
                <a:lnTo>
                  <a:pt x="1877" y="1621"/>
                </a:lnTo>
                <a:lnTo>
                  <a:pt x="1879" y="1619"/>
                </a:lnTo>
                <a:lnTo>
                  <a:pt x="1882" y="1617"/>
                </a:lnTo>
                <a:lnTo>
                  <a:pt x="1884" y="1617"/>
                </a:lnTo>
                <a:lnTo>
                  <a:pt x="1884" y="1614"/>
                </a:lnTo>
                <a:lnTo>
                  <a:pt x="1886" y="1614"/>
                </a:lnTo>
                <a:lnTo>
                  <a:pt x="1884" y="1612"/>
                </a:lnTo>
                <a:lnTo>
                  <a:pt x="1886" y="1610"/>
                </a:lnTo>
                <a:lnTo>
                  <a:pt x="1884" y="1608"/>
                </a:lnTo>
                <a:lnTo>
                  <a:pt x="1882" y="1606"/>
                </a:lnTo>
                <a:lnTo>
                  <a:pt x="1882" y="1606"/>
                </a:lnTo>
                <a:lnTo>
                  <a:pt x="1879" y="1606"/>
                </a:lnTo>
                <a:lnTo>
                  <a:pt x="1877" y="1604"/>
                </a:lnTo>
                <a:lnTo>
                  <a:pt x="1875" y="1604"/>
                </a:lnTo>
                <a:lnTo>
                  <a:pt x="1875" y="1602"/>
                </a:lnTo>
                <a:lnTo>
                  <a:pt x="1875" y="1602"/>
                </a:lnTo>
                <a:lnTo>
                  <a:pt x="1873" y="1600"/>
                </a:lnTo>
                <a:lnTo>
                  <a:pt x="1873" y="1600"/>
                </a:lnTo>
                <a:lnTo>
                  <a:pt x="1873" y="1600"/>
                </a:lnTo>
                <a:lnTo>
                  <a:pt x="1873" y="1600"/>
                </a:lnTo>
                <a:lnTo>
                  <a:pt x="1873" y="1598"/>
                </a:lnTo>
                <a:lnTo>
                  <a:pt x="1871" y="1596"/>
                </a:lnTo>
                <a:lnTo>
                  <a:pt x="1871" y="1593"/>
                </a:lnTo>
                <a:lnTo>
                  <a:pt x="1871" y="1593"/>
                </a:lnTo>
                <a:lnTo>
                  <a:pt x="1869" y="1587"/>
                </a:lnTo>
                <a:lnTo>
                  <a:pt x="1869" y="1583"/>
                </a:lnTo>
                <a:lnTo>
                  <a:pt x="1867" y="1579"/>
                </a:lnTo>
                <a:lnTo>
                  <a:pt x="1865" y="1573"/>
                </a:lnTo>
                <a:lnTo>
                  <a:pt x="1865" y="1570"/>
                </a:lnTo>
                <a:lnTo>
                  <a:pt x="1863" y="1568"/>
                </a:lnTo>
                <a:lnTo>
                  <a:pt x="1861" y="1568"/>
                </a:lnTo>
                <a:lnTo>
                  <a:pt x="1861" y="1570"/>
                </a:lnTo>
                <a:lnTo>
                  <a:pt x="1859" y="1573"/>
                </a:lnTo>
                <a:lnTo>
                  <a:pt x="1859" y="1573"/>
                </a:lnTo>
                <a:lnTo>
                  <a:pt x="1859" y="1573"/>
                </a:lnTo>
                <a:lnTo>
                  <a:pt x="1859" y="1570"/>
                </a:lnTo>
                <a:lnTo>
                  <a:pt x="1859" y="1570"/>
                </a:lnTo>
                <a:lnTo>
                  <a:pt x="1856" y="1566"/>
                </a:lnTo>
                <a:lnTo>
                  <a:pt x="1856" y="1564"/>
                </a:lnTo>
                <a:lnTo>
                  <a:pt x="1856" y="1564"/>
                </a:lnTo>
                <a:lnTo>
                  <a:pt x="1856" y="1566"/>
                </a:lnTo>
                <a:lnTo>
                  <a:pt x="1856" y="1568"/>
                </a:lnTo>
                <a:lnTo>
                  <a:pt x="1854" y="1568"/>
                </a:lnTo>
                <a:lnTo>
                  <a:pt x="1854" y="1568"/>
                </a:lnTo>
                <a:lnTo>
                  <a:pt x="1854" y="1568"/>
                </a:lnTo>
                <a:lnTo>
                  <a:pt x="1854" y="1568"/>
                </a:lnTo>
                <a:lnTo>
                  <a:pt x="1854" y="1566"/>
                </a:lnTo>
                <a:lnTo>
                  <a:pt x="1854" y="1564"/>
                </a:lnTo>
                <a:lnTo>
                  <a:pt x="1854" y="1564"/>
                </a:lnTo>
                <a:lnTo>
                  <a:pt x="1850" y="1562"/>
                </a:lnTo>
                <a:lnTo>
                  <a:pt x="1850" y="1562"/>
                </a:lnTo>
                <a:lnTo>
                  <a:pt x="1850" y="1562"/>
                </a:lnTo>
                <a:lnTo>
                  <a:pt x="1850" y="1560"/>
                </a:lnTo>
                <a:lnTo>
                  <a:pt x="1848" y="1560"/>
                </a:lnTo>
                <a:lnTo>
                  <a:pt x="1844" y="1556"/>
                </a:lnTo>
                <a:lnTo>
                  <a:pt x="1842" y="1554"/>
                </a:lnTo>
                <a:lnTo>
                  <a:pt x="1835" y="1552"/>
                </a:lnTo>
                <a:lnTo>
                  <a:pt x="1833" y="1552"/>
                </a:lnTo>
                <a:lnTo>
                  <a:pt x="1827" y="1547"/>
                </a:lnTo>
                <a:lnTo>
                  <a:pt x="1827" y="1547"/>
                </a:lnTo>
                <a:lnTo>
                  <a:pt x="1825" y="1549"/>
                </a:lnTo>
                <a:lnTo>
                  <a:pt x="1825" y="1554"/>
                </a:lnTo>
                <a:lnTo>
                  <a:pt x="1823" y="1554"/>
                </a:lnTo>
                <a:lnTo>
                  <a:pt x="1825" y="1552"/>
                </a:lnTo>
                <a:lnTo>
                  <a:pt x="1825" y="1552"/>
                </a:lnTo>
                <a:lnTo>
                  <a:pt x="1825" y="1549"/>
                </a:lnTo>
                <a:lnTo>
                  <a:pt x="1825" y="1547"/>
                </a:lnTo>
                <a:lnTo>
                  <a:pt x="1823" y="1547"/>
                </a:lnTo>
                <a:lnTo>
                  <a:pt x="1821" y="1545"/>
                </a:lnTo>
                <a:lnTo>
                  <a:pt x="1812" y="1545"/>
                </a:lnTo>
                <a:lnTo>
                  <a:pt x="1808" y="1545"/>
                </a:lnTo>
                <a:lnTo>
                  <a:pt x="1806" y="1545"/>
                </a:lnTo>
                <a:lnTo>
                  <a:pt x="1802" y="1545"/>
                </a:lnTo>
                <a:lnTo>
                  <a:pt x="1800" y="1545"/>
                </a:lnTo>
                <a:lnTo>
                  <a:pt x="1798" y="1547"/>
                </a:lnTo>
                <a:lnTo>
                  <a:pt x="1798" y="1547"/>
                </a:lnTo>
                <a:lnTo>
                  <a:pt x="1798" y="1549"/>
                </a:lnTo>
                <a:lnTo>
                  <a:pt x="1798" y="1547"/>
                </a:lnTo>
                <a:lnTo>
                  <a:pt x="1794" y="1547"/>
                </a:lnTo>
                <a:lnTo>
                  <a:pt x="1789" y="1545"/>
                </a:lnTo>
                <a:lnTo>
                  <a:pt x="1783" y="1545"/>
                </a:lnTo>
                <a:lnTo>
                  <a:pt x="1781" y="1545"/>
                </a:lnTo>
                <a:lnTo>
                  <a:pt x="1781" y="1547"/>
                </a:lnTo>
                <a:lnTo>
                  <a:pt x="1781" y="1549"/>
                </a:lnTo>
                <a:lnTo>
                  <a:pt x="1779" y="1549"/>
                </a:lnTo>
                <a:lnTo>
                  <a:pt x="1779" y="1552"/>
                </a:lnTo>
                <a:lnTo>
                  <a:pt x="1779" y="1552"/>
                </a:lnTo>
                <a:lnTo>
                  <a:pt x="1779" y="1552"/>
                </a:lnTo>
                <a:lnTo>
                  <a:pt x="1779" y="1547"/>
                </a:lnTo>
                <a:lnTo>
                  <a:pt x="1779" y="1543"/>
                </a:lnTo>
                <a:lnTo>
                  <a:pt x="1779" y="1543"/>
                </a:lnTo>
                <a:lnTo>
                  <a:pt x="1777" y="1541"/>
                </a:lnTo>
                <a:lnTo>
                  <a:pt x="1775" y="1541"/>
                </a:lnTo>
                <a:lnTo>
                  <a:pt x="1773" y="1539"/>
                </a:lnTo>
                <a:lnTo>
                  <a:pt x="1771" y="1537"/>
                </a:lnTo>
                <a:lnTo>
                  <a:pt x="1768" y="1533"/>
                </a:lnTo>
                <a:lnTo>
                  <a:pt x="1766" y="1533"/>
                </a:lnTo>
                <a:lnTo>
                  <a:pt x="1764" y="1533"/>
                </a:lnTo>
                <a:lnTo>
                  <a:pt x="1762" y="1533"/>
                </a:lnTo>
                <a:lnTo>
                  <a:pt x="1762" y="1533"/>
                </a:lnTo>
                <a:lnTo>
                  <a:pt x="1760" y="1535"/>
                </a:lnTo>
                <a:lnTo>
                  <a:pt x="1760" y="1537"/>
                </a:lnTo>
                <a:lnTo>
                  <a:pt x="1758" y="1539"/>
                </a:lnTo>
                <a:lnTo>
                  <a:pt x="1758" y="1539"/>
                </a:lnTo>
                <a:lnTo>
                  <a:pt x="1758" y="1537"/>
                </a:lnTo>
                <a:lnTo>
                  <a:pt x="1758" y="1535"/>
                </a:lnTo>
                <a:lnTo>
                  <a:pt x="1758" y="1533"/>
                </a:lnTo>
                <a:lnTo>
                  <a:pt x="1760" y="1531"/>
                </a:lnTo>
                <a:lnTo>
                  <a:pt x="1760" y="1526"/>
                </a:lnTo>
                <a:lnTo>
                  <a:pt x="1760" y="1524"/>
                </a:lnTo>
                <a:lnTo>
                  <a:pt x="1758" y="1522"/>
                </a:lnTo>
                <a:lnTo>
                  <a:pt x="1758" y="1522"/>
                </a:lnTo>
                <a:lnTo>
                  <a:pt x="1756" y="1520"/>
                </a:lnTo>
                <a:lnTo>
                  <a:pt x="1750" y="1516"/>
                </a:lnTo>
                <a:lnTo>
                  <a:pt x="1745" y="1512"/>
                </a:lnTo>
                <a:lnTo>
                  <a:pt x="1743" y="1512"/>
                </a:lnTo>
                <a:lnTo>
                  <a:pt x="1743" y="1510"/>
                </a:lnTo>
                <a:lnTo>
                  <a:pt x="1741" y="1512"/>
                </a:lnTo>
                <a:lnTo>
                  <a:pt x="1741" y="1512"/>
                </a:lnTo>
                <a:lnTo>
                  <a:pt x="1741" y="1512"/>
                </a:lnTo>
                <a:lnTo>
                  <a:pt x="1739" y="1508"/>
                </a:lnTo>
                <a:lnTo>
                  <a:pt x="1739" y="1508"/>
                </a:lnTo>
                <a:lnTo>
                  <a:pt x="1737" y="1508"/>
                </a:lnTo>
                <a:lnTo>
                  <a:pt x="1733" y="1508"/>
                </a:lnTo>
                <a:lnTo>
                  <a:pt x="1733" y="1508"/>
                </a:lnTo>
                <a:lnTo>
                  <a:pt x="1731" y="1508"/>
                </a:lnTo>
                <a:lnTo>
                  <a:pt x="1727" y="1508"/>
                </a:lnTo>
                <a:lnTo>
                  <a:pt x="1727" y="1508"/>
                </a:lnTo>
                <a:lnTo>
                  <a:pt x="1724" y="1510"/>
                </a:lnTo>
                <a:lnTo>
                  <a:pt x="1720" y="1510"/>
                </a:lnTo>
                <a:lnTo>
                  <a:pt x="1720" y="1510"/>
                </a:lnTo>
                <a:lnTo>
                  <a:pt x="1718" y="1510"/>
                </a:lnTo>
                <a:lnTo>
                  <a:pt x="1716" y="1508"/>
                </a:lnTo>
                <a:lnTo>
                  <a:pt x="1716" y="1508"/>
                </a:lnTo>
                <a:lnTo>
                  <a:pt x="1720" y="1508"/>
                </a:lnTo>
                <a:lnTo>
                  <a:pt x="1722" y="1505"/>
                </a:lnTo>
                <a:lnTo>
                  <a:pt x="1722" y="1503"/>
                </a:lnTo>
                <a:lnTo>
                  <a:pt x="1722" y="1503"/>
                </a:lnTo>
                <a:lnTo>
                  <a:pt x="1722" y="1501"/>
                </a:lnTo>
                <a:lnTo>
                  <a:pt x="1722" y="1501"/>
                </a:lnTo>
                <a:lnTo>
                  <a:pt x="1722" y="1501"/>
                </a:lnTo>
                <a:lnTo>
                  <a:pt x="1724" y="1499"/>
                </a:lnTo>
                <a:lnTo>
                  <a:pt x="1724" y="1499"/>
                </a:lnTo>
                <a:lnTo>
                  <a:pt x="1727" y="1497"/>
                </a:lnTo>
                <a:lnTo>
                  <a:pt x="1727" y="1497"/>
                </a:lnTo>
                <a:lnTo>
                  <a:pt x="1727" y="1495"/>
                </a:lnTo>
                <a:lnTo>
                  <a:pt x="1724" y="1493"/>
                </a:lnTo>
                <a:lnTo>
                  <a:pt x="1720" y="1493"/>
                </a:lnTo>
                <a:lnTo>
                  <a:pt x="1720" y="1493"/>
                </a:lnTo>
                <a:lnTo>
                  <a:pt x="1716" y="1489"/>
                </a:lnTo>
                <a:lnTo>
                  <a:pt x="1716" y="1489"/>
                </a:lnTo>
                <a:lnTo>
                  <a:pt x="1714" y="1491"/>
                </a:lnTo>
                <a:lnTo>
                  <a:pt x="1712" y="1491"/>
                </a:lnTo>
                <a:lnTo>
                  <a:pt x="1714" y="1491"/>
                </a:lnTo>
                <a:lnTo>
                  <a:pt x="1714" y="1491"/>
                </a:lnTo>
                <a:lnTo>
                  <a:pt x="1714" y="1493"/>
                </a:lnTo>
                <a:lnTo>
                  <a:pt x="1714" y="1493"/>
                </a:lnTo>
                <a:lnTo>
                  <a:pt x="1712" y="1491"/>
                </a:lnTo>
                <a:lnTo>
                  <a:pt x="1712" y="1491"/>
                </a:lnTo>
                <a:lnTo>
                  <a:pt x="1712" y="1491"/>
                </a:lnTo>
                <a:lnTo>
                  <a:pt x="1712" y="1489"/>
                </a:lnTo>
                <a:lnTo>
                  <a:pt x="1710" y="1489"/>
                </a:lnTo>
                <a:lnTo>
                  <a:pt x="1708" y="1487"/>
                </a:lnTo>
                <a:lnTo>
                  <a:pt x="1708" y="1487"/>
                </a:lnTo>
                <a:lnTo>
                  <a:pt x="1708" y="1487"/>
                </a:lnTo>
                <a:lnTo>
                  <a:pt x="1708" y="1489"/>
                </a:lnTo>
                <a:lnTo>
                  <a:pt x="1708" y="1489"/>
                </a:lnTo>
                <a:lnTo>
                  <a:pt x="1708" y="1491"/>
                </a:lnTo>
                <a:lnTo>
                  <a:pt x="1708" y="1489"/>
                </a:lnTo>
                <a:lnTo>
                  <a:pt x="1708" y="1489"/>
                </a:lnTo>
                <a:lnTo>
                  <a:pt x="1706" y="1489"/>
                </a:lnTo>
                <a:lnTo>
                  <a:pt x="1706" y="1491"/>
                </a:lnTo>
                <a:lnTo>
                  <a:pt x="1706" y="1491"/>
                </a:lnTo>
                <a:lnTo>
                  <a:pt x="1706" y="1491"/>
                </a:lnTo>
                <a:lnTo>
                  <a:pt x="1706" y="1491"/>
                </a:lnTo>
                <a:lnTo>
                  <a:pt x="1703" y="1489"/>
                </a:lnTo>
                <a:lnTo>
                  <a:pt x="1701" y="1484"/>
                </a:lnTo>
                <a:lnTo>
                  <a:pt x="1701" y="1484"/>
                </a:lnTo>
                <a:lnTo>
                  <a:pt x="1701" y="1484"/>
                </a:lnTo>
                <a:lnTo>
                  <a:pt x="1701" y="1484"/>
                </a:lnTo>
                <a:lnTo>
                  <a:pt x="1701" y="1484"/>
                </a:lnTo>
                <a:lnTo>
                  <a:pt x="1699" y="1487"/>
                </a:lnTo>
                <a:lnTo>
                  <a:pt x="1699" y="1487"/>
                </a:lnTo>
                <a:lnTo>
                  <a:pt x="1699" y="1487"/>
                </a:lnTo>
                <a:lnTo>
                  <a:pt x="1699" y="1484"/>
                </a:lnTo>
                <a:lnTo>
                  <a:pt x="1699" y="1482"/>
                </a:lnTo>
                <a:lnTo>
                  <a:pt x="1699" y="1482"/>
                </a:lnTo>
                <a:lnTo>
                  <a:pt x="1697" y="1482"/>
                </a:lnTo>
                <a:lnTo>
                  <a:pt x="1697" y="1482"/>
                </a:lnTo>
                <a:lnTo>
                  <a:pt x="1697" y="1480"/>
                </a:lnTo>
                <a:lnTo>
                  <a:pt x="1697" y="1480"/>
                </a:lnTo>
                <a:lnTo>
                  <a:pt x="1697" y="1480"/>
                </a:lnTo>
                <a:lnTo>
                  <a:pt x="1699" y="1478"/>
                </a:lnTo>
                <a:lnTo>
                  <a:pt x="1703" y="1478"/>
                </a:lnTo>
                <a:lnTo>
                  <a:pt x="1706" y="1478"/>
                </a:lnTo>
                <a:lnTo>
                  <a:pt x="1710" y="1478"/>
                </a:lnTo>
                <a:lnTo>
                  <a:pt x="1710" y="1478"/>
                </a:lnTo>
                <a:lnTo>
                  <a:pt x="1712" y="1476"/>
                </a:lnTo>
                <a:lnTo>
                  <a:pt x="1706" y="1476"/>
                </a:lnTo>
                <a:lnTo>
                  <a:pt x="1699" y="1476"/>
                </a:lnTo>
                <a:lnTo>
                  <a:pt x="1695" y="1476"/>
                </a:lnTo>
                <a:lnTo>
                  <a:pt x="1695" y="1476"/>
                </a:lnTo>
                <a:lnTo>
                  <a:pt x="1693" y="1476"/>
                </a:lnTo>
                <a:lnTo>
                  <a:pt x="1689" y="1478"/>
                </a:lnTo>
                <a:lnTo>
                  <a:pt x="1683" y="1478"/>
                </a:lnTo>
                <a:lnTo>
                  <a:pt x="1678" y="1478"/>
                </a:lnTo>
                <a:lnTo>
                  <a:pt x="1676" y="1478"/>
                </a:lnTo>
                <a:lnTo>
                  <a:pt x="1676" y="1480"/>
                </a:lnTo>
                <a:lnTo>
                  <a:pt x="1678" y="1478"/>
                </a:lnTo>
                <a:lnTo>
                  <a:pt x="1683" y="1478"/>
                </a:lnTo>
                <a:lnTo>
                  <a:pt x="1685" y="1480"/>
                </a:lnTo>
                <a:lnTo>
                  <a:pt x="1685" y="1480"/>
                </a:lnTo>
                <a:lnTo>
                  <a:pt x="1683" y="1480"/>
                </a:lnTo>
                <a:lnTo>
                  <a:pt x="1678" y="1480"/>
                </a:lnTo>
                <a:lnTo>
                  <a:pt x="1668" y="1487"/>
                </a:lnTo>
                <a:lnTo>
                  <a:pt x="1668" y="1487"/>
                </a:lnTo>
                <a:lnTo>
                  <a:pt x="1666" y="1487"/>
                </a:lnTo>
                <a:lnTo>
                  <a:pt x="1664" y="1487"/>
                </a:lnTo>
                <a:lnTo>
                  <a:pt x="1662" y="1484"/>
                </a:lnTo>
                <a:lnTo>
                  <a:pt x="1659" y="1484"/>
                </a:lnTo>
                <a:lnTo>
                  <a:pt x="1657" y="1484"/>
                </a:lnTo>
                <a:lnTo>
                  <a:pt x="1653" y="1482"/>
                </a:lnTo>
                <a:lnTo>
                  <a:pt x="1651" y="1480"/>
                </a:lnTo>
                <a:lnTo>
                  <a:pt x="1651" y="1480"/>
                </a:lnTo>
                <a:lnTo>
                  <a:pt x="1649" y="1478"/>
                </a:lnTo>
                <a:lnTo>
                  <a:pt x="1649" y="1478"/>
                </a:lnTo>
                <a:lnTo>
                  <a:pt x="1636" y="1478"/>
                </a:lnTo>
                <a:lnTo>
                  <a:pt x="1634" y="1478"/>
                </a:lnTo>
                <a:lnTo>
                  <a:pt x="1628" y="1480"/>
                </a:lnTo>
                <a:lnTo>
                  <a:pt x="1624" y="1480"/>
                </a:lnTo>
                <a:lnTo>
                  <a:pt x="1620" y="1480"/>
                </a:lnTo>
                <a:lnTo>
                  <a:pt x="1620" y="1478"/>
                </a:lnTo>
                <a:lnTo>
                  <a:pt x="1618" y="1478"/>
                </a:lnTo>
                <a:lnTo>
                  <a:pt x="1618" y="1476"/>
                </a:lnTo>
                <a:lnTo>
                  <a:pt x="1620" y="1474"/>
                </a:lnTo>
                <a:lnTo>
                  <a:pt x="1618" y="1474"/>
                </a:lnTo>
                <a:lnTo>
                  <a:pt x="1618" y="1472"/>
                </a:lnTo>
                <a:lnTo>
                  <a:pt x="1618" y="1470"/>
                </a:lnTo>
                <a:lnTo>
                  <a:pt x="1613" y="1468"/>
                </a:lnTo>
                <a:lnTo>
                  <a:pt x="1611" y="1466"/>
                </a:lnTo>
                <a:lnTo>
                  <a:pt x="1607" y="1466"/>
                </a:lnTo>
                <a:lnTo>
                  <a:pt x="1605" y="1466"/>
                </a:lnTo>
                <a:lnTo>
                  <a:pt x="1601" y="1466"/>
                </a:lnTo>
                <a:lnTo>
                  <a:pt x="1601" y="1466"/>
                </a:lnTo>
                <a:lnTo>
                  <a:pt x="1599" y="1466"/>
                </a:lnTo>
                <a:lnTo>
                  <a:pt x="1599" y="1463"/>
                </a:lnTo>
                <a:lnTo>
                  <a:pt x="1597" y="1463"/>
                </a:lnTo>
                <a:lnTo>
                  <a:pt x="1597" y="1461"/>
                </a:lnTo>
                <a:lnTo>
                  <a:pt x="1597" y="1457"/>
                </a:lnTo>
                <a:lnTo>
                  <a:pt x="1597" y="1457"/>
                </a:lnTo>
                <a:lnTo>
                  <a:pt x="1595" y="1457"/>
                </a:lnTo>
                <a:lnTo>
                  <a:pt x="1595" y="1455"/>
                </a:lnTo>
                <a:lnTo>
                  <a:pt x="1592" y="1455"/>
                </a:lnTo>
                <a:lnTo>
                  <a:pt x="1590" y="1457"/>
                </a:lnTo>
                <a:lnTo>
                  <a:pt x="1590" y="1457"/>
                </a:lnTo>
                <a:lnTo>
                  <a:pt x="1590" y="1459"/>
                </a:lnTo>
                <a:lnTo>
                  <a:pt x="1590" y="1461"/>
                </a:lnTo>
                <a:lnTo>
                  <a:pt x="1590" y="1463"/>
                </a:lnTo>
                <a:lnTo>
                  <a:pt x="1590" y="1463"/>
                </a:lnTo>
                <a:lnTo>
                  <a:pt x="1595" y="1463"/>
                </a:lnTo>
                <a:lnTo>
                  <a:pt x="1597" y="1463"/>
                </a:lnTo>
                <a:lnTo>
                  <a:pt x="1597" y="1466"/>
                </a:lnTo>
                <a:lnTo>
                  <a:pt x="1597" y="1466"/>
                </a:lnTo>
                <a:lnTo>
                  <a:pt x="1595" y="1466"/>
                </a:lnTo>
                <a:lnTo>
                  <a:pt x="1592" y="1466"/>
                </a:lnTo>
                <a:lnTo>
                  <a:pt x="1592" y="1466"/>
                </a:lnTo>
                <a:lnTo>
                  <a:pt x="1590" y="1466"/>
                </a:lnTo>
                <a:lnTo>
                  <a:pt x="1590" y="1468"/>
                </a:lnTo>
                <a:lnTo>
                  <a:pt x="1586" y="1470"/>
                </a:lnTo>
                <a:lnTo>
                  <a:pt x="1582" y="1470"/>
                </a:lnTo>
                <a:lnTo>
                  <a:pt x="1576" y="1472"/>
                </a:lnTo>
                <a:lnTo>
                  <a:pt x="1571" y="1474"/>
                </a:lnTo>
                <a:lnTo>
                  <a:pt x="1571" y="1474"/>
                </a:lnTo>
                <a:lnTo>
                  <a:pt x="1571" y="1476"/>
                </a:lnTo>
                <a:lnTo>
                  <a:pt x="1571" y="1478"/>
                </a:lnTo>
                <a:lnTo>
                  <a:pt x="1571" y="1480"/>
                </a:lnTo>
                <a:lnTo>
                  <a:pt x="1571" y="1480"/>
                </a:lnTo>
                <a:lnTo>
                  <a:pt x="1574" y="1482"/>
                </a:lnTo>
                <a:lnTo>
                  <a:pt x="1576" y="1484"/>
                </a:lnTo>
                <a:lnTo>
                  <a:pt x="1576" y="1487"/>
                </a:lnTo>
                <a:lnTo>
                  <a:pt x="1578" y="1489"/>
                </a:lnTo>
                <a:lnTo>
                  <a:pt x="1578" y="1491"/>
                </a:lnTo>
                <a:lnTo>
                  <a:pt x="1578" y="1495"/>
                </a:lnTo>
                <a:lnTo>
                  <a:pt x="1578" y="1497"/>
                </a:lnTo>
                <a:lnTo>
                  <a:pt x="1576" y="1499"/>
                </a:lnTo>
                <a:lnTo>
                  <a:pt x="1576" y="1499"/>
                </a:lnTo>
                <a:lnTo>
                  <a:pt x="1576" y="1499"/>
                </a:lnTo>
                <a:lnTo>
                  <a:pt x="1571" y="1501"/>
                </a:lnTo>
                <a:lnTo>
                  <a:pt x="1569" y="1501"/>
                </a:lnTo>
                <a:lnTo>
                  <a:pt x="1569" y="1501"/>
                </a:lnTo>
                <a:lnTo>
                  <a:pt x="1569" y="1499"/>
                </a:lnTo>
                <a:lnTo>
                  <a:pt x="1567" y="1497"/>
                </a:lnTo>
                <a:lnTo>
                  <a:pt x="1567" y="1497"/>
                </a:lnTo>
                <a:lnTo>
                  <a:pt x="1567" y="1497"/>
                </a:lnTo>
                <a:lnTo>
                  <a:pt x="1567" y="1495"/>
                </a:lnTo>
                <a:lnTo>
                  <a:pt x="1565" y="1493"/>
                </a:lnTo>
                <a:lnTo>
                  <a:pt x="1565" y="1493"/>
                </a:lnTo>
                <a:lnTo>
                  <a:pt x="1563" y="1491"/>
                </a:lnTo>
                <a:lnTo>
                  <a:pt x="1565" y="1487"/>
                </a:lnTo>
                <a:lnTo>
                  <a:pt x="1567" y="1484"/>
                </a:lnTo>
                <a:lnTo>
                  <a:pt x="1567" y="1482"/>
                </a:lnTo>
                <a:lnTo>
                  <a:pt x="1569" y="1480"/>
                </a:lnTo>
                <a:lnTo>
                  <a:pt x="1571" y="1478"/>
                </a:lnTo>
                <a:lnTo>
                  <a:pt x="1571" y="1476"/>
                </a:lnTo>
                <a:lnTo>
                  <a:pt x="1569" y="1474"/>
                </a:lnTo>
                <a:lnTo>
                  <a:pt x="1569" y="1472"/>
                </a:lnTo>
                <a:lnTo>
                  <a:pt x="1569" y="1472"/>
                </a:lnTo>
                <a:lnTo>
                  <a:pt x="1569" y="1472"/>
                </a:lnTo>
                <a:lnTo>
                  <a:pt x="1567" y="1470"/>
                </a:lnTo>
                <a:lnTo>
                  <a:pt x="1567" y="1470"/>
                </a:lnTo>
                <a:lnTo>
                  <a:pt x="1565" y="1466"/>
                </a:lnTo>
                <a:lnTo>
                  <a:pt x="1565" y="1466"/>
                </a:lnTo>
                <a:lnTo>
                  <a:pt x="1565" y="1463"/>
                </a:lnTo>
                <a:lnTo>
                  <a:pt x="1565" y="1463"/>
                </a:lnTo>
                <a:lnTo>
                  <a:pt x="1567" y="1463"/>
                </a:lnTo>
                <a:lnTo>
                  <a:pt x="1571" y="1461"/>
                </a:lnTo>
                <a:lnTo>
                  <a:pt x="1574" y="1461"/>
                </a:lnTo>
                <a:lnTo>
                  <a:pt x="1574" y="1461"/>
                </a:lnTo>
                <a:lnTo>
                  <a:pt x="1574" y="1459"/>
                </a:lnTo>
                <a:lnTo>
                  <a:pt x="1576" y="1459"/>
                </a:lnTo>
                <a:lnTo>
                  <a:pt x="1578" y="1457"/>
                </a:lnTo>
                <a:lnTo>
                  <a:pt x="1578" y="1455"/>
                </a:lnTo>
                <a:lnTo>
                  <a:pt x="1576" y="1453"/>
                </a:lnTo>
                <a:lnTo>
                  <a:pt x="1571" y="1451"/>
                </a:lnTo>
                <a:lnTo>
                  <a:pt x="1571" y="1451"/>
                </a:lnTo>
                <a:lnTo>
                  <a:pt x="1569" y="1451"/>
                </a:lnTo>
                <a:lnTo>
                  <a:pt x="1565" y="1453"/>
                </a:lnTo>
                <a:lnTo>
                  <a:pt x="1565" y="1455"/>
                </a:lnTo>
                <a:lnTo>
                  <a:pt x="1565" y="1455"/>
                </a:lnTo>
                <a:lnTo>
                  <a:pt x="1563" y="1455"/>
                </a:lnTo>
                <a:lnTo>
                  <a:pt x="1563" y="1455"/>
                </a:lnTo>
                <a:lnTo>
                  <a:pt x="1563" y="1457"/>
                </a:lnTo>
                <a:lnTo>
                  <a:pt x="1561" y="1459"/>
                </a:lnTo>
                <a:lnTo>
                  <a:pt x="1559" y="1461"/>
                </a:lnTo>
                <a:lnTo>
                  <a:pt x="1555" y="1461"/>
                </a:lnTo>
                <a:lnTo>
                  <a:pt x="1546" y="1468"/>
                </a:lnTo>
                <a:lnTo>
                  <a:pt x="1540" y="1468"/>
                </a:lnTo>
                <a:lnTo>
                  <a:pt x="1538" y="1468"/>
                </a:lnTo>
                <a:lnTo>
                  <a:pt x="1538" y="1468"/>
                </a:lnTo>
                <a:lnTo>
                  <a:pt x="1534" y="1468"/>
                </a:lnTo>
                <a:lnTo>
                  <a:pt x="1534" y="1468"/>
                </a:lnTo>
                <a:lnTo>
                  <a:pt x="1534" y="1470"/>
                </a:lnTo>
                <a:lnTo>
                  <a:pt x="1532" y="1472"/>
                </a:lnTo>
                <a:lnTo>
                  <a:pt x="1532" y="1474"/>
                </a:lnTo>
                <a:lnTo>
                  <a:pt x="1530" y="1476"/>
                </a:lnTo>
                <a:lnTo>
                  <a:pt x="1530" y="1476"/>
                </a:lnTo>
                <a:lnTo>
                  <a:pt x="1530" y="1476"/>
                </a:lnTo>
                <a:lnTo>
                  <a:pt x="1527" y="1474"/>
                </a:lnTo>
                <a:lnTo>
                  <a:pt x="1527" y="1474"/>
                </a:lnTo>
                <a:lnTo>
                  <a:pt x="1530" y="1474"/>
                </a:lnTo>
                <a:lnTo>
                  <a:pt x="1530" y="1474"/>
                </a:lnTo>
                <a:lnTo>
                  <a:pt x="1532" y="1472"/>
                </a:lnTo>
                <a:lnTo>
                  <a:pt x="1530" y="1472"/>
                </a:lnTo>
                <a:lnTo>
                  <a:pt x="1523" y="1472"/>
                </a:lnTo>
                <a:lnTo>
                  <a:pt x="1523" y="1472"/>
                </a:lnTo>
                <a:lnTo>
                  <a:pt x="1519" y="1474"/>
                </a:lnTo>
                <a:lnTo>
                  <a:pt x="1517" y="1476"/>
                </a:lnTo>
                <a:lnTo>
                  <a:pt x="1517" y="1476"/>
                </a:lnTo>
                <a:lnTo>
                  <a:pt x="1515" y="1478"/>
                </a:lnTo>
                <a:lnTo>
                  <a:pt x="1515" y="1480"/>
                </a:lnTo>
                <a:lnTo>
                  <a:pt x="1513" y="1482"/>
                </a:lnTo>
                <a:lnTo>
                  <a:pt x="1511" y="1484"/>
                </a:lnTo>
                <a:lnTo>
                  <a:pt x="1511" y="1484"/>
                </a:lnTo>
                <a:lnTo>
                  <a:pt x="1513" y="1484"/>
                </a:lnTo>
                <a:lnTo>
                  <a:pt x="1513" y="1484"/>
                </a:lnTo>
                <a:lnTo>
                  <a:pt x="1513" y="1484"/>
                </a:lnTo>
                <a:lnTo>
                  <a:pt x="1513" y="1484"/>
                </a:lnTo>
                <a:lnTo>
                  <a:pt x="1513" y="1487"/>
                </a:lnTo>
                <a:lnTo>
                  <a:pt x="1513" y="1489"/>
                </a:lnTo>
                <a:lnTo>
                  <a:pt x="1511" y="1491"/>
                </a:lnTo>
                <a:lnTo>
                  <a:pt x="1513" y="1493"/>
                </a:lnTo>
                <a:lnTo>
                  <a:pt x="1513" y="1493"/>
                </a:lnTo>
                <a:lnTo>
                  <a:pt x="1513" y="1495"/>
                </a:lnTo>
                <a:lnTo>
                  <a:pt x="1511" y="1495"/>
                </a:lnTo>
                <a:lnTo>
                  <a:pt x="1509" y="1495"/>
                </a:lnTo>
                <a:lnTo>
                  <a:pt x="1507" y="1497"/>
                </a:lnTo>
                <a:lnTo>
                  <a:pt x="1504" y="1497"/>
                </a:lnTo>
                <a:lnTo>
                  <a:pt x="1502" y="1501"/>
                </a:lnTo>
                <a:lnTo>
                  <a:pt x="1496" y="1505"/>
                </a:lnTo>
                <a:lnTo>
                  <a:pt x="1496" y="1508"/>
                </a:lnTo>
                <a:lnTo>
                  <a:pt x="1494" y="1508"/>
                </a:lnTo>
                <a:lnTo>
                  <a:pt x="1494" y="1508"/>
                </a:lnTo>
                <a:lnTo>
                  <a:pt x="1494" y="1510"/>
                </a:lnTo>
                <a:lnTo>
                  <a:pt x="1494" y="1510"/>
                </a:lnTo>
                <a:lnTo>
                  <a:pt x="1496" y="1512"/>
                </a:lnTo>
                <a:lnTo>
                  <a:pt x="1496" y="1516"/>
                </a:lnTo>
                <a:lnTo>
                  <a:pt x="1496" y="1518"/>
                </a:lnTo>
                <a:lnTo>
                  <a:pt x="1494" y="1518"/>
                </a:lnTo>
                <a:lnTo>
                  <a:pt x="1494" y="1516"/>
                </a:lnTo>
                <a:lnTo>
                  <a:pt x="1494" y="1516"/>
                </a:lnTo>
                <a:lnTo>
                  <a:pt x="1494" y="1516"/>
                </a:lnTo>
                <a:lnTo>
                  <a:pt x="1494" y="1516"/>
                </a:lnTo>
                <a:lnTo>
                  <a:pt x="1494" y="1514"/>
                </a:lnTo>
                <a:lnTo>
                  <a:pt x="1494" y="1514"/>
                </a:lnTo>
                <a:lnTo>
                  <a:pt x="1494" y="1514"/>
                </a:lnTo>
                <a:lnTo>
                  <a:pt x="1492" y="1512"/>
                </a:lnTo>
                <a:lnTo>
                  <a:pt x="1490" y="1510"/>
                </a:lnTo>
                <a:lnTo>
                  <a:pt x="1488" y="1510"/>
                </a:lnTo>
                <a:lnTo>
                  <a:pt x="1488" y="1508"/>
                </a:lnTo>
                <a:lnTo>
                  <a:pt x="1488" y="1508"/>
                </a:lnTo>
                <a:lnTo>
                  <a:pt x="1481" y="1503"/>
                </a:lnTo>
                <a:lnTo>
                  <a:pt x="1479" y="1501"/>
                </a:lnTo>
                <a:lnTo>
                  <a:pt x="1477" y="1499"/>
                </a:lnTo>
                <a:lnTo>
                  <a:pt x="1471" y="1495"/>
                </a:lnTo>
                <a:lnTo>
                  <a:pt x="1467" y="1495"/>
                </a:lnTo>
                <a:lnTo>
                  <a:pt x="1465" y="1495"/>
                </a:lnTo>
                <a:lnTo>
                  <a:pt x="1465" y="1495"/>
                </a:lnTo>
                <a:lnTo>
                  <a:pt x="1463" y="1495"/>
                </a:lnTo>
                <a:lnTo>
                  <a:pt x="1463" y="1493"/>
                </a:lnTo>
                <a:lnTo>
                  <a:pt x="1460" y="1495"/>
                </a:lnTo>
                <a:lnTo>
                  <a:pt x="1458" y="1493"/>
                </a:lnTo>
                <a:lnTo>
                  <a:pt x="1454" y="1493"/>
                </a:lnTo>
                <a:lnTo>
                  <a:pt x="1454" y="1493"/>
                </a:lnTo>
                <a:lnTo>
                  <a:pt x="1452" y="1495"/>
                </a:lnTo>
                <a:lnTo>
                  <a:pt x="1450" y="1497"/>
                </a:lnTo>
                <a:lnTo>
                  <a:pt x="1450" y="1497"/>
                </a:lnTo>
                <a:lnTo>
                  <a:pt x="1450" y="1497"/>
                </a:lnTo>
                <a:lnTo>
                  <a:pt x="1448" y="1499"/>
                </a:lnTo>
                <a:lnTo>
                  <a:pt x="1442" y="1501"/>
                </a:lnTo>
                <a:lnTo>
                  <a:pt x="1439" y="1501"/>
                </a:lnTo>
                <a:lnTo>
                  <a:pt x="1437" y="1503"/>
                </a:lnTo>
                <a:lnTo>
                  <a:pt x="1433" y="1503"/>
                </a:lnTo>
                <a:lnTo>
                  <a:pt x="1431" y="1505"/>
                </a:lnTo>
                <a:lnTo>
                  <a:pt x="1429" y="1505"/>
                </a:lnTo>
                <a:lnTo>
                  <a:pt x="1427" y="1503"/>
                </a:lnTo>
                <a:lnTo>
                  <a:pt x="1425" y="1501"/>
                </a:lnTo>
                <a:lnTo>
                  <a:pt x="1423" y="1501"/>
                </a:lnTo>
                <a:lnTo>
                  <a:pt x="1423" y="1499"/>
                </a:lnTo>
                <a:lnTo>
                  <a:pt x="1421" y="1499"/>
                </a:lnTo>
                <a:lnTo>
                  <a:pt x="1421" y="1499"/>
                </a:lnTo>
                <a:lnTo>
                  <a:pt x="1423" y="1501"/>
                </a:lnTo>
                <a:lnTo>
                  <a:pt x="1423" y="1501"/>
                </a:lnTo>
                <a:lnTo>
                  <a:pt x="1423" y="1503"/>
                </a:lnTo>
                <a:lnTo>
                  <a:pt x="1421" y="1501"/>
                </a:lnTo>
                <a:lnTo>
                  <a:pt x="1419" y="1503"/>
                </a:lnTo>
                <a:lnTo>
                  <a:pt x="1419" y="1501"/>
                </a:lnTo>
                <a:lnTo>
                  <a:pt x="1416" y="1501"/>
                </a:lnTo>
                <a:lnTo>
                  <a:pt x="1416" y="1499"/>
                </a:lnTo>
                <a:lnTo>
                  <a:pt x="1416" y="1499"/>
                </a:lnTo>
                <a:lnTo>
                  <a:pt x="1416" y="1499"/>
                </a:lnTo>
                <a:lnTo>
                  <a:pt x="1416" y="1499"/>
                </a:lnTo>
                <a:lnTo>
                  <a:pt x="1416" y="1499"/>
                </a:lnTo>
                <a:lnTo>
                  <a:pt x="1414" y="1499"/>
                </a:lnTo>
                <a:lnTo>
                  <a:pt x="1414" y="1497"/>
                </a:lnTo>
                <a:lnTo>
                  <a:pt x="1414" y="1497"/>
                </a:lnTo>
                <a:lnTo>
                  <a:pt x="1414" y="1495"/>
                </a:lnTo>
                <a:lnTo>
                  <a:pt x="1412" y="1495"/>
                </a:lnTo>
                <a:lnTo>
                  <a:pt x="1412" y="1493"/>
                </a:lnTo>
                <a:lnTo>
                  <a:pt x="1410" y="1493"/>
                </a:lnTo>
                <a:lnTo>
                  <a:pt x="1408" y="1493"/>
                </a:lnTo>
                <a:lnTo>
                  <a:pt x="1408" y="1491"/>
                </a:lnTo>
                <a:lnTo>
                  <a:pt x="1408" y="1491"/>
                </a:lnTo>
                <a:lnTo>
                  <a:pt x="1404" y="1487"/>
                </a:lnTo>
                <a:lnTo>
                  <a:pt x="1404" y="1487"/>
                </a:lnTo>
                <a:lnTo>
                  <a:pt x="1400" y="1482"/>
                </a:lnTo>
                <a:lnTo>
                  <a:pt x="1400" y="1480"/>
                </a:lnTo>
                <a:lnTo>
                  <a:pt x="1398" y="1476"/>
                </a:lnTo>
                <a:lnTo>
                  <a:pt x="1398" y="1476"/>
                </a:lnTo>
                <a:lnTo>
                  <a:pt x="1395" y="1474"/>
                </a:lnTo>
                <a:lnTo>
                  <a:pt x="1395" y="1474"/>
                </a:lnTo>
                <a:lnTo>
                  <a:pt x="1395" y="1474"/>
                </a:lnTo>
                <a:lnTo>
                  <a:pt x="1393" y="1472"/>
                </a:lnTo>
                <a:lnTo>
                  <a:pt x="1393" y="1470"/>
                </a:lnTo>
                <a:lnTo>
                  <a:pt x="1393" y="1468"/>
                </a:lnTo>
                <a:lnTo>
                  <a:pt x="1393" y="1468"/>
                </a:lnTo>
                <a:lnTo>
                  <a:pt x="1393" y="1466"/>
                </a:lnTo>
                <a:lnTo>
                  <a:pt x="1393" y="1466"/>
                </a:lnTo>
                <a:lnTo>
                  <a:pt x="1395" y="1463"/>
                </a:lnTo>
                <a:lnTo>
                  <a:pt x="1395" y="1463"/>
                </a:lnTo>
                <a:lnTo>
                  <a:pt x="1395" y="1461"/>
                </a:lnTo>
                <a:lnTo>
                  <a:pt x="1395" y="1461"/>
                </a:lnTo>
                <a:lnTo>
                  <a:pt x="1393" y="1461"/>
                </a:lnTo>
                <a:lnTo>
                  <a:pt x="1393" y="1461"/>
                </a:lnTo>
                <a:lnTo>
                  <a:pt x="1393" y="1459"/>
                </a:lnTo>
                <a:lnTo>
                  <a:pt x="1393" y="1459"/>
                </a:lnTo>
                <a:lnTo>
                  <a:pt x="1393" y="1459"/>
                </a:lnTo>
                <a:lnTo>
                  <a:pt x="1393" y="1459"/>
                </a:lnTo>
                <a:lnTo>
                  <a:pt x="1393" y="1457"/>
                </a:lnTo>
                <a:lnTo>
                  <a:pt x="1395" y="1457"/>
                </a:lnTo>
                <a:lnTo>
                  <a:pt x="1395" y="1457"/>
                </a:lnTo>
                <a:lnTo>
                  <a:pt x="1395" y="1457"/>
                </a:lnTo>
                <a:lnTo>
                  <a:pt x="1395" y="1455"/>
                </a:lnTo>
                <a:lnTo>
                  <a:pt x="1395" y="1453"/>
                </a:lnTo>
                <a:lnTo>
                  <a:pt x="1395" y="1453"/>
                </a:lnTo>
                <a:lnTo>
                  <a:pt x="1395" y="1453"/>
                </a:lnTo>
                <a:lnTo>
                  <a:pt x="1393" y="1451"/>
                </a:lnTo>
                <a:lnTo>
                  <a:pt x="1395" y="1451"/>
                </a:lnTo>
                <a:lnTo>
                  <a:pt x="1395" y="1449"/>
                </a:lnTo>
                <a:lnTo>
                  <a:pt x="1395" y="1449"/>
                </a:lnTo>
                <a:lnTo>
                  <a:pt x="1398" y="1447"/>
                </a:lnTo>
                <a:lnTo>
                  <a:pt x="1398" y="1449"/>
                </a:lnTo>
                <a:lnTo>
                  <a:pt x="1398" y="1449"/>
                </a:lnTo>
                <a:lnTo>
                  <a:pt x="1395" y="1451"/>
                </a:lnTo>
                <a:lnTo>
                  <a:pt x="1395" y="1451"/>
                </a:lnTo>
                <a:lnTo>
                  <a:pt x="1398" y="1453"/>
                </a:lnTo>
                <a:lnTo>
                  <a:pt x="1398" y="1453"/>
                </a:lnTo>
                <a:lnTo>
                  <a:pt x="1398" y="1453"/>
                </a:lnTo>
                <a:lnTo>
                  <a:pt x="1398" y="1451"/>
                </a:lnTo>
                <a:lnTo>
                  <a:pt x="1398" y="1449"/>
                </a:lnTo>
                <a:lnTo>
                  <a:pt x="1398" y="1445"/>
                </a:lnTo>
                <a:lnTo>
                  <a:pt x="1398" y="1438"/>
                </a:lnTo>
                <a:lnTo>
                  <a:pt x="1398" y="1432"/>
                </a:lnTo>
                <a:lnTo>
                  <a:pt x="1400" y="1430"/>
                </a:lnTo>
                <a:lnTo>
                  <a:pt x="1400" y="1428"/>
                </a:lnTo>
                <a:lnTo>
                  <a:pt x="1402" y="1426"/>
                </a:lnTo>
                <a:lnTo>
                  <a:pt x="1402" y="1426"/>
                </a:lnTo>
                <a:lnTo>
                  <a:pt x="1402" y="1424"/>
                </a:lnTo>
                <a:lnTo>
                  <a:pt x="1402" y="1417"/>
                </a:lnTo>
                <a:lnTo>
                  <a:pt x="1400" y="1417"/>
                </a:lnTo>
                <a:lnTo>
                  <a:pt x="1400" y="1417"/>
                </a:lnTo>
                <a:lnTo>
                  <a:pt x="1400" y="1417"/>
                </a:lnTo>
                <a:lnTo>
                  <a:pt x="1400" y="1415"/>
                </a:lnTo>
                <a:lnTo>
                  <a:pt x="1400" y="1415"/>
                </a:lnTo>
                <a:lnTo>
                  <a:pt x="1402" y="1415"/>
                </a:lnTo>
                <a:lnTo>
                  <a:pt x="1402" y="1417"/>
                </a:lnTo>
                <a:lnTo>
                  <a:pt x="1402" y="1417"/>
                </a:lnTo>
                <a:lnTo>
                  <a:pt x="1402" y="1415"/>
                </a:lnTo>
                <a:lnTo>
                  <a:pt x="1402" y="1415"/>
                </a:lnTo>
                <a:lnTo>
                  <a:pt x="1404" y="1415"/>
                </a:lnTo>
                <a:lnTo>
                  <a:pt x="1402" y="1413"/>
                </a:lnTo>
                <a:lnTo>
                  <a:pt x="1402" y="1413"/>
                </a:lnTo>
                <a:lnTo>
                  <a:pt x="1400" y="1411"/>
                </a:lnTo>
                <a:lnTo>
                  <a:pt x="1395" y="1409"/>
                </a:lnTo>
                <a:lnTo>
                  <a:pt x="1395" y="1409"/>
                </a:lnTo>
                <a:lnTo>
                  <a:pt x="1398" y="1409"/>
                </a:lnTo>
                <a:lnTo>
                  <a:pt x="1398" y="1411"/>
                </a:lnTo>
                <a:lnTo>
                  <a:pt x="1398" y="1411"/>
                </a:lnTo>
                <a:lnTo>
                  <a:pt x="1398" y="1411"/>
                </a:lnTo>
                <a:lnTo>
                  <a:pt x="1395" y="1411"/>
                </a:lnTo>
                <a:lnTo>
                  <a:pt x="1395" y="1411"/>
                </a:lnTo>
                <a:lnTo>
                  <a:pt x="1393" y="1411"/>
                </a:lnTo>
                <a:lnTo>
                  <a:pt x="1393" y="1409"/>
                </a:lnTo>
                <a:lnTo>
                  <a:pt x="1393" y="1409"/>
                </a:lnTo>
                <a:lnTo>
                  <a:pt x="1391" y="1409"/>
                </a:lnTo>
                <a:lnTo>
                  <a:pt x="1391" y="1409"/>
                </a:lnTo>
                <a:lnTo>
                  <a:pt x="1389" y="1409"/>
                </a:lnTo>
                <a:lnTo>
                  <a:pt x="1389" y="1409"/>
                </a:lnTo>
                <a:lnTo>
                  <a:pt x="1389" y="1407"/>
                </a:lnTo>
                <a:lnTo>
                  <a:pt x="1389" y="1407"/>
                </a:lnTo>
                <a:lnTo>
                  <a:pt x="1389" y="1407"/>
                </a:lnTo>
                <a:lnTo>
                  <a:pt x="1391" y="1407"/>
                </a:lnTo>
                <a:lnTo>
                  <a:pt x="1393" y="1409"/>
                </a:lnTo>
                <a:lnTo>
                  <a:pt x="1393" y="1407"/>
                </a:lnTo>
                <a:lnTo>
                  <a:pt x="1387" y="1403"/>
                </a:lnTo>
                <a:lnTo>
                  <a:pt x="1383" y="1401"/>
                </a:lnTo>
                <a:lnTo>
                  <a:pt x="1383" y="1403"/>
                </a:lnTo>
                <a:lnTo>
                  <a:pt x="1385" y="1403"/>
                </a:lnTo>
                <a:lnTo>
                  <a:pt x="1385" y="1403"/>
                </a:lnTo>
                <a:lnTo>
                  <a:pt x="1383" y="1403"/>
                </a:lnTo>
                <a:lnTo>
                  <a:pt x="1383" y="1403"/>
                </a:lnTo>
                <a:lnTo>
                  <a:pt x="1381" y="1401"/>
                </a:lnTo>
                <a:lnTo>
                  <a:pt x="1377" y="1401"/>
                </a:lnTo>
                <a:lnTo>
                  <a:pt x="1377" y="1401"/>
                </a:lnTo>
                <a:lnTo>
                  <a:pt x="1375" y="1401"/>
                </a:lnTo>
                <a:lnTo>
                  <a:pt x="1368" y="1401"/>
                </a:lnTo>
                <a:lnTo>
                  <a:pt x="1364" y="1399"/>
                </a:lnTo>
                <a:lnTo>
                  <a:pt x="1362" y="1399"/>
                </a:lnTo>
                <a:lnTo>
                  <a:pt x="1362" y="1399"/>
                </a:lnTo>
                <a:lnTo>
                  <a:pt x="1362" y="1401"/>
                </a:lnTo>
                <a:lnTo>
                  <a:pt x="1360" y="1401"/>
                </a:lnTo>
                <a:lnTo>
                  <a:pt x="1360" y="1401"/>
                </a:lnTo>
                <a:lnTo>
                  <a:pt x="1356" y="1403"/>
                </a:lnTo>
                <a:lnTo>
                  <a:pt x="1356" y="1403"/>
                </a:lnTo>
                <a:lnTo>
                  <a:pt x="1351" y="1403"/>
                </a:lnTo>
                <a:lnTo>
                  <a:pt x="1349" y="1403"/>
                </a:lnTo>
                <a:lnTo>
                  <a:pt x="1343" y="1403"/>
                </a:lnTo>
                <a:lnTo>
                  <a:pt x="1341" y="1403"/>
                </a:lnTo>
                <a:lnTo>
                  <a:pt x="1341" y="1403"/>
                </a:lnTo>
                <a:lnTo>
                  <a:pt x="1339" y="1403"/>
                </a:lnTo>
                <a:lnTo>
                  <a:pt x="1339" y="1401"/>
                </a:lnTo>
                <a:lnTo>
                  <a:pt x="1337" y="1401"/>
                </a:lnTo>
                <a:lnTo>
                  <a:pt x="1335" y="1401"/>
                </a:lnTo>
                <a:lnTo>
                  <a:pt x="1335" y="1401"/>
                </a:lnTo>
                <a:lnTo>
                  <a:pt x="1333" y="1403"/>
                </a:lnTo>
                <a:lnTo>
                  <a:pt x="1333" y="1403"/>
                </a:lnTo>
                <a:lnTo>
                  <a:pt x="1331" y="1405"/>
                </a:lnTo>
                <a:lnTo>
                  <a:pt x="1331" y="1403"/>
                </a:lnTo>
                <a:lnTo>
                  <a:pt x="1324" y="1401"/>
                </a:lnTo>
                <a:lnTo>
                  <a:pt x="1324" y="1401"/>
                </a:lnTo>
                <a:lnTo>
                  <a:pt x="1324" y="1401"/>
                </a:lnTo>
                <a:lnTo>
                  <a:pt x="1324" y="1403"/>
                </a:lnTo>
                <a:lnTo>
                  <a:pt x="1324" y="1403"/>
                </a:lnTo>
                <a:lnTo>
                  <a:pt x="1322" y="1403"/>
                </a:lnTo>
                <a:lnTo>
                  <a:pt x="1322" y="1401"/>
                </a:lnTo>
                <a:lnTo>
                  <a:pt x="1320" y="1401"/>
                </a:lnTo>
                <a:lnTo>
                  <a:pt x="1320" y="1401"/>
                </a:lnTo>
                <a:lnTo>
                  <a:pt x="1320" y="1401"/>
                </a:lnTo>
                <a:lnTo>
                  <a:pt x="1320" y="1399"/>
                </a:lnTo>
                <a:lnTo>
                  <a:pt x="1322" y="1396"/>
                </a:lnTo>
                <a:lnTo>
                  <a:pt x="1324" y="1394"/>
                </a:lnTo>
                <a:lnTo>
                  <a:pt x="1326" y="1392"/>
                </a:lnTo>
                <a:lnTo>
                  <a:pt x="1326" y="1392"/>
                </a:lnTo>
                <a:lnTo>
                  <a:pt x="1328" y="1390"/>
                </a:lnTo>
                <a:lnTo>
                  <a:pt x="1328" y="1386"/>
                </a:lnTo>
                <a:lnTo>
                  <a:pt x="1328" y="1382"/>
                </a:lnTo>
                <a:lnTo>
                  <a:pt x="1328" y="1380"/>
                </a:lnTo>
                <a:lnTo>
                  <a:pt x="1328" y="1380"/>
                </a:lnTo>
                <a:lnTo>
                  <a:pt x="1331" y="1378"/>
                </a:lnTo>
                <a:lnTo>
                  <a:pt x="1328" y="1375"/>
                </a:lnTo>
                <a:lnTo>
                  <a:pt x="1331" y="1373"/>
                </a:lnTo>
                <a:lnTo>
                  <a:pt x="1331" y="1371"/>
                </a:lnTo>
                <a:lnTo>
                  <a:pt x="1331" y="1369"/>
                </a:lnTo>
                <a:lnTo>
                  <a:pt x="1333" y="1367"/>
                </a:lnTo>
                <a:lnTo>
                  <a:pt x="1331" y="1365"/>
                </a:lnTo>
                <a:lnTo>
                  <a:pt x="1328" y="1365"/>
                </a:lnTo>
                <a:lnTo>
                  <a:pt x="1328" y="1365"/>
                </a:lnTo>
                <a:lnTo>
                  <a:pt x="1328" y="1365"/>
                </a:lnTo>
                <a:lnTo>
                  <a:pt x="1328" y="1363"/>
                </a:lnTo>
                <a:lnTo>
                  <a:pt x="1328" y="1363"/>
                </a:lnTo>
                <a:lnTo>
                  <a:pt x="1331" y="1361"/>
                </a:lnTo>
                <a:lnTo>
                  <a:pt x="1331" y="1359"/>
                </a:lnTo>
                <a:lnTo>
                  <a:pt x="1331" y="1359"/>
                </a:lnTo>
                <a:lnTo>
                  <a:pt x="1333" y="1357"/>
                </a:lnTo>
                <a:lnTo>
                  <a:pt x="1333" y="1357"/>
                </a:lnTo>
                <a:lnTo>
                  <a:pt x="1333" y="1359"/>
                </a:lnTo>
                <a:lnTo>
                  <a:pt x="1333" y="1363"/>
                </a:lnTo>
                <a:lnTo>
                  <a:pt x="1333" y="1363"/>
                </a:lnTo>
                <a:lnTo>
                  <a:pt x="1333" y="1363"/>
                </a:lnTo>
                <a:lnTo>
                  <a:pt x="1335" y="1365"/>
                </a:lnTo>
                <a:lnTo>
                  <a:pt x="1335" y="1367"/>
                </a:lnTo>
                <a:lnTo>
                  <a:pt x="1335" y="1365"/>
                </a:lnTo>
                <a:lnTo>
                  <a:pt x="1337" y="1363"/>
                </a:lnTo>
                <a:lnTo>
                  <a:pt x="1337" y="1361"/>
                </a:lnTo>
                <a:lnTo>
                  <a:pt x="1339" y="1359"/>
                </a:lnTo>
                <a:lnTo>
                  <a:pt x="1339" y="1354"/>
                </a:lnTo>
                <a:lnTo>
                  <a:pt x="1341" y="1350"/>
                </a:lnTo>
                <a:lnTo>
                  <a:pt x="1339" y="1350"/>
                </a:lnTo>
                <a:lnTo>
                  <a:pt x="1339" y="1350"/>
                </a:lnTo>
                <a:lnTo>
                  <a:pt x="1339" y="1352"/>
                </a:lnTo>
                <a:lnTo>
                  <a:pt x="1337" y="1350"/>
                </a:lnTo>
                <a:lnTo>
                  <a:pt x="1337" y="1350"/>
                </a:lnTo>
                <a:lnTo>
                  <a:pt x="1339" y="1350"/>
                </a:lnTo>
                <a:lnTo>
                  <a:pt x="1339" y="1348"/>
                </a:lnTo>
                <a:lnTo>
                  <a:pt x="1339" y="1348"/>
                </a:lnTo>
                <a:lnTo>
                  <a:pt x="1341" y="1348"/>
                </a:lnTo>
                <a:lnTo>
                  <a:pt x="1341" y="1348"/>
                </a:lnTo>
                <a:lnTo>
                  <a:pt x="1341" y="1346"/>
                </a:lnTo>
                <a:lnTo>
                  <a:pt x="1341" y="1346"/>
                </a:lnTo>
                <a:lnTo>
                  <a:pt x="1339" y="1346"/>
                </a:lnTo>
                <a:lnTo>
                  <a:pt x="1339" y="1346"/>
                </a:lnTo>
                <a:lnTo>
                  <a:pt x="1339" y="1346"/>
                </a:lnTo>
                <a:lnTo>
                  <a:pt x="1337" y="1346"/>
                </a:lnTo>
                <a:lnTo>
                  <a:pt x="1337" y="1346"/>
                </a:lnTo>
                <a:lnTo>
                  <a:pt x="1339" y="1344"/>
                </a:lnTo>
                <a:lnTo>
                  <a:pt x="1341" y="1342"/>
                </a:lnTo>
                <a:lnTo>
                  <a:pt x="1341" y="1342"/>
                </a:lnTo>
                <a:lnTo>
                  <a:pt x="1341" y="1342"/>
                </a:lnTo>
                <a:lnTo>
                  <a:pt x="1341" y="1342"/>
                </a:lnTo>
                <a:lnTo>
                  <a:pt x="1341" y="1340"/>
                </a:lnTo>
                <a:lnTo>
                  <a:pt x="1341" y="1338"/>
                </a:lnTo>
                <a:lnTo>
                  <a:pt x="1341" y="1338"/>
                </a:lnTo>
                <a:lnTo>
                  <a:pt x="1343" y="1334"/>
                </a:lnTo>
                <a:lnTo>
                  <a:pt x="1347" y="1331"/>
                </a:lnTo>
                <a:lnTo>
                  <a:pt x="1349" y="1329"/>
                </a:lnTo>
                <a:lnTo>
                  <a:pt x="1349" y="1327"/>
                </a:lnTo>
                <a:lnTo>
                  <a:pt x="1349" y="1325"/>
                </a:lnTo>
                <a:lnTo>
                  <a:pt x="1351" y="1323"/>
                </a:lnTo>
                <a:lnTo>
                  <a:pt x="1349" y="1323"/>
                </a:lnTo>
                <a:lnTo>
                  <a:pt x="1349" y="1321"/>
                </a:lnTo>
                <a:lnTo>
                  <a:pt x="1349" y="1319"/>
                </a:lnTo>
                <a:lnTo>
                  <a:pt x="1349" y="1319"/>
                </a:lnTo>
                <a:lnTo>
                  <a:pt x="1347" y="1317"/>
                </a:lnTo>
                <a:lnTo>
                  <a:pt x="1345" y="1317"/>
                </a:lnTo>
                <a:lnTo>
                  <a:pt x="1345" y="1317"/>
                </a:lnTo>
                <a:lnTo>
                  <a:pt x="1343" y="1317"/>
                </a:lnTo>
                <a:lnTo>
                  <a:pt x="1341" y="1317"/>
                </a:lnTo>
                <a:lnTo>
                  <a:pt x="1341" y="1317"/>
                </a:lnTo>
                <a:lnTo>
                  <a:pt x="1343" y="1317"/>
                </a:lnTo>
                <a:lnTo>
                  <a:pt x="1343" y="1317"/>
                </a:lnTo>
                <a:lnTo>
                  <a:pt x="1345" y="1317"/>
                </a:lnTo>
                <a:lnTo>
                  <a:pt x="1345" y="1317"/>
                </a:lnTo>
                <a:lnTo>
                  <a:pt x="1345" y="1317"/>
                </a:lnTo>
                <a:lnTo>
                  <a:pt x="1345" y="1319"/>
                </a:lnTo>
                <a:lnTo>
                  <a:pt x="1345" y="1319"/>
                </a:lnTo>
                <a:lnTo>
                  <a:pt x="1343" y="1319"/>
                </a:lnTo>
                <a:lnTo>
                  <a:pt x="1341" y="1319"/>
                </a:lnTo>
                <a:lnTo>
                  <a:pt x="1337" y="1317"/>
                </a:lnTo>
                <a:lnTo>
                  <a:pt x="1337" y="1317"/>
                </a:lnTo>
                <a:lnTo>
                  <a:pt x="1333" y="1317"/>
                </a:lnTo>
                <a:lnTo>
                  <a:pt x="1331" y="1317"/>
                </a:lnTo>
                <a:lnTo>
                  <a:pt x="1331" y="1317"/>
                </a:lnTo>
                <a:lnTo>
                  <a:pt x="1331" y="1317"/>
                </a:lnTo>
                <a:lnTo>
                  <a:pt x="1331" y="1317"/>
                </a:lnTo>
                <a:lnTo>
                  <a:pt x="1328" y="1317"/>
                </a:lnTo>
                <a:lnTo>
                  <a:pt x="1326" y="1317"/>
                </a:lnTo>
                <a:lnTo>
                  <a:pt x="1324" y="1317"/>
                </a:lnTo>
                <a:lnTo>
                  <a:pt x="1322" y="1319"/>
                </a:lnTo>
                <a:lnTo>
                  <a:pt x="1320" y="1319"/>
                </a:lnTo>
                <a:lnTo>
                  <a:pt x="1307" y="1321"/>
                </a:lnTo>
                <a:lnTo>
                  <a:pt x="1305" y="1321"/>
                </a:lnTo>
                <a:lnTo>
                  <a:pt x="1301" y="1323"/>
                </a:lnTo>
                <a:lnTo>
                  <a:pt x="1299" y="1325"/>
                </a:lnTo>
                <a:lnTo>
                  <a:pt x="1297" y="1329"/>
                </a:lnTo>
                <a:lnTo>
                  <a:pt x="1297" y="1329"/>
                </a:lnTo>
                <a:lnTo>
                  <a:pt x="1297" y="1331"/>
                </a:lnTo>
                <a:lnTo>
                  <a:pt x="1297" y="1336"/>
                </a:lnTo>
                <a:lnTo>
                  <a:pt x="1297" y="1338"/>
                </a:lnTo>
                <a:lnTo>
                  <a:pt x="1297" y="1340"/>
                </a:lnTo>
                <a:lnTo>
                  <a:pt x="1297" y="1342"/>
                </a:lnTo>
                <a:lnTo>
                  <a:pt x="1297" y="1342"/>
                </a:lnTo>
                <a:lnTo>
                  <a:pt x="1295" y="1344"/>
                </a:lnTo>
                <a:lnTo>
                  <a:pt x="1293" y="1344"/>
                </a:lnTo>
                <a:lnTo>
                  <a:pt x="1293" y="1350"/>
                </a:lnTo>
                <a:lnTo>
                  <a:pt x="1291" y="1352"/>
                </a:lnTo>
                <a:lnTo>
                  <a:pt x="1289" y="1354"/>
                </a:lnTo>
                <a:lnTo>
                  <a:pt x="1287" y="1354"/>
                </a:lnTo>
                <a:lnTo>
                  <a:pt x="1282" y="1357"/>
                </a:lnTo>
                <a:lnTo>
                  <a:pt x="1282" y="1357"/>
                </a:lnTo>
                <a:lnTo>
                  <a:pt x="1282" y="1359"/>
                </a:lnTo>
                <a:lnTo>
                  <a:pt x="1282" y="1359"/>
                </a:lnTo>
                <a:lnTo>
                  <a:pt x="1284" y="1357"/>
                </a:lnTo>
                <a:lnTo>
                  <a:pt x="1284" y="1357"/>
                </a:lnTo>
                <a:lnTo>
                  <a:pt x="1284" y="1359"/>
                </a:lnTo>
                <a:lnTo>
                  <a:pt x="1284" y="1359"/>
                </a:lnTo>
                <a:lnTo>
                  <a:pt x="1284" y="1359"/>
                </a:lnTo>
                <a:lnTo>
                  <a:pt x="1284" y="1359"/>
                </a:lnTo>
                <a:lnTo>
                  <a:pt x="1284" y="1361"/>
                </a:lnTo>
                <a:lnTo>
                  <a:pt x="1282" y="1363"/>
                </a:lnTo>
                <a:lnTo>
                  <a:pt x="1282" y="1363"/>
                </a:lnTo>
                <a:lnTo>
                  <a:pt x="1280" y="1363"/>
                </a:lnTo>
                <a:lnTo>
                  <a:pt x="1278" y="1363"/>
                </a:lnTo>
                <a:lnTo>
                  <a:pt x="1276" y="1363"/>
                </a:lnTo>
                <a:lnTo>
                  <a:pt x="1276" y="1361"/>
                </a:lnTo>
                <a:lnTo>
                  <a:pt x="1276" y="1361"/>
                </a:lnTo>
                <a:lnTo>
                  <a:pt x="1276" y="1361"/>
                </a:lnTo>
                <a:lnTo>
                  <a:pt x="1276" y="1359"/>
                </a:lnTo>
                <a:lnTo>
                  <a:pt x="1274" y="1359"/>
                </a:lnTo>
                <a:lnTo>
                  <a:pt x="1272" y="1361"/>
                </a:lnTo>
                <a:lnTo>
                  <a:pt x="1268" y="1361"/>
                </a:lnTo>
                <a:lnTo>
                  <a:pt x="1268" y="1361"/>
                </a:lnTo>
                <a:lnTo>
                  <a:pt x="1266" y="1361"/>
                </a:lnTo>
                <a:lnTo>
                  <a:pt x="1263" y="1361"/>
                </a:lnTo>
                <a:lnTo>
                  <a:pt x="1263" y="1363"/>
                </a:lnTo>
                <a:lnTo>
                  <a:pt x="1261" y="1363"/>
                </a:lnTo>
                <a:lnTo>
                  <a:pt x="1259" y="1363"/>
                </a:lnTo>
                <a:lnTo>
                  <a:pt x="1257" y="1363"/>
                </a:lnTo>
                <a:lnTo>
                  <a:pt x="1253" y="1363"/>
                </a:lnTo>
                <a:lnTo>
                  <a:pt x="1249" y="1365"/>
                </a:lnTo>
                <a:lnTo>
                  <a:pt x="1247" y="1365"/>
                </a:lnTo>
                <a:lnTo>
                  <a:pt x="1243" y="1367"/>
                </a:lnTo>
                <a:lnTo>
                  <a:pt x="1240" y="1367"/>
                </a:lnTo>
                <a:lnTo>
                  <a:pt x="1238" y="1367"/>
                </a:lnTo>
                <a:lnTo>
                  <a:pt x="1238" y="1367"/>
                </a:lnTo>
                <a:lnTo>
                  <a:pt x="1236" y="1365"/>
                </a:lnTo>
                <a:lnTo>
                  <a:pt x="1234" y="1363"/>
                </a:lnTo>
                <a:lnTo>
                  <a:pt x="1232" y="1361"/>
                </a:lnTo>
                <a:lnTo>
                  <a:pt x="1228" y="1359"/>
                </a:lnTo>
                <a:lnTo>
                  <a:pt x="1224" y="1359"/>
                </a:lnTo>
                <a:lnTo>
                  <a:pt x="1222" y="1359"/>
                </a:lnTo>
                <a:lnTo>
                  <a:pt x="1222" y="1359"/>
                </a:lnTo>
                <a:lnTo>
                  <a:pt x="1222" y="1359"/>
                </a:lnTo>
                <a:lnTo>
                  <a:pt x="1224" y="1361"/>
                </a:lnTo>
                <a:lnTo>
                  <a:pt x="1222" y="1361"/>
                </a:lnTo>
                <a:lnTo>
                  <a:pt x="1219" y="1359"/>
                </a:lnTo>
                <a:lnTo>
                  <a:pt x="1217" y="1359"/>
                </a:lnTo>
                <a:lnTo>
                  <a:pt x="1217" y="1357"/>
                </a:lnTo>
                <a:lnTo>
                  <a:pt x="1219" y="1359"/>
                </a:lnTo>
                <a:lnTo>
                  <a:pt x="1219" y="1359"/>
                </a:lnTo>
                <a:lnTo>
                  <a:pt x="1217" y="1357"/>
                </a:lnTo>
                <a:lnTo>
                  <a:pt x="1217" y="1354"/>
                </a:lnTo>
                <a:lnTo>
                  <a:pt x="1215" y="1354"/>
                </a:lnTo>
                <a:lnTo>
                  <a:pt x="1215" y="1352"/>
                </a:lnTo>
                <a:lnTo>
                  <a:pt x="1213" y="1350"/>
                </a:lnTo>
                <a:lnTo>
                  <a:pt x="1213" y="1348"/>
                </a:lnTo>
                <a:lnTo>
                  <a:pt x="1211" y="1346"/>
                </a:lnTo>
                <a:lnTo>
                  <a:pt x="1211" y="1342"/>
                </a:lnTo>
                <a:lnTo>
                  <a:pt x="1207" y="1338"/>
                </a:lnTo>
                <a:lnTo>
                  <a:pt x="1201" y="1331"/>
                </a:lnTo>
                <a:lnTo>
                  <a:pt x="1201" y="1329"/>
                </a:lnTo>
                <a:lnTo>
                  <a:pt x="1201" y="1329"/>
                </a:lnTo>
                <a:lnTo>
                  <a:pt x="1196" y="1323"/>
                </a:lnTo>
                <a:lnTo>
                  <a:pt x="1194" y="1319"/>
                </a:lnTo>
                <a:lnTo>
                  <a:pt x="1194" y="1319"/>
                </a:lnTo>
                <a:lnTo>
                  <a:pt x="1194" y="1319"/>
                </a:lnTo>
                <a:lnTo>
                  <a:pt x="1194" y="1317"/>
                </a:lnTo>
                <a:lnTo>
                  <a:pt x="1194" y="1317"/>
                </a:lnTo>
                <a:lnTo>
                  <a:pt x="1192" y="1317"/>
                </a:lnTo>
                <a:lnTo>
                  <a:pt x="1192" y="1310"/>
                </a:lnTo>
                <a:lnTo>
                  <a:pt x="1194" y="1315"/>
                </a:lnTo>
                <a:lnTo>
                  <a:pt x="1196" y="1317"/>
                </a:lnTo>
                <a:lnTo>
                  <a:pt x="1196" y="1317"/>
                </a:lnTo>
                <a:lnTo>
                  <a:pt x="1196" y="1317"/>
                </a:lnTo>
                <a:lnTo>
                  <a:pt x="1196" y="1319"/>
                </a:lnTo>
                <a:lnTo>
                  <a:pt x="1196" y="1321"/>
                </a:lnTo>
                <a:lnTo>
                  <a:pt x="1196" y="1321"/>
                </a:lnTo>
                <a:lnTo>
                  <a:pt x="1196" y="1319"/>
                </a:lnTo>
                <a:lnTo>
                  <a:pt x="1199" y="1319"/>
                </a:lnTo>
                <a:lnTo>
                  <a:pt x="1199" y="1317"/>
                </a:lnTo>
                <a:lnTo>
                  <a:pt x="1196" y="1317"/>
                </a:lnTo>
                <a:lnTo>
                  <a:pt x="1196" y="1315"/>
                </a:lnTo>
                <a:lnTo>
                  <a:pt x="1194" y="1313"/>
                </a:lnTo>
                <a:lnTo>
                  <a:pt x="1192" y="1308"/>
                </a:lnTo>
                <a:lnTo>
                  <a:pt x="1190" y="1306"/>
                </a:lnTo>
                <a:lnTo>
                  <a:pt x="1190" y="1302"/>
                </a:lnTo>
                <a:lnTo>
                  <a:pt x="1190" y="1302"/>
                </a:lnTo>
                <a:lnTo>
                  <a:pt x="1190" y="1300"/>
                </a:lnTo>
                <a:lnTo>
                  <a:pt x="1190" y="1298"/>
                </a:lnTo>
                <a:lnTo>
                  <a:pt x="1192" y="1298"/>
                </a:lnTo>
                <a:lnTo>
                  <a:pt x="1192" y="1296"/>
                </a:lnTo>
                <a:lnTo>
                  <a:pt x="1192" y="1289"/>
                </a:lnTo>
                <a:lnTo>
                  <a:pt x="1192" y="1283"/>
                </a:lnTo>
                <a:lnTo>
                  <a:pt x="1192" y="1283"/>
                </a:lnTo>
                <a:lnTo>
                  <a:pt x="1192" y="1283"/>
                </a:lnTo>
                <a:lnTo>
                  <a:pt x="1192" y="1281"/>
                </a:lnTo>
                <a:lnTo>
                  <a:pt x="1192" y="1275"/>
                </a:lnTo>
                <a:lnTo>
                  <a:pt x="1194" y="1264"/>
                </a:lnTo>
                <a:lnTo>
                  <a:pt x="1196" y="1262"/>
                </a:lnTo>
                <a:lnTo>
                  <a:pt x="1199" y="1256"/>
                </a:lnTo>
                <a:lnTo>
                  <a:pt x="1201" y="1254"/>
                </a:lnTo>
                <a:lnTo>
                  <a:pt x="1201" y="1250"/>
                </a:lnTo>
                <a:lnTo>
                  <a:pt x="1201" y="1248"/>
                </a:lnTo>
                <a:lnTo>
                  <a:pt x="1199" y="1248"/>
                </a:lnTo>
                <a:lnTo>
                  <a:pt x="1196" y="1243"/>
                </a:lnTo>
                <a:lnTo>
                  <a:pt x="1196" y="1241"/>
                </a:lnTo>
                <a:lnTo>
                  <a:pt x="1196" y="1239"/>
                </a:lnTo>
                <a:lnTo>
                  <a:pt x="1194" y="1237"/>
                </a:lnTo>
                <a:lnTo>
                  <a:pt x="1194" y="1235"/>
                </a:lnTo>
                <a:lnTo>
                  <a:pt x="1194" y="1235"/>
                </a:lnTo>
                <a:lnTo>
                  <a:pt x="1194" y="1233"/>
                </a:lnTo>
                <a:lnTo>
                  <a:pt x="1196" y="1233"/>
                </a:lnTo>
                <a:lnTo>
                  <a:pt x="1196" y="1231"/>
                </a:lnTo>
                <a:lnTo>
                  <a:pt x="1196" y="1231"/>
                </a:lnTo>
                <a:lnTo>
                  <a:pt x="1192" y="1229"/>
                </a:lnTo>
                <a:lnTo>
                  <a:pt x="1192" y="1227"/>
                </a:lnTo>
                <a:lnTo>
                  <a:pt x="1192" y="1229"/>
                </a:lnTo>
                <a:lnTo>
                  <a:pt x="1194" y="1229"/>
                </a:lnTo>
                <a:lnTo>
                  <a:pt x="1196" y="1229"/>
                </a:lnTo>
                <a:lnTo>
                  <a:pt x="1196" y="1229"/>
                </a:lnTo>
                <a:lnTo>
                  <a:pt x="1196" y="1227"/>
                </a:lnTo>
                <a:lnTo>
                  <a:pt x="1199" y="1224"/>
                </a:lnTo>
                <a:lnTo>
                  <a:pt x="1196" y="1220"/>
                </a:lnTo>
                <a:lnTo>
                  <a:pt x="1196" y="1220"/>
                </a:lnTo>
                <a:lnTo>
                  <a:pt x="1196" y="1220"/>
                </a:lnTo>
                <a:lnTo>
                  <a:pt x="1199" y="1220"/>
                </a:lnTo>
                <a:lnTo>
                  <a:pt x="1201" y="1220"/>
                </a:lnTo>
                <a:lnTo>
                  <a:pt x="1201" y="1218"/>
                </a:lnTo>
                <a:lnTo>
                  <a:pt x="1203" y="1216"/>
                </a:lnTo>
                <a:lnTo>
                  <a:pt x="1201" y="1218"/>
                </a:lnTo>
                <a:lnTo>
                  <a:pt x="1201" y="1216"/>
                </a:lnTo>
                <a:lnTo>
                  <a:pt x="1201" y="1216"/>
                </a:lnTo>
                <a:lnTo>
                  <a:pt x="1201" y="1216"/>
                </a:lnTo>
                <a:lnTo>
                  <a:pt x="1203" y="1216"/>
                </a:lnTo>
                <a:lnTo>
                  <a:pt x="1203" y="1216"/>
                </a:lnTo>
                <a:lnTo>
                  <a:pt x="1203" y="1216"/>
                </a:lnTo>
                <a:lnTo>
                  <a:pt x="1203" y="1216"/>
                </a:lnTo>
                <a:lnTo>
                  <a:pt x="1205" y="1216"/>
                </a:lnTo>
                <a:lnTo>
                  <a:pt x="1205" y="1216"/>
                </a:lnTo>
                <a:lnTo>
                  <a:pt x="1205" y="1216"/>
                </a:lnTo>
                <a:lnTo>
                  <a:pt x="1205" y="1214"/>
                </a:lnTo>
                <a:lnTo>
                  <a:pt x="1205" y="1212"/>
                </a:lnTo>
                <a:lnTo>
                  <a:pt x="1207" y="1214"/>
                </a:lnTo>
                <a:lnTo>
                  <a:pt x="1209" y="1212"/>
                </a:lnTo>
                <a:lnTo>
                  <a:pt x="1209" y="1212"/>
                </a:lnTo>
                <a:lnTo>
                  <a:pt x="1211" y="1212"/>
                </a:lnTo>
                <a:lnTo>
                  <a:pt x="1211" y="1212"/>
                </a:lnTo>
                <a:lnTo>
                  <a:pt x="1209" y="1212"/>
                </a:lnTo>
                <a:lnTo>
                  <a:pt x="1207" y="1208"/>
                </a:lnTo>
                <a:lnTo>
                  <a:pt x="1209" y="1208"/>
                </a:lnTo>
                <a:lnTo>
                  <a:pt x="1209" y="1208"/>
                </a:lnTo>
                <a:lnTo>
                  <a:pt x="1209" y="1208"/>
                </a:lnTo>
                <a:lnTo>
                  <a:pt x="1209" y="1208"/>
                </a:lnTo>
                <a:lnTo>
                  <a:pt x="1211" y="1210"/>
                </a:lnTo>
                <a:lnTo>
                  <a:pt x="1211" y="1208"/>
                </a:lnTo>
                <a:lnTo>
                  <a:pt x="1211" y="1208"/>
                </a:lnTo>
                <a:lnTo>
                  <a:pt x="1213" y="1208"/>
                </a:lnTo>
                <a:lnTo>
                  <a:pt x="1215" y="1210"/>
                </a:lnTo>
                <a:lnTo>
                  <a:pt x="1217" y="1208"/>
                </a:lnTo>
                <a:lnTo>
                  <a:pt x="1215" y="1210"/>
                </a:lnTo>
                <a:lnTo>
                  <a:pt x="1213" y="1212"/>
                </a:lnTo>
                <a:lnTo>
                  <a:pt x="1215" y="1210"/>
                </a:lnTo>
                <a:lnTo>
                  <a:pt x="1217" y="1210"/>
                </a:lnTo>
                <a:lnTo>
                  <a:pt x="1219" y="1208"/>
                </a:lnTo>
                <a:lnTo>
                  <a:pt x="1222" y="1208"/>
                </a:lnTo>
                <a:lnTo>
                  <a:pt x="1222" y="1208"/>
                </a:lnTo>
                <a:lnTo>
                  <a:pt x="1226" y="1206"/>
                </a:lnTo>
                <a:lnTo>
                  <a:pt x="1228" y="1204"/>
                </a:lnTo>
                <a:lnTo>
                  <a:pt x="1230" y="1201"/>
                </a:lnTo>
                <a:lnTo>
                  <a:pt x="1230" y="1199"/>
                </a:lnTo>
                <a:lnTo>
                  <a:pt x="1232" y="1199"/>
                </a:lnTo>
                <a:lnTo>
                  <a:pt x="1232" y="1197"/>
                </a:lnTo>
                <a:lnTo>
                  <a:pt x="1232" y="1195"/>
                </a:lnTo>
                <a:lnTo>
                  <a:pt x="1232" y="1195"/>
                </a:lnTo>
                <a:lnTo>
                  <a:pt x="1232" y="1193"/>
                </a:lnTo>
                <a:lnTo>
                  <a:pt x="1232" y="1191"/>
                </a:lnTo>
                <a:lnTo>
                  <a:pt x="1232" y="1193"/>
                </a:lnTo>
                <a:lnTo>
                  <a:pt x="1232" y="1193"/>
                </a:lnTo>
                <a:lnTo>
                  <a:pt x="1234" y="1191"/>
                </a:lnTo>
                <a:lnTo>
                  <a:pt x="1234" y="1191"/>
                </a:lnTo>
                <a:lnTo>
                  <a:pt x="1236" y="1193"/>
                </a:lnTo>
                <a:lnTo>
                  <a:pt x="1234" y="1195"/>
                </a:lnTo>
                <a:lnTo>
                  <a:pt x="1236" y="1195"/>
                </a:lnTo>
                <a:lnTo>
                  <a:pt x="1236" y="1195"/>
                </a:lnTo>
                <a:lnTo>
                  <a:pt x="1238" y="1195"/>
                </a:lnTo>
                <a:lnTo>
                  <a:pt x="1234" y="1197"/>
                </a:lnTo>
                <a:lnTo>
                  <a:pt x="1234" y="1197"/>
                </a:lnTo>
                <a:lnTo>
                  <a:pt x="1238" y="1195"/>
                </a:lnTo>
                <a:lnTo>
                  <a:pt x="1245" y="1193"/>
                </a:lnTo>
                <a:lnTo>
                  <a:pt x="1247" y="1193"/>
                </a:lnTo>
                <a:lnTo>
                  <a:pt x="1247" y="1191"/>
                </a:lnTo>
                <a:lnTo>
                  <a:pt x="1247" y="1191"/>
                </a:lnTo>
                <a:lnTo>
                  <a:pt x="1249" y="1187"/>
                </a:lnTo>
                <a:lnTo>
                  <a:pt x="1249" y="1187"/>
                </a:lnTo>
                <a:lnTo>
                  <a:pt x="1249" y="1189"/>
                </a:lnTo>
                <a:lnTo>
                  <a:pt x="1249" y="1189"/>
                </a:lnTo>
                <a:lnTo>
                  <a:pt x="1249" y="1189"/>
                </a:lnTo>
                <a:lnTo>
                  <a:pt x="1249" y="1191"/>
                </a:lnTo>
                <a:lnTo>
                  <a:pt x="1247" y="1191"/>
                </a:lnTo>
                <a:lnTo>
                  <a:pt x="1249" y="1191"/>
                </a:lnTo>
                <a:lnTo>
                  <a:pt x="1249" y="1191"/>
                </a:lnTo>
                <a:lnTo>
                  <a:pt x="1249" y="1191"/>
                </a:lnTo>
                <a:lnTo>
                  <a:pt x="1251" y="1191"/>
                </a:lnTo>
                <a:lnTo>
                  <a:pt x="1255" y="1191"/>
                </a:lnTo>
                <a:lnTo>
                  <a:pt x="1257" y="1191"/>
                </a:lnTo>
                <a:lnTo>
                  <a:pt x="1257" y="1191"/>
                </a:lnTo>
                <a:lnTo>
                  <a:pt x="1261" y="1191"/>
                </a:lnTo>
                <a:lnTo>
                  <a:pt x="1263" y="1193"/>
                </a:lnTo>
                <a:lnTo>
                  <a:pt x="1266" y="1193"/>
                </a:lnTo>
                <a:lnTo>
                  <a:pt x="1272" y="1195"/>
                </a:lnTo>
                <a:lnTo>
                  <a:pt x="1274" y="1193"/>
                </a:lnTo>
                <a:lnTo>
                  <a:pt x="1274" y="1193"/>
                </a:lnTo>
                <a:lnTo>
                  <a:pt x="1274" y="1193"/>
                </a:lnTo>
                <a:lnTo>
                  <a:pt x="1274" y="1193"/>
                </a:lnTo>
                <a:lnTo>
                  <a:pt x="1274" y="1191"/>
                </a:lnTo>
                <a:lnTo>
                  <a:pt x="1274" y="1191"/>
                </a:lnTo>
                <a:lnTo>
                  <a:pt x="1276" y="1191"/>
                </a:lnTo>
                <a:lnTo>
                  <a:pt x="1278" y="1191"/>
                </a:lnTo>
                <a:lnTo>
                  <a:pt x="1280" y="1191"/>
                </a:lnTo>
                <a:lnTo>
                  <a:pt x="1280" y="1193"/>
                </a:lnTo>
                <a:lnTo>
                  <a:pt x="1282" y="1195"/>
                </a:lnTo>
                <a:lnTo>
                  <a:pt x="1284" y="1195"/>
                </a:lnTo>
                <a:lnTo>
                  <a:pt x="1284" y="1195"/>
                </a:lnTo>
                <a:lnTo>
                  <a:pt x="1287" y="1195"/>
                </a:lnTo>
                <a:lnTo>
                  <a:pt x="1287" y="1195"/>
                </a:lnTo>
                <a:lnTo>
                  <a:pt x="1287" y="1195"/>
                </a:lnTo>
                <a:lnTo>
                  <a:pt x="1287" y="1197"/>
                </a:lnTo>
                <a:lnTo>
                  <a:pt x="1287" y="1197"/>
                </a:lnTo>
                <a:lnTo>
                  <a:pt x="1287" y="1197"/>
                </a:lnTo>
                <a:lnTo>
                  <a:pt x="1284" y="1197"/>
                </a:lnTo>
                <a:lnTo>
                  <a:pt x="1284" y="1199"/>
                </a:lnTo>
                <a:lnTo>
                  <a:pt x="1289" y="1199"/>
                </a:lnTo>
                <a:lnTo>
                  <a:pt x="1293" y="1201"/>
                </a:lnTo>
                <a:lnTo>
                  <a:pt x="1295" y="1201"/>
                </a:lnTo>
                <a:lnTo>
                  <a:pt x="1295" y="1199"/>
                </a:lnTo>
                <a:lnTo>
                  <a:pt x="1297" y="1199"/>
                </a:lnTo>
                <a:lnTo>
                  <a:pt x="1299" y="1199"/>
                </a:lnTo>
                <a:lnTo>
                  <a:pt x="1299" y="1199"/>
                </a:lnTo>
                <a:lnTo>
                  <a:pt x="1301" y="1201"/>
                </a:lnTo>
                <a:lnTo>
                  <a:pt x="1301" y="1201"/>
                </a:lnTo>
                <a:lnTo>
                  <a:pt x="1301" y="1201"/>
                </a:lnTo>
                <a:lnTo>
                  <a:pt x="1303" y="1199"/>
                </a:lnTo>
                <a:lnTo>
                  <a:pt x="1303" y="1199"/>
                </a:lnTo>
                <a:lnTo>
                  <a:pt x="1303" y="1199"/>
                </a:lnTo>
                <a:lnTo>
                  <a:pt x="1303" y="1197"/>
                </a:lnTo>
                <a:lnTo>
                  <a:pt x="1303" y="1197"/>
                </a:lnTo>
                <a:lnTo>
                  <a:pt x="1303" y="1195"/>
                </a:lnTo>
                <a:lnTo>
                  <a:pt x="1301" y="1195"/>
                </a:lnTo>
                <a:lnTo>
                  <a:pt x="1301" y="1195"/>
                </a:lnTo>
                <a:lnTo>
                  <a:pt x="1301" y="1195"/>
                </a:lnTo>
                <a:lnTo>
                  <a:pt x="1305" y="1195"/>
                </a:lnTo>
                <a:lnTo>
                  <a:pt x="1307" y="1197"/>
                </a:lnTo>
                <a:lnTo>
                  <a:pt x="1307" y="1197"/>
                </a:lnTo>
                <a:lnTo>
                  <a:pt x="1307" y="1197"/>
                </a:lnTo>
                <a:lnTo>
                  <a:pt x="1307" y="1197"/>
                </a:lnTo>
                <a:lnTo>
                  <a:pt x="1310" y="1197"/>
                </a:lnTo>
                <a:lnTo>
                  <a:pt x="1310" y="1197"/>
                </a:lnTo>
                <a:lnTo>
                  <a:pt x="1310" y="1199"/>
                </a:lnTo>
                <a:lnTo>
                  <a:pt x="1312" y="1199"/>
                </a:lnTo>
                <a:lnTo>
                  <a:pt x="1312" y="1199"/>
                </a:lnTo>
                <a:lnTo>
                  <a:pt x="1312" y="1201"/>
                </a:lnTo>
                <a:lnTo>
                  <a:pt x="1314" y="1201"/>
                </a:lnTo>
                <a:lnTo>
                  <a:pt x="1314" y="1204"/>
                </a:lnTo>
                <a:lnTo>
                  <a:pt x="1314" y="1204"/>
                </a:lnTo>
                <a:lnTo>
                  <a:pt x="1316" y="1201"/>
                </a:lnTo>
                <a:lnTo>
                  <a:pt x="1316" y="1201"/>
                </a:lnTo>
                <a:lnTo>
                  <a:pt x="1316" y="1204"/>
                </a:lnTo>
                <a:lnTo>
                  <a:pt x="1316" y="1201"/>
                </a:lnTo>
                <a:lnTo>
                  <a:pt x="1316" y="1201"/>
                </a:lnTo>
                <a:lnTo>
                  <a:pt x="1318" y="1201"/>
                </a:lnTo>
                <a:lnTo>
                  <a:pt x="1318" y="1199"/>
                </a:lnTo>
                <a:lnTo>
                  <a:pt x="1318" y="1199"/>
                </a:lnTo>
                <a:lnTo>
                  <a:pt x="1316" y="1199"/>
                </a:lnTo>
                <a:lnTo>
                  <a:pt x="1316" y="1197"/>
                </a:lnTo>
                <a:lnTo>
                  <a:pt x="1314" y="1197"/>
                </a:lnTo>
                <a:lnTo>
                  <a:pt x="1312" y="1197"/>
                </a:lnTo>
                <a:lnTo>
                  <a:pt x="1310" y="1195"/>
                </a:lnTo>
                <a:lnTo>
                  <a:pt x="1310" y="1195"/>
                </a:lnTo>
                <a:lnTo>
                  <a:pt x="1307" y="1193"/>
                </a:lnTo>
                <a:lnTo>
                  <a:pt x="1307" y="1193"/>
                </a:lnTo>
                <a:lnTo>
                  <a:pt x="1307" y="1193"/>
                </a:lnTo>
                <a:lnTo>
                  <a:pt x="1310" y="1193"/>
                </a:lnTo>
                <a:lnTo>
                  <a:pt x="1310" y="1193"/>
                </a:lnTo>
                <a:lnTo>
                  <a:pt x="1310" y="1193"/>
                </a:lnTo>
                <a:lnTo>
                  <a:pt x="1310" y="1191"/>
                </a:lnTo>
                <a:lnTo>
                  <a:pt x="1312" y="1191"/>
                </a:lnTo>
                <a:lnTo>
                  <a:pt x="1312" y="1191"/>
                </a:lnTo>
                <a:lnTo>
                  <a:pt x="1314" y="1191"/>
                </a:lnTo>
                <a:lnTo>
                  <a:pt x="1314" y="1189"/>
                </a:lnTo>
                <a:lnTo>
                  <a:pt x="1314" y="1189"/>
                </a:lnTo>
                <a:lnTo>
                  <a:pt x="1312" y="1187"/>
                </a:lnTo>
                <a:lnTo>
                  <a:pt x="1312" y="1187"/>
                </a:lnTo>
                <a:lnTo>
                  <a:pt x="1312" y="1187"/>
                </a:lnTo>
                <a:lnTo>
                  <a:pt x="1312" y="1187"/>
                </a:lnTo>
                <a:lnTo>
                  <a:pt x="1310" y="1187"/>
                </a:lnTo>
                <a:lnTo>
                  <a:pt x="1310" y="1189"/>
                </a:lnTo>
                <a:lnTo>
                  <a:pt x="1310" y="1189"/>
                </a:lnTo>
                <a:lnTo>
                  <a:pt x="1307" y="1189"/>
                </a:lnTo>
                <a:lnTo>
                  <a:pt x="1307" y="1187"/>
                </a:lnTo>
                <a:lnTo>
                  <a:pt x="1307" y="1187"/>
                </a:lnTo>
                <a:lnTo>
                  <a:pt x="1307" y="1187"/>
                </a:lnTo>
                <a:lnTo>
                  <a:pt x="1310" y="1185"/>
                </a:lnTo>
                <a:lnTo>
                  <a:pt x="1310" y="1185"/>
                </a:lnTo>
                <a:lnTo>
                  <a:pt x="1307" y="1185"/>
                </a:lnTo>
                <a:lnTo>
                  <a:pt x="1307" y="1185"/>
                </a:lnTo>
                <a:lnTo>
                  <a:pt x="1307" y="1185"/>
                </a:lnTo>
                <a:lnTo>
                  <a:pt x="1305" y="1185"/>
                </a:lnTo>
                <a:lnTo>
                  <a:pt x="1303" y="1187"/>
                </a:lnTo>
                <a:lnTo>
                  <a:pt x="1301" y="1187"/>
                </a:lnTo>
                <a:lnTo>
                  <a:pt x="1299" y="1187"/>
                </a:lnTo>
                <a:lnTo>
                  <a:pt x="1297" y="1185"/>
                </a:lnTo>
                <a:lnTo>
                  <a:pt x="1299" y="1183"/>
                </a:lnTo>
                <a:lnTo>
                  <a:pt x="1301" y="1180"/>
                </a:lnTo>
                <a:lnTo>
                  <a:pt x="1301" y="1183"/>
                </a:lnTo>
                <a:lnTo>
                  <a:pt x="1303" y="1183"/>
                </a:lnTo>
                <a:lnTo>
                  <a:pt x="1305" y="1183"/>
                </a:lnTo>
                <a:lnTo>
                  <a:pt x="1310" y="1185"/>
                </a:lnTo>
                <a:lnTo>
                  <a:pt x="1312" y="1185"/>
                </a:lnTo>
                <a:lnTo>
                  <a:pt x="1314" y="1183"/>
                </a:lnTo>
                <a:lnTo>
                  <a:pt x="1314" y="1183"/>
                </a:lnTo>
                <a:lnTo>
                  <a:pt x="1316" y="1183"/>
                </a:lnTo>
                <a:lnTo>
                  <a:pt x="1318" y="1183"/>
                </a:lnTo>
                <a:lnTo>
                  <a:pt x="1320" y="1180"/>
                </a:lnTo>
                <a:lnTo>
                  <a:pt x="1320" y="1180"/>
                </a:lnTo>
                <a:lnTo>
                  <a:pt x="1320" y="1180"/>
                </a:lnTo>
                <a:lnTo>
                  <a:pt x="1322" y="1183"/>
                </a:lnTo>
                <a:lnTo>
                  <a:pt x="1328" y="1180"/>
                </a:lnTo>
                <a:lnTo>
                  <a:pt x="1328" y="1183"/>
                </a:lnTo>
                <a:lnTo>
                  <a:pt x="1331" y="1183"/>
                </a:lnTo>
                <a:lnTo>
                  <a:pt x="1331" y="1180"/>
                </a:lnTo>
                <a:lnTo>
                  <a:pt x="1333" y="1178"/>
                </a:lnTo>
                <a:lnTo>
                  <a:pt x="1333" y="1176"/>
                </a:lnTo>
                <a:lnTo>
                  <a:pt x="1333" y="1176"/>
                </a:lnTo>
                <a:lnTo>
                  <a:pt x="1333" y="1178"/>
                </a:lnTo>
                <a:lnTo>
                  <a:pt x="1335" y="1178"/>
                </a:lnTo>
                <a:lnTo>
                  <a:pt x="1335" y="1180"/>
                </a:lnTo>
                <a:lnTo>
                  <a:pt x="1335" y="1180"/>
                </a:lnTo>
                <a:lnTo>
                  <a:pt x="1335" y="1180"/>
                </a:lnTo>
                <a:lnTo>
                  <a:pt x="1335" y="1183"/>
                </a:lnTo>
                <a:lnTo>
                  <a:pt x="1337" y="1183"/>
                </a:lnTo>
                <a:lnTo>
                  <a:pt x="1335" y="1183"/>
                </a:lnTo>
                <a:lnTo>
                  <a:pt x="1333" y="1183"/>
                </a:lnTo>
                <a:lnTo>
                  <a:pt x="1333" y="1185"/>
                </a:lnTo>
                <a:lnTo>
                  <a:pt x="1339" y="1183"/>
                </a:lnTo>
                <a:lnTo>
                  <a:pt x="1339" y="1183"/>
                </a:lnTo>
                <a:lnTo>
                  <a:pt x="1341" y="1180"/>
                </a:lnTo>
                <a:lnTo>
                  <a:pt x="1341" y="1183"/>
                </a:lnTo>
                <a:lnTo>
                  <a:pt x="1341" y="1183"/>
                </a:lnTo>
                <a:lnTo>
                  <a:pt x="1341" y="1183"/>
                </a:lnTo>
                <a:lnTo>
                  <a:pt x="1343" y="1183"/>
                </a:lnTo>
                <a:lnTo>
                  <a:pt x="1343" y="1180"/>
                </a:lnTo>
                <a:lnTo>
                  <a:pt x="1345" y="1180"/>
                </a:lnTo>
                <a:lnTo>
                  <a:pt x="1345" y="1178"/>
                </a:lnTo>
                <a:lnTo>
                  <a:pt x="1345" y="1178"/>
                </a:lnTo>
                <a:lnTo>
                  <a:pt x="1347" y="1180"/>
                </a:lnTo>
                <a:lnTo>
                  <a:pt x="1347" y="1178"/>
                </a:lnTo>
                <a:lnTo>
                  <a:pt x="1347" y="1178"/>
                </a:lnTo>
                <a:lnTo>
                  <a:pt x="1347" y="1180"/>
                </a:lnTo>
                <a:lnTo>
                  <a:pt x="1347" y="1180"/>
                </a:lnTo>
                <a:lnTo>
                  <a:pt x="1345" y="1180"/>
                </a:lnTo>
                <a:lnTo>
                  <a:pt x="1345" y="1180"/>
                </a:lnTo>
                <a:lnTo>
                  <a:pt x="1345" y="1183"/>
                </a:lnTo>
                <a:lnTo>
                  <a:pt x="1347" y="1180"/>
                </a:lnTo>
                <a:lnTo>
                  <a:pt x="1351" y="1180"/>
                </a:lnTo>
                <a:lnTo>
                  <a:pt x="1354" y="1180"/>
                </a:lnTo>
                <a:lnTo>
                  <a:pt x="1354" y="1180"/>
                </a:lnTo>
                <a:lnTo>
                  <a:pt x="1356" y="1180"/>
                </a:lnTo>
                <a:lnTo>
                  <a:pt x="1356" y="1180"/>
                </a:lnTo>
                <a:lnTo>
                  <a:pt x="1358" y="1180"/>
                </a:lnTo>
                <a:lnTo>
                  <a:pt x="1360" y="1180"/>
                </a:lnTo>
                <a:lnTo>
                  <a:pt x="1360" y="1180"/>
                </a:lnTo>
                <a:lnTo>
                  <a:pt x="1360" y="1180"/>
                </a:lnTo>
                <a:lnTo>
                  <a:pt x="1358" y="1180"/>
                </a:lnTo>
                <a:lnTo>
                  <a:pt x="1356" y="1180"/>
                </a:lnTo>
                <a:lnTo>
                  <a:pt x="1360" y="1183"/>
                </a:lnTo>
                <a:lnTo>
                  <a:pt x="1364" y="1185"/>
                </a:lnTo>
                <a:lnTo>
                  <a:pt x="1364" y="1185"/>
                </a:lnTo>
                <a:lnTo>
                  <a:pt x="1366" y="1185"/>
                </a:lnTo>
                <a:lnTo>
                  <a:pt x="1366" y="1185"/>
                </a:lnTo>
                <a:lnTo>
                  <a:pt x="1366" y="1183"/>
                </a:lnTo>
                <a:lnTo>
                  <a:pt x="1366" y="1183"/>
                </a:lnTo>
                <a:lnTo>
                  <a:pt x="1368" y="1183"/>
                </a:lnTo>
                <a:lnTo>
                  <a:pt x="1366" y="1185"/>
                </a:lnTo>
                <a:lnTo>
                  <a:pt x="1366" y="1185"/>
                </a:lnTo>
                <a:lnTo>
                  <a:pt x="1368" y="1185"/>
                </a:lnTo>
                <a:lnTo>
                  <a:pt x="1368" y="1185"/>
                </a:lnTo>
                <a:lnTo>
                  <a:pt x="1366" y="1185"/>
                </a:lnTo>
                <a:lnTo>
                  <a:pt x="1368" y="1187"/>
                </a:lnTo>
                <a:lnTo>
                  <a:pt x="1370" y="1189"/>
                </a:lnTo>
                <a:lnTo>
                  <a:pt x="1372" y="1191"/>
                </a:lnTo>
                <a:lnTo>
                  <a:pt x="1372" y="1191"/>
                </a:lnTo>
                <a:lnTo>
                  <a:pt x="1372" y="1191"/>
                </a:lnTo>
                <a:lnTo>
                  <a:pt x="1370" y="1191"/>
                </a:lnTo>
                <a:lnTo>
                  <a:pt x="1370" y="1189"/>
                </a:lnTo>
                <a:lnTo>
                  <a:pt x="1370" y="1191"/>
                </a:lnTo>
                <a:lnTo>
                  <a:pt x="1370" y="1193"/>
                </a:lnTo>
                <a:lnTo>
                  <a:pt x="1372" y="1193"/>
                </a:lnTo>
                <a:lnTo>
                  <a:pt x="1375" y="1191"/>
                </a:lnTo>
                <a:lnTo>
                  <a:pt x="1377" y="1191"/>
                </a:lnTo>
                <a:lnTo>
                  <a:pt x="1377" y="1191"/>
                </a:lnTo>
                <a:lnTo>
                  <a:pt x="1379" y="1191"/>
                </a:lnTo>
                <a:lnTo>
                  <a:pt x="1379" y="1191"/>
                </a:lnTo>
                <a:lnTo>
                  <a:pt x="1383" y="1189"/>
                </a:lnTo>
                <a:lnTo>
                  <a:pt x="1385" y="1189"/>
                </a:lnTo>
                <a:lnTo>
                  <a:pt x="1385" y="1189"/>
                </a:lnTo>
                <a:lnTo>
                  <a:pt x="1385" y="1189"/>
                </a:lnTo>
                <a:lnTo>
                  <a:pt x="1385" y="1187"/>
                </a:lnTo>
                <a:lnTo>
                  <a:pt x="1385" y="1187"/>
                </a:lnTo>
                <a:lnTo>
                  <a:pt x="1387" y="1187"/>
                </a:lnTo>
                <a:lnTo>
                  <a:pt x="1389" y="1185"/>
                </a:lnTo>
                <a:lnTo>
                  <a:pt x="1395" y="1189"/>
                </a:lnTo>
                <a:lnTo>
                  <a:pt x="1402" y="1195"/>
                </a:lnTo>
                <a:lnTo>
                  <a:pt x="1408" y="1201"/>
                </a:lnTo>
                <a:lnTo>
                  <a:pt x="1410" y="1206"/>
                </a:lnTo>
                <a:lnTo>
                  <a:pt x="1410" y="1206"/>
                </a:lnTo>
                <a:lnTo>
                  <a:pt x="1410" y="1206"/>
                </a:lnTo>
                <a:lnTo>
                  <a:pt x="1410" y="1212"/>
                </a:lnTo>
                <a:lnTo>
                  <a:pt x="1408" y="1214"/>
                </a:lnTo>
                <a:lnTo>
                  <a:pt x="1408" y="1220"/>
                </a:lnTo>
                <a:lnTo>
                  <a:pt x="1408" y="1222"/>
                </a:lnTo>
                <a:lnTo>
                  <a:pt x="1408" y="1222"/>
                </a:lnTo>
                <a:lnTo>
                  <a:pt x="1408" y="1222"/>
                </a:lnTo>
                <a:lnTo>
                  <a:pt x="1410" y="1222"/>
                </a:lnTo>
                <a:lnTo>
                  <a:pt x="1410" y="1222"/>
                </a:lnTo>
                <a:lnTo>
                  <a:pt x="1410" y="1222"/>
                </a:lnTo>
                <a:lnTo>
                  <a:pt x="1410" y="1222"/>
                </a:lnTo>
                <a:lnTo>
                  <a:pt x="1410" y="1220"/>
                </a:lnTo>
                <a:lnTo>
                  <a:pt x="1410" y="1220"/>
                </a:lnTo>
                <a:lnTo>
                  <a:pt x="1410" y="1218"/>
                </a:lnTo>
                <a:lnTo>
                  <a:pt x="1410" y="1218"/>
                </a:lnTo>
                <a:lnTo>
                  <a:pt x="1412" y="1218"/>
                </a:lnTo>
                <a:lnTo>
                  <a:pt x="1412" y="1220"/>
                </a:lnTo>
                <a:lnTo>
                  <a:pt x="1412" y="1220"/>
                </a:lnTo>
                <a:lnTo>
                  <a:pt x="1414" y="1220"/>
                </a:lnTo>
                <a:lnTo>
                  <a:pt x="1414" y="1220"/>
                </a:lnTo>
                <a:lnTo>
                  <a:pt x="1414" y="1220"/>
                </a:lnTo>
                <a:lnTo>
                  <a:pt x="1414" y="1222"/>
                </a:lnTo>
                <a:lnTo>
                  <a:pt x="1412" y="1224"/>
                </a:lnTo>
                <a:lnTo>
                  <a:pt x="1410" y="1227"/>
                </a:lnTo>
                <a:lnTo>
                  <a:pt x="1410" y="1227"/>
                </a:lnTo>
                <a:lnTo>
                  <a:pt x="1410" y="1227"/>
                </a:lnTo>
                <a:lnTo>
                  <a:pt x="1410" y="1227"/>
                </a:lnTo>
                <a:lnTo>
                  <a:pt x="1410" y="1229"/>
                </a:lnTo>
                <a:lnTo>
                  <a:pt x="1414" y="1233"/>
                </a:lnTo>
                <a:lnTo>
                  <a:pt x="1414" y="1235"/>
                </a:lnTo>
                <a:lnTo>
                  <a:pt x="1416" y="1237"/>
                </a:lnTo>
                <a:lnTo>
                  <a:pt x="1416" y="1237"/>
                </a:lnTo>
                <a:lnTo>
                  <a:pt x="1416" y="1237"/>
                </a:lnTo>
                <a:lnTo>
                  <a:pt x="1416" y="1235"/>
                </a:lnTo>
                <a:lnTo>
                  <a:pt x="1416" y="1235"/>
                </a:lnTo>
                <a:lnTo>
                  <a:pt x="1419" y="1235"/>
                </a:lnTo>
                <a:lnTo>
                  <a:pt x="1419" y="1235"/>
                </a:lnTo>
                <a:lnTo>
                  <a:pt x="1419" y="1235"/>
                </a:lnTo>
                <a:lnTo>
                  <a:pt x="1419" y="1239"/>
                </a:lnTo>
                <a:lnTo>
                  <a:pt x="1419" y="1241"/>
                </a:lnTo>
                <a:lnTo>
                  <a:pt x="1421" y="1241"/>
                </a:lnTo>
                <a:lnTo>
                  <a:pt x="1421" y="1241"/>
                </a:lnTo>
                <a:lnTo>
                  <a:pt x="1421" y="1239"/>
                </a:lnTo>
                <a:lnTo>
                  <a:pt x="1421" y="1239"/>
                </a:lnTo>
                <a:lnTo>
                  <a:pt x="1423" y="1239"/>
                </a:lnTo>
                <a:lnTo>
                  <a:pt x="1421" y="1241"/>
                </a:lnTo>
                <a:lnTo>
                  <a:pt x="1421" y="1241"/>
                </a:lnTo>
                <a:lnTo>
                  <a:pt x="1421" y="1241"/>
                </a:lnTo>
                <a:lnTo>
                  <a:pt x="1423" y="1243"/>
                </a:lnTo>
                <a:lnTo>
                  <a:pt x="1423" y="1248"/>
                </a:lnTo>
                <a:lnTo>
                  <a:pt x="1425" y="1250"/>
                </a:lnTo>
                <a:lnTo>
                  <a:pt x="1427" y="1252"/>
                </a:lnTo>
                <a:lnTo>
                  <a:pt x="1429" y="1252"/>
                </a:lnTo>
                <a:lnTo>
                  <a:pt x="1429" y="1254"/>
                </a:lnTo>
                <a:lnTo>
                  <a:pt x="1431" y="1256"/>
                </a:lnTo>
                <a:lnTo>
                  <a:pt x="1433" y="1260"/>
                </a:lnTo>
                <a:lnTo>
                  <a:pt x="1433" y="1260"/>
                </a:lnTo>
                <a:lnTo>
                  <a:pt x="1435" y="1260"/>
                </a:lnTo>
                <a:lnTo>
                  <a:pt x="1435" y="1260"/>
                </a:lnTo>
                <a:lnTo>
                  <a:pt x="1435" y="1262"/>
                </a:lnTo>
                <a:lnTo>
                  <a:pt x="1433" y="1260"/>
                </a:lnTo>
                <a:lnTo>
                  <a:pt x="1433" y="1260"/>
                </a:lnTo>
                <a:lnTo>
                  <a:pt x="1431" y="1260"/>
                </a:lnTo>
                <a:lnTo>
                  <a:pt x="1431" y="1262"/>
                </a:lnTo>
                <a:lnTo>
                  <a:pt x="1433" y="1262"/>
                </a:lnTo>
                <a:lnTo>
                  <a:pt x="1433" y="1262"/>
                </a:lnTo>
                <a:lnTo>
                  <a:pt x="1435" y="1262"/>
                </a:lnTo>
                <a:lnTo>
                  <a:pt x="1437" y="1262"/>
                </a:lnTo>
                <a:lnTo>
                  <a:pt x="1442" y="1262"/>
                </a:lnTo>
                <a:lnTo>
                  <a:pt x="1442" y="1262"/>
                </a:lnTo>
                <a:lnTo>
                  <a:pt x="1444" y="1260"/>
                </a:lnTo>
                <a:lnTo>
                  <a:pt x="1444" y="1258"/>
                </a:lnTo>
                <a:lnTo>
                  <a:pt x="1444" y="1256"/>
                </a:lnTo>
                <a:lnTo>
                  <a:pt x="1446" y="1254"/>
                </a:lnTo>
                <a:lnTo>
                  <a:pt x="1446" y="1252"/>
                </a:lnTo>
                <a:lnTo>
                  <a:pt x="1446" y="1252"/>
                </a:lnTo>
                <a:lnTo>
                  <a:pt x="1446" y="1252"/>
                </a:lnTo>
                <a:lnTo>
                  <a:pt x="1448" y="1252"/>
                </a:lnTo>
                <a:lnTo>
                  <a:pt x="1448" y="1248"/>
                </a:lnTo>
                <a:lnTo>
                  <a:pt x="1448" y="1241"/>
                </a:lnTo>
                <a:lnTo>
                  <a:pt x="1448" y="1237"/>
                </a:lnTo>
                <a:lnTo>
                  <a:pt x="1448" y="1235"/>
                </a:lnTo>
                <a:lnTo>
                  <a:pt x="1448" y="1233"/>
                </a:lnTo>
                <a:lnTo>
                  <a:pt x="1446" y="1231"/>
                </a:lnTo>
                <a:lnTo>
                  <a:pt x="1439" y="1216"/>
                </a:lnTo>
                <a:lnTo>
                  <a:pt x="1439" y="1214"/>
                </a:lnTo>
                <a:lnTo>
                  <a:pt x="1437" y="1212"/>
                </a:lnTo>
                <a:lnTo>
                  <a:pt x="1437" y="1210"/>
                </a:lnTo>
                <a:lnTo>
                  <a:pt x="1437" y="1208"/>
                </a:lnTo>
                <a:lnTo>
                  <a:pt x="1437" y="1208"/>
                </a:lnTo>
                <a:lnTo>
                  <a:pt x="1437" y="1208"/>
                </a:lnTo>
                <a:lnTo>
                  <a:pt x="1437" y="1208"/>
                </a:lnTo>
                <a:lnTo>
                  <a:pt x="1437" y="1208"/>
                </a:lnTo>
                <a:lnTo>
                  <a:pt x="1437" y="1208"/>
                </a:lnTo>
                <a:lnTo>
                  <a:pt x="1439" y="1210"/>
                </a:lnTo>
                <a:lnTo>
                  <a:pt x="1439" y="1210"/>
                </a:lnTo>
                <a:lnTo>
                  <a:pt x="1437" y="1210"/>
                </a:lnTo>
                <a:lnTo>
                  <a:pt x="1437" y="1212"/>
                </a:lnTo>
                <a:lnTo>
                  <a:pt x="1439" y="1214"/>
                </a:lnTo>
                <a:lnTo>
                  <a:pt x="1439" y="1212"/>
                </a:lnTo>
                <a:lnTo>
                  <a:pt x="1439" y="1212"/>
                </a:lnTo>
                <a:lnTo>
                  <a:pt x="1439" y="1210"/>
                </a:lnTo>
                <a:lnTo>
                  <a:pt x="1439" y="1210"/>
                </a:lnTo>
                <a:lnTo>
                  <a:pt x="1439" y="1214"/>
                </a:lnTo>
                <a:lnTo>
                  <a:pt x="1439" y="1216"/>
                </a:lnTo>
                <a:lnTo>
                  <a:pt x="1442" y="1220"/>
                </a:lnTo>
                <a:lnTo>
                  <a:pt x="1442" y="1220"/>
                </a:lnTo>
                <a:lnTo>
                  <a:pt x="1442" y="1218"/>
                </a:lnTo>
                <a:lnTo>
                  <a:pt x="1439" y="1216"/>
                </a:lnTo>
                <a:lnTo>
                  <a:pt x="1439" y="1214"/>
                </a:lnTo>
                <a:lnTo>
                  <a:pt x="1439" y="1212"/>
                </a:lnTo>
                <a:lnTo>
                  <a:pt x="1439" y="1212"/>
                </a:lnTo>
                <a:lnTo>
                  <a:pt x="1442" y="1212"/>
                </a:lnTo>
                <a:lnTo>
                  <a:pt x="1442" y="1210"/>
                </a:lnTo>
                <a:lnTo>
                  <a:pt x="1435" y="1201"/>
                </a:lnTo>
                <a:lnTo>
                  <a:pt x="1433" y="1195"/>
                </a:lnTo>
                <a:lnTo>
                  <a:pt x="1431" y="1191"/>
                </a:lnTo>
                <a:lnTo>
                  <a:pt x="1429" y="1185"/>
                </a:lnTo>
                <a:lnTo>
                  <a:pt x="1429" y="1183"/>
                </a:lnTo>
                <a:lnTo>
                  <a:pt x="1427" y="1176"/>
                </a:lnTo>
                <a:lnTo>
                  <a:pt x="1427" y="1176"/>
                </a:lnTo>
                <a:lnTo>
                  <a:pt x="1427" y="1174"/>
                </a:lnTo>
                <a:lnTo>
                  <a:pt x="1427" y="1174"/>
                </a:lnTo>
                <a:lnTo>
                  <a:pt x="1427" y="1172"/>
                </a:lnTo>
                <a:lnTo>
                  <a:pt x="1427" y="1172"/>
                </a:lnTo>
                <a:lnTo>
                  <a:pt x="1427" y="1170"/>
                </a:lnTo>
                <a:lnTo>
                  <a:pt x="1427" y="1170"/>
                </a:lnTo>
                <a:lnTo>
                  <a:pt x="1427" y="1168"/>
                </a:lnTo>
                <a:lnTo>
                  <a:pt x="1429" y="1168"/>
                </a:lnTo>
                <a:lnTo>
                  <a:pt x="1429" y="1168"/>
                </a:lnTo>
                <a:lnTo>
                  <a:pt x="1431" y="1168"/>
                </a:lnTo>
                <a:lnTo>
                  <a:pt x="1429" y="1166"/>
                </a:lnTo>
                <a:lnTo>
                  <a:pt x="1429" y="1166"/>
                </a:lnTo>
                <a:lnTo>
                  <a:pt x="1429" y="1166"/>
                </a:lnTo>
                <a:lnTo>
                  <a:pt x="1429" y="1166"/>
                </a:lnTo>
                <a:lnTo>
                  <a:pt x="1431" y="1164"/>
                </a:lnTo>
                <a:lnTo>
                  <a:pt x="1431" y="1164"/>
                </a:lnTo>
                <a:lnTo>
                  <a:pt x="1431" y="1164"/>
                </a:lnTo>
                <a:lnTo>
                  <a:pt x="1431" y="1164"/>
                </a:lnTo>
                <a:lnTo>
                  <a:pt x="1431" y="1164"/>
                </a:lnTo>
                <a:lnTo>
                  <a:pt x="1431" y="1164"/>
                </a:lnTo>
                <a:lnTo>
                  <a:pt x="1431" y="1162"/>
                </a:lnTo>
                <a:lnTo>
                  <a:pt x="1431" y="1162"/>
                </a:lnTo>
                <a:lnTo>
                  <a:pt x="1431" y="1162"/>
                </a:lnTo>
                <a:lnTo>
                  <a:pt x="1431" y="1162"/>
                </a:lnTo>
                <a:lnTo>
                  <a:pt x="1431" y="1160"/>
                </a:lnTo>
                <a:lnTo>
                  <a:pt x="1431" y="1160"/>
                </a:lnTo>
                <a:lnTo>
                  <a:pt x="1433" y="1160"/>
                </a:lnTo>
                <a:lnTo>
                  <a:pt x="1433" y="1160"/>
                </a:lnTo>
                <a:lnTo>
                  <a:pt x="1433" y="1160"/>
                </a:lnTo>
                <a:lnTo>
                  <a:pt x="1433" y="1157"/>
                </a:lnTo>
                <a:lnTo>
                  <a:pt x="1433" y="1157"/>
                </a:lnTo>
                <a:lnTo>
                  <a:pt x="1433" y="1157"/>
                </a:lnTo>
                <a:lnTo>
                  <a:pt x="1433" y="1157"/>
                </a:lnTo>
                <a:lnTo>
                  <a:pt x="1435" y="1157"/>
                </a:lnTo>
                <a:lnTo>
                  <a:pt x="1435" y="1155"/>
                </a:lnTo>
                <a:lnTo>
                  <a:pt x="1435" y="1155"/>
                </a:lnTo>
                <a:lnTo>
                  <a:pt x="1437" y="1153"/>
                </a:lnTo>
                <a:lnTo>
                  <a:pt x="1437" y="1153"/>
                </a:lnTo>
                <a:lnTo>
                  <a:pt x="1437" y="1153"/>
                </a:lnTo>
                <a:lnTo>
                  <a:pt x="1439" y="1153"/>
                </a:lnTo>
                <a:lnTo>
                  <a:pt x="1439" y="1151"/>
                </a:lnTo>
                <a:lnTo>
                  <a:pt x="1437" y="1151"/>
                </a:lnTo>
                <a:lnTo>
                  <a:pt x="1437" y="1151"/>
                </a:lnTo>
                <a:lnTo>
                  <a:pt x="1437" y="1149"/>
                </a:lnTo>
                <a:lnTo>
                  <a:pt x="1437" y="1149"/>
                </a:lnTo>
                <a:lnTo>
                  <a:pt x="1439" y="1151"/>
                </a:lnTo>
                <a:lnTo>
                  <a:pt x="1439" y="1151"/>
                </a:lnTo>
                <a:lnTo>
                  <a:pt x="1439" y="1149"/>
                </a:lnTo>
                <a:lnTo>
                  <a:pt x="1439" y="1149"/>
                </a:lnTo>
                <a:lnTo>
                  <a:pt x="1439" y="1151"/>
                </a:lnTo>
                <a:lnTo>
                  <a:pt x="1439" y="1151"/>
                </a:lnTo>
                <a:lnTo>
                  <a:pt x="1439" y="1151"/>
                </a:lnTo>
                <a:lnTo>
                  <a:pt x="1442" y="1151"/>
                </a:lnTo>
                <a:lnTo>
                  <a:pt x="1442" y="1151"/>
                </a:lnTo>
                <a:lnTo>
                  <a:pt x="1442" y="1149"/>
                </a:lnTo>
                <a:lnTo>
                  <a:pt x="1442" y="1149"/>
                </a:lnTo>
                <a:lnTo>
                  <a:pt x="1439" y="1147"/>
                </a:lnTo>
                <a:lnTo>
                  <a:pt x="1439" y="1147"/>
                </a:lnTo>
                <a:lnTo>
                  <a:pt x="1442" y="1147"/>
                </a:lnTo>
                <a:lnTo>
                  <a:pt x="1444" y="1147"/>
                </a:lnTo>
                <a:lnTo>
                  <a:pt x="1446" y="1147"/>
                </a:lnTo>
                <a:lnTo>
                  <a:pt x="1446" y="1147"/>
                </a:lnTo>
                <a:lnTo>
                  <a:pt x="1446" y="1147"/>
                </a:lnTo>
                <a:lnTo>
                  <a:pt x="1448" y="1147"/>
                </a:lnTo>
                <a:lnTo>
                  <a:pt x="1448" y="1145"/>
                </a:lnTo>
                <a:lnTo>
                  <a:pt x="1450" y="1145"/>
                </a:lnTo>
                <a:lnTo>
                  <a:pt x="1450" y="1145"/>
                </a:lnTo>
                <a:lnTo>
                  <a:pt x="1450" y="1143"/>
                </a:lnTo>
                <a:lnTo>
                  <a:pt x="1452" y="1143"/>
                </a:lnTo>
                <a:lnTo>
                  <a:pt x="1452" y="1143"/>
                </a:lnTo>
                <a:lnTo>
                  <a:pt x="1454" y="1141"/>
                </a:lnTo>
                <a:lnTo>
                  <a:pt x="1454" y="1141"/>
                </a:lnTo>
                <a:lnTo>
                  <a:pt x="1456" y="1139"/>
                </a:lnTo>
                <a:lnTo>
                  <a:pt x="1456" y="1139"/>
                </a:lnTo>
                <a:lnTo>
                  <a:pt x="1458" y="1139"/>
                </a:lnTo>
                <a:lnTo>
                  <a:pt x="1460" y="1136"/>
                </a:lnTo>
                <a:lnTo>
                  <a:pt x="1458" y="1134"/>
                </a:lnTo>
                <a:lnTo>
                  <a:pt x="1460" y="1132"/>
                </a:lnTo>
                <a:lnTo>
                  <a:pt x="1460" y="1134"/>
                </a:lnTo>
                <a:lnTo>
                  <a:pt x="1460" y="1134"/>
                </a:lnTo>
                <a:lnTo>
                  <a:pt x="1460" y="1136"/>
                </a:lnTo>
                <a:lnTo>
                  <a:pt x="1460" y="1132"/>
                </a:lnTo>
                <a:lnTo>
                  <a:pt x="1465" y="1130"/>
                </a:lnTo>
                <a:lnTo>
                  <a:pt x="1465" y="1128"/>
                </a:lnTo>
                <a:lnTo>
                  <a:pt x="1469" y="1126"/>
                </a:lnTo>
                <a:lnTo>
                  <a:pt x="1471" y="1126"/>
                </a:lnTo>
                <a:lnTo>
                  <a:pt x="1477" y="1126"/>
                </a:lnTo>
                <a:lnTo>
                  <a:pt x="1477" y="1124"/>
                </a:lnTo>
                <a:lnTo>
                  <a:pt x="1479" y="1122"/>
                </a:lnTo>
                <a:lnTo>
                  <a:pt x="1479" y="1122"/>
                </a:lnTo>
                <a:lnTo>
                  <a:pt x="1479" y="1124"/>
                </a:lnTo>
                <a:lnTo>
                  <a:pt x="1479" y="1124"/>
                </a:lnTo>
                <a:lnTo>
                  <a:pt x="1479" y="1124"/>
                </a:lnTo>
                <a:lnTo>
                  <a:pt x="1479" y="1122"/>
                </a:lnTo>
                <a:lnTo>
                  <a:pt x="1481" y="1120"/>
                </a:lnTo>
                <a:lnTo>
                  <a:pt x="1481" y="1118"/>
                </a:lnTo>
                <a:lnTo>
                  <a:pt x="1483" y="1118"/>
                </a:lnTo>
                <a:lnTo>
                  <a:pt x="1486" y="1115"/>
                </a:lnTo>
                <a:lnTo>
                  <a:pt x="1488" y="1115"/>
                </a:lnTo>
                <a:lnTo>
                  <a:pt x="1486" y="1115"/>
                </a:lnTo>
                <a:lnTo>
                  <a:pt x="1486" y="1113"/>
                </a:lnTo>
                <a:lnTo>
                  <a:pt x="1486" y="1111"/>
                </a:lnTo>
                <a:lnTo>
                  <a:pt x="1486" y="1113"/>
                </a:lnTo>
                <a:lnTo>
                  <a:pt x="1488" y="1113"/>
                </a:lnTo>
                <a:lnTo>
                  <a:pt x="1488" y="1113"/>
                </a:lnTo>
                <a:lnTo>
                  <a:pt x="1488" y="1113"/>
                </a:lnTo>
                <a:lnTo>
                  <a:pt x="1490" y="1111"/>
                </a:lnTo>
                <a:lnTo>
                  <a:pt x="1492" y="1113"/>
                </a:lnTo>
                <a:lnTo>
                  <a:pt x="1494" y="1111"/>
                </a:lnTo>
                <a:lnTo>
                  <a:pt x="1496" y="1111"/>
                </a:lnTo>
                <a:lnTo>
                  <a:pt x="1496" y="1111"/>
                </a:lnTo>
                <a:lnTo>
                  <a:pt x="1496" y="1111"/>
                </a:lnTo>
                <a:lnTo>
                  <a:pt x="1498" y="1111"/>
                </a:lnTo>
                <a:lnTo>
                  <a:pt x="1498" y="1111"/>
                </a:lnTo>
                <a:lnTo>
                  <a:pt x="1500" y="1109"/>
                </a:lnTo>
                <a:lnTo>
                  <a:pt x="1502" y="1109"/>
                </a:lnTo>
                <a:lnTo>
                  <a:pt x="1500" y="1107"/>
                </a:lnTo>
                <a:lnTo>
                  <a:pt x="1496" y="1109"/>
                </a:lnTo>
                <a:lnTo>
                  <a:pt x="1494" y="1107"/>
                </a:lnTo>
                <a:lnTo>
                  <a:pt x="1492" y="1107"/>
                </a:lnTo>
                <a:lnTo>
                  <a:pt x="1492" y="1105"/>
                </a:lnTo>
                <a:lnTo>
                  <a:pt x="1494" y="1107"/>
                </a:lnTo>
                <a:lnTo>
                  <a:pt x="1496" y="1107"/>
                </a:lnTo>
                <a:lnTo>
                  <a:pt x="1498" y="1107"/>
                </a:lnTo>
                <a:lnTo>
                  <a:pt x="1498" y="1105"/>
                </a:lnTo>
                <a:lnTo>
                  <a:pt x="1498" y="1105"/>
                </a:lnTo>
                <a:lnTo>
                  <a:pt x="1498" y="1105"/>
                </a:lnTo>
                <a:lnTo>
                  <a:pt x="1500" y="1103"/>
                </a:lnTo>
                <a:lnTo>
                  <a:pt x="1498" y="1103"/>
                </a:lnTo>
                <a:lnTo>
                  <a:pt x="1498" y="1103"/>
                </a:lnTo>
                <a:lnTo>
                  <a:pt x="1492" y="1101"/>
                </a:lnTo>
                <a:lnTo>
                  <a:pt x="1492" y="1099"/>
                </a:lnTo>
                <a:lnTo>
                  <a:pt x="1494" y="1101"/>
                </a:lnTo>
                <a:lnTo>
                  <a:pt x="1496" y="1101"/>
                </a:lnTo>
                <a:lnTo>
                  <a:pt x="1498" y="1101"/>
                </a:lnTo>
                <a:lnTo>
                  <a:pt x="1498" y="1099"/>
                </a:lnTo>
                <a:lnTo>
                  <a:pt x="1498" y="1099"/>
                </a:lnTo>
                <a:lnTo>
                  <a:pt x="1498" y="1099"/>
                </a:lnTo>
                <a:lnTo>
                  <a:pt x="1500" y="1101"/>
                </a:lnTo>
                <a:lnTo>
                  <a:pt x="1500" y="1101"/>
                </a:lnTo>
                <a:lnTo>
                  <a:pt x="1500" y="1101"/>
                </a:lnTo>
                <a:lnTo>
                  <a:pt x="1500" y="1101"/>
                </a:lnTo>
                <a:lnTo>
                  <a:pt x="1502" y="1101"/>
                </a:lnTo>
                <a:lnTo>
                  <a:pt x="1504" y="1101"/>
                </a:lnTo>
                <a:lnTo>
                  <a:pt x="1504" y="1101"/>
                </a:lnTo>
                <a:lnTo>
                  <a:pt x="1507" y="1099"/>
                </a:lnTo>
                <a:lnTo>
                  <a:pt x="1511" y="1097"/>
                </a:lnTo>
                <a:lnTo>
                  <a:pt x="1511" y="1095"/>
                </a:lnTo>
                <a:lnTo>
                  <a:pt x="1511" y="1095"/>
                </a:lnTo>
                <a:lnTo>
                  <a:pt x="1511" y="1092"/>
                </a:lnTo>
                <a:lnTo>
                  <a:pt x="1509" y="1092"/>
                </a:lnTo>
                <a:lnTo>
                  <a:pt x="1509" y="1092"/>
                </a:lnTo>
                <a:lnTo>
                  <a:pt x="1507" y="1092"/>
                </a:lnTo>
                <a:lnTo>
                  <a:pt x="1507" y="1097"/>
                </a:lnTo>
                <a:lnTo>
                  <a:pt x="1507" y="1097"/>
                </a:lnTo>
                <a:lnTo>
                  <a:pt x="1504" y="1097"/>
                </a:lnTo>
                <a:lnTo>
                  <a:pt x="1507" y="1095"/>
                </a:lnTo>
                <a:lnTo>
                  <a:pt x="1507" y="1092"/>
                </a:lnTo>
                <a:lnTo>
                  <a:pt x="1507" y="1092"/>
                </a:lnTo>
                <a:lnTo>
                  <a:pt x="1504" y="1090"/>
                </a:lnTo>
                <a:lnTo>
                  <a:pt x="1502" y="1092"/>
                </a:lnTo>
                <a:lnTo>
                  <a:pt x="1502" y="1092"/>
                </a:lnTo>
                <a:lnTo>
                  <a:pt x="1500" y="1092"/>
                </a:lnTo>
                <a:lnTo>
                  <a:pt x="1498" y="1092"/>
                </a:lnTo>
                <a:lnTo>
                  <a:pt x="1496" y="1092"/>
                </a:lnTo>
                <a:lnTo>
                  <a:pt x="1496" y="1090"/>
                </a:lnTo>
                <a:lnTo>
                  <a:pt x="1496" y="1088"/>
                </a:lnTo>
                <a:lnTo>
                  <a:pt x="1496" y="1088"/>
                </a:lnTo>
                <a:lnTo>
                  <a:pt x="1496" y="1088"/>
                </a:lnTo>
                <a:lnTo>
                  <a:pt x="1496" y="1090"/>
                </a:lnTo>
                <a:lnTo>
                  <a:pt x="1498" y="1090"/>
                </a:lnTo>
                <a:lnTo>
                  <a:pt x="1500" y="1090"/>
                </a:lnTo>
                <a:lnTo>
                  <a:pt x="1500" y="1090"/>
                </a:lnTo>
                <a:lnTo>
                  <a:pt x="1500" y="1088"/>
                </a:lnTo>
                <a:lnTo>
                  <a:pt x="1502" y="1088"/>
                </a:lnTo>
                <a:lnTo>
                  <a:pt x="1502" y="1088"/>
                </a:lnTo>
                <a:lnTo>
                  <a:pt x="1502" y="1088"/>
                </a:lnTo>
                <a:lnTo>
                  <a:pt x="1504" y="1088"/>
                </a:lnTo>
                <a:lnTo>
                  <a:pt x="1504" y="1088"/>
                </a:lnTo>
                <a:lnTo>
                  <a:pt x="1504" y="1088"/>
                </a:lnTo>
                <a:lnTo>
                  <a:pt x="1504" y="1086"/>
                </a:lnTo>
                <a:lnTo>
                  <a:pt x="1507" y="1088"/>
                </a:lnTo>
                <a:lnTo>
                  <a:pt x="1507" y="1088"/>
                </a:lnTo>
                <a:lnTo>
                  <a:pt x="1509" y="1088"/>
                </a:lnTo>
                <a:lnTo>
                  <a:pt x="1509" y="1090"/>
                </a:lnTo>
                <a:lnTo>
                  <a:pt x="1509" y="1086"/>
                </a:lnTo>
                <a:lnTo>
                  <a:pt x="1509" y="1084"/>
                </a:lnTo>
                <a:lnTo>
                  <a:pt x="1507" y="1084"/>
                </a:lnTo>
                <a:lnTo>
                  <a:pt x="1507" y="1084"/>
                </a:lnTo>
                <a:lnTo>
                  <a:pt x="1507" y="1082"/>
                </a:lnTo>
                <a:lnTo>
                  <a:pt x="1507" y="1082"/>
                </a:lnTo>
                <a:lnTo>
                  <a:pt x="1507" y="1080"/>
                </a:lnTo>
                <a:lnTo>
                  <a:pt x="1507" y="1080"/>
                </a:lnTo>
                <a:lnTo>
                  <a:pt x="1509" y="1080"/>
                </a:lnTo>
                <a:lnTo>
                  <a:pt x="1509" y="1082"/>
                </a:lnTo>
                <a:lnTo>
                  <a:pt x="1509" y="1086"/>
                </a:lnTo>
                <a:lnTo>
                  <a:pt x="1511" y="1090"/>
                </a:lnTo>
                <a:lnTo>
                  <a:pt x="1513" y="1092"/>
                </a:lnTo>
                <a:lnTo>
                  <a:pt x="1513" y="1095"/>
                </a:lnTo>
                <a:lnTo>
                  <a:pt x="1513" y="1092"/>
                </a:lnTo>
                <a:lnTo>
                  <a:pt x="1511" y="1088"/>
                </a:lnTo>
                <a:lnTo>
                  <a:pt x="1509" y="1080"/>
                </a:lnTo>
                <a:lnTo>
                  <a:pt x="1507" y="1078"/>
                </a:lnTo>
                <a:lnTo>
                  <a:pt x="1507" y="1078"/>
                </a:lnTo>
                <a:lnTo>
                  <a:pt x="1507" y="1076"/>
                </a:lnTo>
                <a:lnTo>
                  <a:pt x="1504" y="1076"/>
                </a:lnTo>
                <a:lnTo>
                  <a:pt x="1502" y="1076"/>
                </a:lnTo>
                <a:lnTo>
                  <a:pt x="1500" y="1076"/>
                </a:lnTo>
                <a:lnTo>
                  <a:pt x="1500" y="1076"/>
                </a:lnTo>
                <a:lnTo>
                  <a:pt x="1500" y="1076"/>
                </a:lnTo>
                <a:lnTo>
                  <a:pt x="1498" y="1074"/>
                </a:lnTo>
                <a:lnTo>
                  <a:pt x="1496" y="1071"/>
                </a:lnTo>
                <a:lnTo>
                  <a:pt x="1496" y="1071"/>
                </a:lnTo>
                <a:lnTo>
                  <a:pt x="1494" y="1071"/>
                </a:lnTo>
                <a:lnTo>
                  <a:pt x="1492" y="1069"/>
                </a:lnTo>
                <a:lnTo>
                  <a:pt x="1490" y="1069"/>
                </a:lnTo>
                <a:lnTo>
                  <a:pt x="1490" y="1069"/>
                </a:lnTo>
                <a:lnTo>
                  <a:pt x="1488" y="1069"/>
                </a:lnTo>
                <a:lnTo>
                  <a:pt x="1492" y="1069"/>
                </a:lnTo>
                <a:lnTo>
                  <a:pt x="1496" y="1071"/>
                </a:lnTo>
                <a:lnTo>
                  <a:pt x="1498" y="1071"/>
                </a:lnTo>
                <a:lnTo>
                  <a:pt x="1498" y="1071"/>
                </a:lnTo>
                <a:lnTo>
                  <a:pt x="1500" y="1074"/>
                </a:lnTo>
                <a:lnTo>
                  <a:pt x="1500" y="1074"/>
                </a:lnTo>
                <a:lnTo>
                  <a:pt x="1500" y="1076"/>
                </a:lnTo>
                <a:lnTo>
                  <a:pt x="1502" y="1074"/>
                </a:lnTo>
                <a:lnTo>
                  <a:pt x="1502" y="1074"/>
                </a:lnTo>
                <a:lnTo>
                  <a:pt x="1502" y="1074"/>
                </a:lnTo>
                <a:lnTo>
                  <a:pt x="1502" y="1071"/>
                </a:lnTo>
                <a:lnTo>
                  <a:pt x="1500" y="1071"/>
                </a:lnTo>
                <a:lnTo>
                  <a:pt x="1500" y="1071"/>
                </a:lnTo>
                <a:lnTo>
                  <a:pt x="1498" y="1069"/>
                </a:lnTo>
                <a:lnTo>
                  <a:pt x="1496" y="1067"/>
                </a:lnTo>
                <a:lnTo>
                  <a:pt x="1496" y="1067"/>
                </a:lnTo>
                <a:lnTo>
                  <a:pt x="1496" y="1067"/>
                </a:lnTo>
                <a:lnTo>
                  <a:pt x="1498" y="1069"/>
                </a:lnTo>
                <a:lnTo>
                  <a:pt x="1500" y="1069"/>
                </a:lnTo>
                <a:lnTo>
                  <a:pt x="1500" y="1069"/>
                </a:lnTo>
                <a:lnTo>
                  <a:pt x="1500" y="1069"/>
                </a:lnTo>
                <a:lnTo>
                  <a:pt x="1500" y="1069"/>
                </a:lnTo>
                <a:lnTo>
                  <a:pt x="1502" y="1069"/>
                </a:lnTo>
                <a:lnTo>
                  <a:pt x="1502" y="1067"/>
                </a:lnTo>
                <a:lnTo>
                  <a:pt x="1502" y="1067"/>
                </a:lnTo>
                <a:lnTo>
                  <a:pt x="1502" y="1065"/>
                </a:lnTo>
                <a:lnTo>
                  <a:pt x="1502" y="1065"/>
                </a:lnTo>
                <a:lnTo>
                  <a:pt x="1500" y="1065"/>
                </a:lnTo>
                <a:lnTo>
                  <a:pt x="1498" y="1063"/>
                </a:lnTo>
                <a:lnTo>
                  <a:pt x="1498" y="1063"/>
                </a:lnTo>
                <a:lnTo>
                  <a:pt x="1496" y="1061"/>
                </a:lnTo>
                <a:lnTo>
                  <a:pt x="1494" y="1059"/>
                </a:lnTo>
                <a:lnTo>
                  <a:pt x="1494" y="1057"/>
                </a:lnTo>
                <a:lnTo>
                  <a:pt x="1490" y="1055"/>
                </a:lnTo>
                <a:lnTo>
                  <a:pt x="1492" y="1055"/>
                </a:lnTo>
                <a:lnTo>
                  <a:pt x="1494" y="1057"/>
                </a:lnTo>
                <a:lnTo>
                  <a:pt x="1494" y="1059"/>
                </a:lnTo>
                <a:lnTo>
                  <a:pt x="1496" y="1059"/>
                </a:lnTo>
                <a:lnTo>
                  <a:pt x="1500" y="1063"/>
                </a:lnTo>
                <a:lnTo>
                  <a:pt x="1500" y="1063"/>
                </a:lnTo>
                <a:lnTo>
                  <a:pt x="1502" y="1063"/>
                </a:lnTo>
                <a:lnTo>
                  <a:pt x="1502" y="1063"/>
                </a:lnTo>
                <a:lnTo>
                  <a:pt x="1502" y="1061"/>
                </a:lnTo>
                <a:lnTo>
                  <a:pt x="1502" y="1061"/>
                </a:lnTo>
                <a:lnTo>
                  <a:pt x="1502" y="1059"/>
                </a:lnTo>
                <a:lnTo>
                  <a:pt x="1502" y="1059"/>
                </a:lnTo>
                <a:lnTo>
                  <a:pt x="1500" y="1059"/>
                </a:lnTo>
                <a:lnTo>
                  <a:pt x="1498" y="1057"/>
                </a:lnTo>
                <a:lnTo>
                  <a:pt x="1498" y="1057"/>
                </a:lnTo>
                <a:lnTo>
                  <a:pt x="1494" y="1055"/>
                </a:lnTo>
                <a:lnTo>
                  <a:pt x="1492" y="1053"/>
                </a:lnTo>
                <a:lnTo>
                  <a:pt x="1490" y="1053"/>
                </a:lnTo>
                <a:lnTo>
                  <a:pt x="1490" y="1053"/>
                </a:lnTo>
                <a:lnTo>
                  <a:pt x="1488" y="1053"/>
                </a:lnTo>
                <a:lnTo>
                  <a:pt x="1488" y="1050"/>
                </a:lnTo>
                <a:lnTo>
                  <a:pt x="1488" y="1048"/>
                </a:lnTo>
                <a:lnTo>
                  <a:pt x="1488" y="1048"/>
                </a:lnTo>
                <a:lnTo>
                  <a:pt x="1490" y="1046"/>
                </a:lnTo>
                <a:lnTo>
                  <a:pt x="1492" y="1046"/>
                </a:lnTo>
                <a:lnTo>
                  <a:pt x="1492" y="1044"/>
                </a:lnTo>
                <a:lnTo>
                  <a:pt x="1492" y="1044"/>
                </a:lnTo>
                <a:lnTo>
                  <a:pt x="1492" y="1044"/>
                </a:lnTo>
                <a:lnTo>
                  <a:pt x="1492" y="1046"/>
                </a:lnTo>
                <a:lnTo>
                  <a:pt x="1490" y="1046"/>
                </a:lnTo>
                <a:lnTo>
                  <a:pt x="1490" y="1048"/>
                </a:lnTo>
                <a:lnTo>
                  <a:pt x="1488" y="1050"/>
                </a:lnTo>
                <a:lnTo>
                  <a:pt x="1490" y="1050"/>
                </a:lnTo>
                <a:lnTo>
                  <a:pt x="1490" y="1050"/>
                </a:lnTo>
                <a:lnTo>
                  <a:pt x="1492" y="1050"/>
                </a:lnTo>
                <a:lnTo>
                  <a:pt x="1492" y="1050"/>
                </a:lnTo>
                <a:lnTo>
                  <a:pt x="1492" y="1053"/>
                </a:lnTo>
                <a:lnTo>
                  <a:pt x="1494" y="1053"/>
                </a:lnTo>
                <a:lnTo>
                  <a:pt x="1494" y="1053"/>
                </a:lnTo>
                <a:lnTo>
                  <a:pt x="1494" y="1053"/>
                </a:lnTo>
                <a:lnTo>
                  <a:pt x="1494" y="1053"/>
                </a:lnTo>
                <a:lnTo>
                  <a:pt x="1496" y="1055"/>
                </a:lnTo>
                <a:lnTo>
                  <a:pt x="1498" y="1055"/>
                </a:lnTo>
                <a:lnTo>
                  <a:pt x="1500" y="1055"/>
                </a:lnTo>
                <a:lnTo>
                  <a:pt x="1500" y="1057"/>
                </a:lnTo>
                <a:lnTo>
                  <a:pt x="1502" y="1057"/>
                </a:lnTo>
                <a:lnTo>
                  <a:pt x="1502" y="1057"/>
                </a:lnTo>
                <a:lnTo>
                  <a:pt x="1502" y="1055"/>
                </a:lnTo>
                <a:lnTo>
                  <a:pt x="1500" y="1055"/>
                </a:lnTo>
                <a:lnTo>
                  <a:pt x="1498" y="1050"/>
                </a:lnTo>
                <a:lnTo>
                  <a:pt x="1496" y="1048"/>
                </a:lnTo>
                <a:lnTo>
                  <a:pt x="1496" y="1048"/>
                </a:lnTo>
                <a:lnTo>
                  <a:pt x="1498" y="1048"/>
                </a:lnTo>
                <a:lnTo>
                  <a:pt x="1498" y="1048"/>
                </a:lnTo>
                <a:lnTo>
                  <a:pt x="1498" y="1050"/>
                </a:lnTo>
                <a:lnTo>
                  <a:pt x="1500" y="1050"/>
                </a:lnTo>
                <a:lnTo>
                  <a:pt x="1500" y="1053"/>
                </a:lnTo>
                <a:lnTo>
                  <a:pt x="1500" y="1053"/>
                </a:lnTo>
                <a:lnTo>
                  <a:pt x="1500" y="1050"/>
                </a:lnTo>
                <a:lnTo>
                  <a:pt x="1500" y="1050"/>
                </a:lnTo>
                <a:lnTo>
                  <a:pt x="1500" y="1048"/>
                </a:lnTo>
                <a:lnTo>
                  <a:pt x="1498" y="1046"/>
                </a:lnTo>
                <a:lnTo>
                  <a:pt x="1498" y="1044"/>
                </a:lnTo>
                <a:lnTo>
                  <a:pt x="1500" y="1044"/>
                </a:lnTo>
                <a:lnTo>
                  <a:pt x="1498" y="1042"/>
                </a:lnTo>
                <a:lnTo>
                  <a:pt x="1500" y="1042"/>
                </a:lnTo>
                <a:lnTo>
                  <a:pt x="1498" y="1042"/>
                </a:lnTo>
                <a:lnTo>
                  <a:pt x="1498" y="1040"/>
                </a:lnTo>
                <a:lnTo>
                  <a:pt x="1498" y="1040"/>
                </a:lnTo>
                <a:lnTo>
                  <a:pt x="1500" y="1040"/>
                </a:lnTo>
                <a:lnTo>
                  <a:pt x="1500" y="1040"/>
                </a:lnTo>
                <a:lnTo>
                  <a:pt x="1500" y="1040"/>
                </a:lnTo>
                <a:lnTo>
                  <a:pt x="1500" y="1038"/>
                </a:lnTo>
                <a:lnTo>
                  <a:pt x="1498" y="1038"/>
                </a:lnTo>
                <a:lnTo>
                  <a:pt x="1498" y="1038"/>
                </a:lnTo>
                <a:lnTo>
                  <a:pt x="1500" y="1038"/>
                </a:lnTo>
                <a:lnTo>
                  <a:pt x="1500" y="1038"/>
                </a:lnTo>
                <a:lnTo>
                  <a:pt x="1500" y="1036"/>
                </a:lnTo>
                <a:lnTo>
                  <a:pt x="1502" y="1036"/>
                </a:lnTo>
                <a:lnTo>
                  <a:pt x="1502" y="1036"/>
                </a:lnTo>
                <a:lnTo>
                  <a:pt x="1502" y="1036"/>
                </a:lnTo>
                <a:lnTo>
                  <a:pt x="1502" y="1034"/>
                </a:lnTo>
                <a:lnTo>
                  <a:pt x="1502" y="1036"/>
                </a:lnTo>
                <a:lnTo>
                  <a:pt x="1502" y="1036"/>
                </a:lnTo>
                <a:lnTo>
                  <a:pt x="1502" y="1034"/>
                </a:lnTo>
                <a:lnTo>
                  <a:pt x="1504" y="1034"/>
                </a:lnTo>
                <a:lnTo>
                  <a:pt x="1504" y="1036"/>
                </a:lnTo>
                <a:lnTo>
                  <a:pt x="1504" y="1034"/>
                </a:lnTo>
                <a:lnTo>
                  <a:pt x="1504" y="1034"/>
                </a:lnTo>
                <a:lnTo>
                  <a:pt x="1507" y="1034"/>
                </a:lnTo>
                <a:lnTo>
                  <a:pt x="1504" y="1032"/>
                </a:lnTo>
                <a:lnTo>
                  <a:pt x="1507" y="1032"/>
                </a:lnTo>
                <a:lnTo>
                  <a:pt x="1507" y="1032"/>
                </a:lnTo>
                <a:lnTo>
                  <a:pt x="1507" y="1032"/>
                </a:lnTo>
                <a:lnTo>
                  <a:pt x="1507" y="1034"/>
                </a:lnTo>
                <a:lnTo>
                  <a:pt x="1509" y="1034"/>
                </a:lnTo>
                <a:lnTo>
                  <a:pt x="1509" y="1034"/>
                </a:lnTo>
                <a:lnTo>
                  <a:pt x="1507" y="1034"/>
                </a:lnTo>
                <a:lnTo>
                  <a:pt x="1507" y="1034"/>
                </a:lnTo>
                <a:lnTo>
                  <a:pt x="1507" y="1034"/>
                </a:lnTo>
                <a:lnTo>
                  <a:pt x="1509" y="1036"/>
                </a:lnTo>
                <a:lnTo>
                  <a:pt x="1507" y="1036"/>
                </a:lnTo>
                <a:lnTo>
                  <a:pt x="1507" y="1036"/>
                </a:lnTo>
                <a:lnTo>
                  <a:pt x="1504" y="1036"/>
                </a:lnTo>
                <a:lnTo>
                  <a:pt x="1502" y="1038"/>
                </a:lnTo>
                <a:lnTo>
                  <a:pt x="1504" y="1040"/>
                </a:lnTo>
                <a:lnTo>
                  <a:pt x="1504" y="1040"/>
                </a:lnTo>
                <a:lnTo>
                  <a:pt x="1504" y="1040"/>
                </a:lnTo>
                <a:lnTo>
                  <a:pt x="1504" y="1042"/>
                </a:lnTo>
                <a:lnTo>
                  <a:pt x="1502" y="1042"/>
                </a:lnTo>
                <a:lnTo>
                  <a:pt x="1502" y="1042"/>
                </a:lnTo>
                <a:lnTo>
                  <a:pt x="1502" y="1042"/>
                </a:lnTo>
                <a:lnTo>
                  <a:pt x="1502" y="1042"/>
                </a:lnTo>
                <a:lnTo>
                  <a:pt x="1502" y="1042"/>
                </a:lnTo>
                <a:lnTo>
                  <a:pt x="1504" y="1042"/>
                </a:lnTo>
                <a:lnTo>
                  <a:pt x="1504" y="1044"/>
                </a:lnTo>
                <a:lnTo>
                  <a:pt x="1502" y="1044"/>
                </a:lnTo>
                <a:lnTo>
                  <a:pt x="1502" y="1044"/>
                </a:lnTo>
                <a:lnTo>
                  <a:pt x="1502" y="1046"/>
                </a:lnTo>
                <a:lnTo>
                  <a:pt x="1502" y="1046"/>
                </a:lnTo>
                <a:lnTo>
                  <a:pt x="1502" y="1044"/>
                </a:lnTo>
                <a:lnTo>
                  <a:pt x="1504" y="1046"/>
                </a:lnTo>
                <a:lnTo>
                  <a:pt x="1504" y="1046"/>
                </a:lnTo>
                <a:lnTo>
                  <a:pt x="1507" y="1048"/>
                </a:lnTo>
                <a:lnTo>
                  <a:pt x="1507" y="1048"/>
                </a:lnTo>
                <a:lnTo>
                  <a:pt x="1507" y="1048"/>
                </a:lnTo>
                <a:lnTo>
                  <a:pt x="1504" y="1048"/>
                </a:lnTo>
                <a:lnTo>
                  <a:pt x="1504" y="1048"/>
                </a:lnTo>
                <a:lnTo>
                  <a:pt x="1502" y="1048"/>
                </a:lnTo>
                <a:lnTo>
                  <a:pt x="1502" y="1050"/>
                </a:lnTo>
                <a:lnTo>
                  <a:pt x="1502" y="1050"/>
                </a:lnTo>
                <a:lnTo>
                  <a:pt x="1504" y="1053"/>
                </a:lnTo>
                <a:lnTo>
                  <a:pt x="1504" y="1053"/>
                </a:lnTo>
                <a:lnTo>
                  <a:pt x="1507" y="1053"/>
                </a:lnTo>
                <a:lnTo>
                  <a:pt x="1507" y="1053"/>
                </a:lnTo>
                <a:lnTo>
                  <a:pt x="1507" y="1053"/>
                </a:lnTo>
                <a:lnTo>
                  <a:pt x="1507" y="1053"/>
                </a:lnTo>
                <a:lnTo>
                  <a:pt x="1507" y="1053"/>
                </a:lnTo>
                <a:lnTo>
                  <a:pt x="1509" y="1053"/>
                </a:lnTo>
                <a:lnTo>
                  <a:pt x="1509" y="1053"/>
                </a:lnTo>
                <a:lnTo>
                  <a:pt x="1509" y="1053"/>
                </a:lnTo>
                <a:lnTo>
                  <a:pt x="1509" y="1053"/>
                </a:lnTo>
                <a:lnTo>
                  <a:pt x="1509" y="1055"/>
                </a:lnTo>
                <a:lnTo>
                  <a:pt x="1509" y="1055"/>
                </a:lnTo>
                <a:lnTo>
                  <a:pt x="1509" y="1055"/>
                </a:lnTo>
                <a:lnTo>
                  <a:pt x="1509" y="1055"/>
                </a:lnTo>
                <a:lnTo>
                  <a:pt x="1509" y="1057"/>
                </a:lnTo>
                <a:lnTo>
                  <a:pt x="1509" y="1057"/>
                </a:lnTo>
                <a:lnTo>
                  <a:pt x="1509" y="1057"/>
                </a:lnTo>
                <a:lnTo>
                  <a:pt x="1509" y="1059"/>
                </a:lnTo>
                <a:lnTo>
                  <a:pt x="1511" y="1059"/>
                </a:lnTo>
                <a:lnTo>
                  <a:pt x="1511" y="1059"/>
                </a:lnTo>
                <a:lnTo>
                  <a:pt x="1511" y="1061"/>
                </a:lnTo>
                <a:lnTo>
                  <a:pt x="1511" y="1063"/>
                </a:lnTo>
                <a:lnTo>
                  <a:pt x="1509" y="1065"/>
                </a:lnTo>
                <a:lnTo>
                  <a:pt x="1507" y="1067"/>
                </a:lnTo>
                <a:lnTo>
                  <a:pt x="1507" y="1069"/>
                </a:lnTo>
                <a:lnTo>
                  <a:pt x="1507" y="1071"/>
                </a:lnTo>
                <a:lnTo>
                  <a:pt x="1509" y="1071"/>
                </a:lnTo>
                <a:lnTo>
                  <a:pt x="1509" y="1069"/>
                </a:lnTo>
                <a:lnTo>
                  <a:pt x="1509" y="1067"/>
                </a:lnTo>
                <a:lnTo>
                  <a:pt x="1511" y="1067"/>
                </a:lnTo>
                <a:lnTo>
                  <a:pt x="1511" y="1065"/>
                </a:lnTo>
                <a:lnTo>
                  <a:pt x="1513" y="1065"/>
                </a:lnTo>
                <a:lnTo>
                  <a:pt x="1513" y="1065"/>
                </a:lnTo>
                <a:lnTo>
                  <a:pt x="1513" y="1065"/>
                </a:lnTo>
                <a:lnTo>
                  <a:pt x="1517" y="1057"/>
                </a:lnTo>
                <a:lnTo>
                  <a:pt x="1517" y="1057"/>
                </a:lnTo>
                <a:lnTo>
                  <a:pt x="1517" y="1055"/>
                </a:lnTo>
                <a:lnTo>
                  <a:pt x="1519" y="1055"/>
                </a:lnTo>
                <a:lnTo>
                  <a:pt x="1519" y="1053"/>
                </a:lnTo>
                <a:lnTo>
                  <a:pt x="1519" y="1053"/>
                </a:lnTo>
                <a:lnTo>
                  <a:pt x="1519" y="1050"/>
                </a:lnTo>
                <a:lnTo>
                  <a:pt x="1519" y="1050"/>
                </a:lnTo>
                <a:lnTo>
                  <a:pt x="1519" y="1050"/>
                </a:lnTo>
                <a:lnTo>
                  <a:pt x="1519" y="1053"/>
                </a:lnTo>
                <a:lnTo>
                  <a:pt x="1521" y="1053"/>
                </a:lnTo>
                <a:lnTo>
                  <a:pt x="1521" y="1050"/>
                </a:lnTo>
                <a:lnTo>
                  <a:pt x="1521" y="1050"/>
                </a:lnTo>
                <a:lnTo>
                  <a:pt x="1519" y="1048"/>
                </a:lnTo>
                <a:lnTo>
                  <a:pt x="1519" y="1048"/>
                </a:lnTo>
                <a:lnTo>
                  <a:pt x="1519" y="1048"/>
                </a:lnTo>
                <a:lnTo>
                  <a:pt x="1519" y="1048"/>
                </a:lnTo>
                <a:lnTo>
                  <a:pt x="1519" y="1046"/>
                </a:lnTo>
                <a:lnTo>
                  <a:pt x="1519" y="1044"/>
                </a:lnTo>
                <a:lnTo>
                  <a:pt x="1519" y="1044"/>
                </a:lnTo>
                <a:lnTo>
                  <a:pt x="1517" y="1042"/>
                </a:lnTo>
                <a:lnTo>
                  <a:pt x="1515" y="1040"/>
                </a:lnTo>
                <a:lnTo>
                  <a:pt x="1515" y="1036"/>
                </a:lnTo>
                <a:lnTo>
                  <a:pt x="1513" y="1034"/>
                </a:lnTo>
                <a:lnTo>
                  <a:pt x="1513" y="1034"/>
                </a:lnTo>
                <a:lnTo>
                  <a:pt x="1513" y="1032"/>
                </a:lnTo>
                <a:lnTo>
                  <a:pt x="1513" y="1032"/>
                </a:lnTo>
                <a:lnTo>
                  <a:pt x="1513" y="1032"/>
                </a:lnTo>
                <a:lnTo>
                  <a:pt x="1515" y="1030"/>
                </a:lnTo>
                <a:lnTo>
                  <a:pt x="1515" y="1027"/>
                </a:lnTo>
                <a:lnTo>
                  <a:pt x="1515" y="1027"/>
                </a:lnTo>
                <a:lnTo>
                  <a:pt x="1517" y="1027"/>
                </a:lnTo>
                <a:lnTo>
                  <a:pt x="1519" y="1025"/>
                </a:lnTo>
                <a:lnTo>
                  <a:pt x="1519" y="1025"/>
                </a:lnTo>
                <a:lnTo>
                  <a:pt x="1519" y="1025"/>
                </a:lnTo>
                <a:lnTo>
                  <a:pt x="1519" y="1027"/>
                </a:lnTo>
                <a:lnTo>
                  <a:pt x="1517" y="1027"/>
                </a:lnTo>
                <a:lnTo>
                  <a:pt x="1515" y="1027"/>
                </a:lnTo>
                <a:lnTo>
                  <a:pt x="1515" y="1030"/>
                </a:lnTo>
                <a:lnTo>
                  <a:pt x="1513" y="1032"/>
                </a:lnTo>
                <a:lnTo>
                  <a:pt x="1513" y="1032"/>
                </a:lnTo>
                <a:lnTo>
                  <a:pt x="1513" y="1034"/>
                </a:lnTo>
                <a:lnTo>
                  <a:pt x="1517" y="1036"/>
                </a:lnTo>
                <a:lnTo>
                  <a:pt x="1517" y="1036"/>
                </a:lnTo>
                <a:lnTo>
                  <a:pt x="1519" y="1038"/>
                </a:lnTo>
                <a:lnTo>
                  <a:pt x="1521" y="1038"/>
                </a:lnTo>
                <a:lnTo>
                  <a:pt x="1521" y="1038"/>
                </a:lnTo>
                <a:lnTo>
                  <a:pt x="1523" y="1040"/>
                </a:lnTo>
                <a:lnTo>
                  <a:pt x="1523" y="1040"/>
                </a:lnTo>
                <a:lnTo>
                  <a:pt x="1521" y="1042"/>
                </a:lnTo>
                <a:lnTo>
                  <a:pt x="1523" y="1042"/>
                </a:lnTo>
                <a:lnTo>
                  <a:pt x="1523" y="1042"/>
                </a:lnTo>
                <a:lnTo>
                  <a:pt x="1525" y="1038"/>
                </a:lnTo>
                <a:lnTo>
                  <a:pt x="1527" y="1038"/>
                </a:lnTo>
                <a:lnTo>
                  <a:pt x="1527" y="1036"/>
                </a:lnTo>
                <a:lnTo>
                  <a:pt x="1527" y="1036"/>
                </a:lnTo>
                <a:lnTo>
                  <a:pt x="1527" y="1036"/>
                </a:lnTo>
                <a:lnTo>
                  <a:pt x="1530" y="1036"/>
                </a:lnTo>
                <a:lnTo>
                  <a:pt x="1530" y="1036"/>
                </a:lnTo>
                <a:lnTo>
                  <a:pt x="1530" y="1034"/>
                </a:lnTo>
                <a:lnTo>
                  <a:pt x="1530" y="1034"/>
                </a:lnTo>
                <a:lnTo>
                  <a:pt x="1530" y="1032"/>
                </a:lnTo>
                <a:lnTo>
                  <a:pt x="1532" y="1032"/>
                </a:lnTo>
                <a:lnTo>
                  <a:pt x="1532" y="1032"/>
                </a:lnTo>
                <a:lnTo>
                  <a:pt x="1534" y="1030"/>
                </a:lnTo>
                <a:lnTo>
                  <a:pt x="1534" y="1025"/>
                </a:lnTo>
                <a:lnTo>
                  <a:pt x="1534" y="1025"/>
                </a:lnTo>
                <a:lnTo>
                  <a:pt x="1534" y="1025"/>
                </a:lnTo>
                <a:lnTo>
                  <a:pt x="1534" y="1027"/>
                </a:lnTo>
                <a:lnTo>
                  <a:pt x="1534" y="1027"/>
                </a:lnTo>
                <a:lnTo>
                  <a:pt x="1536" y="1025"/>
                </a:lnTo>
                <a:lnTo>
                  <a:pt x="1536" y="1023"/>
                </a:lnTo>
                <a:lnTo>
                  <a:pt x="1536" y="1021"/>
                </a:lnTo>
                <a:lnTo>
                  <a:pt x="1536" y="1021"/>
                </a:lnTo>
                <a:lnTo>
                  <a:pt x="1536" y="1019"/>
                </a:lnTo>
                <a:lnTo>
                  <a:pt x="1536" y="1017"/>
                </a:lnTo>
                <a:lnTo>
                  <a:pt x="1536" y="1017"/>
                </a:lnTo>
                <a:lnTo>
                  <a:pt x="1536" y="1017"/>
                </a:lnTo>
                <a:lnTo>
                  <a:pt x="1532" y="1017"/>
                </a:lnTo>
                <a:lnTo>
                  <a:pt x="1532" y="1015"/>
                </a:lnTo>
                <a:lnTo>
                  <a:pt x="1532" y="1015"/>
                </a:lnTo>
                <a:lnTo>
                  <a:pt x="1534" y="1013"/>
                </a:lnTo>
                <a:lnTo>
                  <a:pt x="1534" y="1013"/>
                </a:lnTo>
                <a:lnTo>
                  <a:pt x="1534" y="1013"/>
                </a:lnTo>
                <a:lnTo>
                  <a:pt x="1534" y="1013"/>
                </a:lnTo>
                <a:lnTo>
                  <a:pt x="1536" y="1013"/>
                </a:lnTo>
                <a:lnTo>
                  <a:pt x="1536" y="1009"/>
                </a:lnTo>
                <a:lnTo>
                  <a:pt x="1538" y="1009"/>
                </a:lnTo>
                <a:lnTo>
                  <a:pt x="1536" y="1004"/>
                </a:lnTo>
                <a:lnTo>
                  <a:pt x="1536" y="1002"/>
                </a:lnTo>
                <a:lnTo>
                  <a:pt x="1536" y="1004"/>
                </a:lnTo>
                <a:lnTo>
                  <a:pt x="1538" y="1004"/>
                </a:lnTo>
                <a:lnTo>
                  <a:pt x="1538" y="1006"/>
                </a:lnTo>
                <a:lnTo>
                  <a:pt x="1538" y="1009"/>
                </a:lnTo>
                <a:lnTo>
                  <a:pt x="1536" y="1011"/>
                </a:lnTo>
                <a:lnTo>
                  <a:pt x="1536" y="1013"/>
                </a:lnTo>
                <a:lnTo>
                  <a:pt x="1536" y="1011"/>
                </a:lnTo>
                <a:lnTo>
                  <a:pt x="1538" y="1011"/>
                </a:lnTo>
                <a:lnTo>
                  <a:pt x="1538" y="1011"/>
                </a:lnTo>
                <a:lnTo>
                  <a:pt x="1538" y="1011"/>
                </a:lnTo>
                <a:lnTo>
                  <a:pt x="1540" y="1009"/>
                </a:lnTo>
                <a:lnTo>
                  <a:pt x="1542" y="1006"/>
                </a:lnTo>
                <a:lnTo>
                  <a:pt x="1548" y="1004"/>
                </a:lnTo>
                <a:lnTo>
                  <a:pt x="1551" y="1004"/>
                </a:lnTo>
                <a:lnTo>
                  <a:pt x="1551" y="1002"/>
                </a:lnTo>
                <a:lnTo>
                  <a:pt x="1553" y="1002"/>
                </a:lnTo>
                <a:lnTo>
                  <a:pt x="1557" y="1002"/>
                </a:lnTo>
                <a:lnTo>
                  <a:pt x="1559" y="1002"/>
                </a:lnTo>
                <a:lnTo>
                  <a:pt x="1561" y="1002"/>
                </a:lnTo>
                <a:lnTo>
                  <a:pt x="1563" y="1002"/>
                </a:lnTo>
                <a:lnTo>
                  <a:pt x="1565" y="1002"/>
                </a:lnTo>
                <a:lnTo>
                  <a:pt x="1567" y="1002"/>
                </a:lnTo>
                <a:lnTo>
                  <a:pt x="1571" y="1000"/>
                </a:lnTo>
                <a:lnTo>
                  <a:pt x="1574" y="1000"/>
                </a:lnTo>
                <a:lnTo>
                  <a:pt x="1574" y="996"/>
                </a:lnTo>
                <a:lnTo>
                  <a:pt x="1574" y="996"/>
                </a:lnTo>
                <a:lnTo>
                  <a:pt x="1574" y="994"/>
                </a:lnTo>
                <a:lnTo>
                  <a:pt x="1574" y="994"/>
                </a:lnTo>
                <a:lnTo>
                  <a:pt x="1574" y="994"/>
                </a:lnTo>
                <a:lnTo>
                  <a:pt x="1574" y="996"/>
                </a:lnTo>
                <a:lnTo>
                  <a:pt x="1576" y="996"/>
                </a:lnTo>
                <a:lnTo>
                  <a:pt x="1576" y="994"/>
                </a:lnTo>
                <a:lnTo>
                  <a:pt x="1578" y="994"/>
                </a:lnTo>
                <a:lnTo>
                  <a:pt x="1576" y="996"/>
                </a:lnTo>
                <a:lnTo>
                  <a:pt x="1576" y="998"/>
                </a:lnTo>
                <a:lnTo>
                  <a:pt x="1576" y="1000"/>
                </a:lnTo>
                <a:lnTo>
                  <a:pt x="1578" y="998"/>
                </a:lnTo>
                <a:lnTo>
                  <a:pt x="1580" y="998"/>
                </a:lnTo>
                <a:lnTo>
                  <a:pt x="1584" y="996"/>
                </a:lnTo>
                <a:lnTo>
                  <a:pt x="1584" y="996"/>
                </a:lnTo>
                <a:lnTo>
                  <a:pt x="1584" y="998"/>
                </a:lnTo>
                <a:lnTo>
                  <a:pt x="1584" y="998"/>
                </a:lnTo>
                <a:lnTo>
                  <a:pt x="1584" y="998"/>
                </a:lnTo>
                <a:lnTo>
                  <a:pt x="1586" y="998"/>
                </a:lnTo>
                <a:lnTo>
                  <a:pt x="1588" y="996"/>
                </a:lnTo>
                <a:lnTo>
                  <a:pt x="1592" y="996"/>
                </a:lnTo>
                <a:lnTo>
                  <a:pt x="1595" y="996"/>
                </a:lnTo>
                <a:lnTo>
                  <a:pt x="1595" y="996"/>
                </a:lnTo>
                <a:lnTo>
                  <a:pt x="1595" y="996"/>
                </a:lnTo>
                <a:lnTo>
                  <a:pt x="1595" y="994"/>
                </a:lnTo>
                <a:lnTo>
                  <a:pt x="1595" y="992"/>
                </a:lnTo>
                <a:lnTo>
                  <a:pt x="1592" y="990"/>
                </a:lnTo>
                <a:lnTo>
                  <a:pt x="1590" y="990"/>
                </a:lnTo>
                <a:lnTo>
                  <a:pt x="1590" y="990"/>
                </a:lnTo>
                <a:lnTo>
                  <a:pt x="1590" y="990"/>
                </a:lnTo>
                <a:lnTo>
                  <a:pt x="1590" y="990"/>
                </a:lnTo>
                <a:lnTo>
                  <a:pt x="1590" y="990"/>
                </a:lnTo>
                <a:lnTo>
                  <a:pt x="1590" y="990"/>
                </a:lnTo>
                <a:lnTo>
                  <a:pt x="1592" y="990"/>
                </a:lnTo>
                <a:lnTo>
                  <a:pt x="1592" y="992"/>
                </a:lnTo>
                <a:lnTo>
                  <a:pt x="1595" y="992"/>
                </a:lnTo>
                <a:lnTo>
                  <a:pt x="1595" y="994"/>
                </a:lnTo>
                <a:lnTo>
                  <a:pt x="1592" y="994"/>
                </a:lnTo>
                <a:lnTo>
                  <a:pt x="1590" y="996"/>
                </a:lnTo>
                <a:lnTo>
                  <a:pt x="1588" y="994"/>
                </a:lnTo>
                <a:lnTo>
                  <a:pt x="1586" y="994"/>
                </a:lnTo>
                <a:lnTo>
                  <a:pt x="1586" y="992"/>
                </a:lnTo>
                <a:lnTo>
                  <a:pt x="1584" y="990"/>
                </a:lnTo>
                <a:lnTo>
                  <a:pt x="1584" y="990"/>
                </a:lnTo>
                <a:lnTo>
                  <a:pt x="1584" y="990"/>
                </a:lnTo>
                <a:lnTo>
                  <a:pt x="1582" y="986"/>
                </a:lnTo>
                <a:lnTo>
                  <a:pt x="1582" y="986"/>
                </a:lnTo>
                <a:lnTo>
                  <a:pt x="1580" y="986"/>
                </a:lnTo>
                <a:lnTo>
                  <a:pt x="1578" y="986"/>
                </a:lnTo>
                <a:lnTo>
                  <a:pt x="1580" y="983"/>
                </a:lnTo>
                <a:lnTo>
                  <a:pt x="1582" y="981"/>
                </a:lnTo>
                <a:lnTo>
                  <a:pt x="1582" y="981"/>
                </a:lnTo>
                <a:lnTo>
                  <a:pt x="1582" y="981"/>
                </a:lnTo>
                <a:lnTo>
                  <a:pt x="1584" y="979"/>
                </a:lnTo>
                <a:lnTo>
                  <a:pt x="1584" y="979"/>
                </a:lnTo>
                <a:lnTo>
                  <a:pt x="1584" y="979"/>
                </a:lnTo>
                <a:lnTo>
                  <a:pt x="1584" y="979"/>
                </a:lnTo>
                <a:lnTo>
                  <a:pt x="1584" y="979"/>
                </a:lnTo>
                <a:lnTo>
                  <a:pt x="1584" y="979"/>
                </a:lnTo>
                <a:lnTo>
                  <a:pt x="1582" y="979"/>
                </a:lnTo>
                <a:lnTo>
                  <a:pt x="1582" y="977"/>
                </a:lnTo>
                <a:lnTo>
                  <a:pt x="1582" y="977"/>
                </a:lnTo>
                <a:lnTo>
                  <a:pt x="1582" y="977"/>
                </a:lnTo>
                <a:lnTo>
                  <a:pt x="1582" y="975"/>
                </a:lnTo>
                <a:lnTo>
                  <a:pt x="1582" y="971"/>
                </a:lnTo>
                <a:lnTo>
                  <a:pt x="1584" y="971"/>
                </a:lnTo>
                <a:lnTo>
                  <a:pt x="1584" y="971"/>
                </a:lnTo>
                <a:lnTo>
                  <a:pt x="1586" y="967"/>
                </a:lnTo>
                <a:lnTo>
                  <a:pt x="1588" y="965"/>
                </a:lnTo>
                <a:lnTo>
                  <a:pt x="1590" y="962"/>
                </a:lnTo>
                <a:lnTo>
                  <a:pt x="1590" y="962"/>
                </a:lnTo>
                <a:lnTo>
                  <a:pt x="1590" y="960"/>
                </a:lnTo>
                <a:lnTo>
                  <a:pt x="1590" y="960"/>
                </a:lnTo>
                <a:lnTo>
                  <a:pt x="1592" y="958"/>
                </a:lnTo>
                <a:lnTo>
                  <a:pt x="1595" y="958"/>
                </a:lnTo>
                <a:lnTo>
                  <a:pt x="1595" y="958"/>
                </a:lnTo>
                <a:lnTo>
                  <a:pt x="1595" y="960"/>
                </a:lnTo>
                <a:lnTo>
                  <a:pt x="1595" y="958"/>
                </a:lnTo>
                <a:lnTo>
                  <a:pt x="1595" y="958"/>
                </a:lnTo>
                <a:lnTo>
                  <a:pt x="1597" y="960"/>
                </a:lnTo>
                <a:lnTo>
                  <a:pt x="1597" y="960"/>
                </a:lnTo>
                <a:lnTo>
                  <a:pt x="1597" y="958"/>
                </a:lnTo>
                <a:lnTo>
                  <a:pt x="1597" y="958"/>
                </a:lnTo>
                <a:lnTo>
                  <a:pt x="1597" y="956"/>
                </a:lnTo>
                <a:lnTo>
                  <a:pt x="1597" y="958"/>
                </a:lnTo>
                <a:lnTo>
                  <a:pt x="1597" y="958"/>
                </a:lnTo>
                <a:lnTo>
                  <a:pt x="1597" y="958"/>
                </a:lnTo>
                <a:lnTo>
                  <a:pt x="1599" y="956"/>
                </a:lnTo>
                <a:lnTo>
                  <a:pt x="1599" y="956"/>
                </a:lnTo>
                <a:lnTo>
                  <a:pt x="1599" y="956"/>
                </a:lnTo>
                <a:lnTo>
                  <a:pt x="1599" y="958"/>
                </a:lnTo>
                <a:lnTo>
                  <a:pt x="1599" y="958"/>
                </a:lnTo>
                <a:lnTo>
                  <a:pt x="1601" y="956"/>
                </a:lnTo>
                <a:lnTo>
                  <a:pt x="1601" y="956"/>
                </a:lnTo>
                <a:lnTo>
                  <a:pt x="1601" y="958"/>
                </a:lnTo>
                <a:lnTo>
                  <a:pt x="1601" y="958"/>
                </a:lnTo>
                <a:lnTo>
                  <a:pt x="1601" y="956"/>
                </a:lnTo>
                <a:lnTo>
                  <a:pt x="1603" y="956"/>
                </a:lnTo>
                <a:lnTo>
                  <a:pt x="1605" y="956"/>
                </a:lnTo>
                <a:lnTo>
                  <a:pt x="1607" y="954"/>
                </a:lnTo>
                <a:lnTo>
                  <a:pt x="1607" y="954"/>
                </a:lnTo>
                <a:lnTo>
                  <a:pt x="1607" y="952"/>
                </a:lnTo>
                <a:lnTo>
                  <a:pt x="1609" y="950"/>
                </a:lnTo>
                <a:lnTo>
                  <a:pt x="1609" y="948"/>
                </a:lnTo>
                <a:lnTo>
                  <a:pt x="1611" y="948"/>
                </a:lnTo>
                <a:lnTo>
                  <a:pt x="1611" y="946"/>
                </a:lnTo>
                <a:lnTo>
                  <a:pt x="1611" y="946"/>
                </a:lnTo>
                <a:lnTo>
                  <a:pt x="1611" y="946"/>
                </a:lnTo>
                <a:lnTo>
                  <a:pt x="1611" y="948"/>
                </a:lnTo>
                <a:lnTo>
                  <a:pt x="1611" y="948"/>
                </a:lnTo>
                <a:lnTo>
                  <a:pt x="1611" y="948"/>
                </a:lnTo>
                <a:lnTo>
                  <a:pt x="1611" y="948"/>
                </a:lnTo>
                <a:lnTo>
                  <a:pt x="1611" y="950"/>
                </a:lnTo>
                <a:lnTo>
                  <a:pt x="1611" y="950"/>
                </a:lnTo>
                <a:lnTo>
                  <a:pt x="1611" y="950"/>
                </a:lnTo>
                <a:lnTo>
                  <a:pt x="1613" y="950"/>
                </a:lnTo>
                <a:lnTo>
                  <a:pt x="1613" y="950"/>
                </a:lnTo>
                <a:lnTo>
                  <a:pt x="1615" y="952"/>
                </a:lnTo>
                <a:lnTo>
                  <a:pt x="1615" y="950"/>
                </a:lnTo>
                <a:lnTo>
                  <a:pt x="1615" y="950"/>
                </a:lnTo>
                <a:lnTo>
                  <a:pt x="1615" y="948"/>
                </a:lnTo>
                <a:lnTo>
                  <a:pt x="1615" y="946"/>
                </a:lnTo>
                <a:lnTo>
                  <a:pt x="1618" y="948"/>
                </a:lnTo>
                <a:lnTo>
                  <a:pt x="1618" y="948"/>
                </a:lnTo>
                <a:lnTo>
                  <a:pt x="1618" y="948"/>
                </a:lnTo>
                <a:lnTo>
                  <a:pt x="1618" y="946"/>
                </a:lnTo>
                <a:lnTo>
                  <a:pt x="1620" y="946"/>
                </a:lnTo>
                <a:lnTo>
                  <a:pt x="1620" y="946"/>
                </a:lnTo>
                <a:lnTo>
                  <a:pt x="1620" y="948"/>
                </a:lnTo>
                <a:lnTo>
                  <a:pt x="1622" y="948"/>
                </a:lnTo>
                <a:lnTo>
                  <a:pt x="1622" y="948"/>
                </a:lnTo>
                <a:lnTo>
                  <a:pt x="1622" y="950"/>
                </a:lnTo>
                <a:lnTo>
                  <a:pt x="1622" y="948"/>
                </a:lnTo>
                <a:lnTo>
                  <a:pt x="1622" y="948"/>
                </a:lnTo>
                <a:lnTo>
                  <a:pt x="1624" y="948"/>
                </a:lnTo>
                <a:lnTo>
                  <a:pt x="1624" y="948"/>
                </a:lnTo>
                <a:lnTo>
                  <a:pt x="1624" y="946"/>
                </a:lnTo>
                <a:lnTo>
                  <a:pt x="1626" y="946"/>
                </a:lnTo>
                <a:lnTo>
                  <a:pt x="1626" y="946"/>
                </a:lnTo>
                <a:lnTo>
                  <a:pt x="1628" y="946"/>
                </a:lnTo>
                <a:lnTo>
                  <a:pt x="1628" y="946"/>
                </a:lnTo>
                <a:lnTo>
                  <a:pt x="1628" y="944"/>
                </a:lnTo>
                <a:lnTo>
                  <a:pt x="1630" y="944"/>
                </a:lnTo>
                <a:lnTo>
                  <a:pt x="1632" y="944"/>
                </a:lnTo>
                <a:lnTo>
                  <a:pt x="1634" y="944"/>
                </a:lnTo>
                <a:lnTo>
                  <a:pt x="1636" y="941"/>
                </a:lnTo>
                <a:lnTo>
                  <a:pt x="1636" y="941"/>
                </a:lnTo>
                <a:lnTo>
                  <a:pt x="1636" y="939"/>
                </a:lnTo>
                <a:lnTo>
                  <a:pt x="1636" y="939"/>
                </a:lnTo>
                <a:lnTo>
                  <a:pt x="1636" y="939"/>
                </a:lnTo>
                <a:lnTo>
                  <a:pt x="1636" y="937"/>
                </a:lnTo>
                <a:lnTo>
                  <a:pt x="1636" y="937"/>
                </a:lnTo>
                <a:lnTo>
                  <a:pt x="1634" y="935"/>
                </a:lnTo>
                <a:lnTo>
                  <a:pt x="1634" y="935"/>
                </a:lnTo>
                <a:lnTo>
                  <a:pt x="1636" y="935"/>
                </a:lnTo>
                <a:lnTo>
                  <a:pt x="1636" y="935"/>
                </a:lnTo>
                <a:lnTo>
                  <a:pt x="1639" y="935"/>
                </a:lnTo>
                <a:lnTo>
                  <a:pt x="1639" y="935"/>
                </a:lnTo>
                <a:lnTo>
                  <a:pt x="1639" y="937"/>
                </a:lnTo>
                <a:lnTo>
                  <a:pt x="1641" y="937"/>
                </a:lnTo>
                <a:lnTo>
                  <a:pt x="1645" y="935"/>
                </a:lnTo>
                <a:lnTo>
                  <a:pt x="1645" y="937"/>
                </a:lnTo>
                <a:lnTo>
                  <a:pt x="1647" y="935"/>
                </a:lnTo>
                <a:lnTo>
                  <a:pt x="1647" y="935"/>
                </a:lnTo>
                <a:lnTo>
                  <a:pt x="1649" y="933"/>
                </a:lnTo>
                <a:lnTo>
                  <a:pt x="1649" y="933"/>
                </a:lnTo>
                <a:lnTo>
                  <a:pt x="1649" y="931"/>
                </a:lnTo>
                <a:lnTo>
                  <a:pt x="1651" y="931"/>
                </a:lnTo>
                <a:lnTo>
                  <a:pt x="1651" y="931"/>
                </a:lnTo>
                <a:lnTo>
                  <a:pt x="1651" y="931"/>
                </a:lnTo>
                <a:lnTo>
                  <a:pt x="1651" y="931"/>
                </a:lnTo>
                <a:lnTo>
                  <a:pt x="1649" y="933"/>
                </a:lnTo>
                <a:lnTo>
                  <a:pt x="1653" y="933"/>
                </a:lnTo>
                <a:lnTo>
                  <a:pt x="1653" y="933"/>
                </a:lnTo>
                <a:lnTo>
                  <a:pt x="1657" y="931"/>
                </a:lnTo>
                <a:lnTo>
                  <a:pt x="1662" y="929"/>
                </a:lnTo>
                <a:lnTo>
                  <a:pt x="1666" y="929"/>
                </a:lnTo>
                <a:lnTo>
                  <a:pt x="1668" y="927"/>
                </a:lnTo>
                <a:lnTo>
                  <a:pt x="1670" y="927"/>
                </a:lnTo>
                <a:lnTo>
                  <a:pt x="1672" y="923"/>
                </a:lnTo>
                <a:lnTo>
                  <a:pt x="1672" y="923"/>
                </a:lnTo>
                <a:lnTo>
                  <a:pt x="1672" y="921"/>
                </a:lnTo>
                <a:lnTo>
                  <a:pt x="1672" y="923"/>
                </a:lnTo>
                <a:lnTo>
                  <a:pt x="1674" y="923"/>
                </a:lnTo>
                <a:lnTo>
                  <a:pt x="1674" y="923"/>
                </a:lnTo>
                <a:lnTo>
                  <a:pt x="1676" y="923"/>
                </a:lnTo>
                <a:lnTo>
                  <a:pt x="1676" y="925"/>
                </a:lnTo>
                <a:lnTo>
                  <a:pt x="1674" y="925"/>
                </a:lnTo>
                <a:lnTo>
                  <a:pt x="1672" y="927"/>
                </a:lnTo>
                <a:lnTo>
                  <a:pt x="1668" y="929"/>
                </a:lnTo>
                <a:lnTo>
                  <a:pt x="1668" y="931"/>
                </a:lnTo>
                <a:lnTo>
                  <a:pt x="1668" y="931"/>
                </a:lnTo>
                <a:lnTo>
                  <a:pt x="1668" y="931"/>
                </a:lnTo>
                <a:lnTo>
                  <a:pt x="1670" y="933"/>
                </a:lnTo>
                <a:lnTo>
                  <a:pt x="1670" y="931"/>
                </a:lnTo>
                <a:lnTo>
                  <a:pt x="1672" y="931"/>
                </a:lnTo>
                <a:lnTo>
                  <a:pt x="1676" y="931"/>
                </a:lnTo>
                <a:lnTo>
                  <a:pt x="1678" y="931"/>
                </a:lnTo>
                <a:lnTo>
                  <a:pt x="1683" y="931"/>
                </a:lnTo>
                <a:lnTo>
                  <a:pt x="1687" y="931"/>
                </a:lnTo>
                <a:lnTo>
                  <a:pt x="1689" y="931"/>
                </a:lnTo>
                <a:lnTo>
                  <a:pt x="1689" y="933"/>
                </a:lnTo>
                <a:lnTo>
                  <a:pt x="1685" y="933"/>
                </a:lnTo>
                <a:lnTo>
                  <a:pt x="1678" y="933"/>
                </a:lnTo>
                <a:lnTo>
                  <a:pt x="1678" y="935"/>
                </a:lnTo>
                <a:lnTo>
                  <a:pt x="1678" y="937"/>
                </a:lnTo>
                <a:lnTo>
                  <a:pt x="1676" y="935"/>
                </a:lnTo>
                <a:lnTo>
                  <a:pt x="1676" y="935"/>
                </a:lnTo>
                <a:lnTo>
                  <a:pt x="1676" y="935"/>
                </a:lnTo>
                <a:lnTo>
                  <a:pt x="1676" y="933"/>
                </a:lnTo>
                <a:lnTo>
                  <a:pt x="1676" y="933"/>
                </a:lnTo>
                <a:lnTo>
                  <a:pt x="1676" y="933"/>
                </a:lnTo>
                <a:lnTo>
                  <a:pt x="1674" y="931"/>
                </a:lnTo>
                <a:lnTo>
                  <a:pt x="1674" y="933"/>
                </a:lnTo>
                <a:lnTo>
                  <a:pt x="1674" y="933"/>
                </a:lnTo>
                <a:lnTo>
                  <a:pt x="1670" y="935"/>
                </a:lnTo>
                <a:lnTo>
                  <a:pt x="1668" y="935"/>
                </a:lnTo>
                <a:lnTo>
                  <a:pt x="1657" y="941"/>
                </a:lnTo>
                <a:lnTo>
                  <a:pt x="1655" y="944"/>
                </a:lnTo>
                <a:lnTo>
                  <a:pt x="1655" y="944"/>
                </a:lnTo>
                <a:lnTo>
                  <a:pt x="1657" y="944"/>
                </a:lnTo>
                <a:lnTo>
                  <a:pt x="1659" y="941"/>
                </a:lnTo>
                <a:lnTo>
                  <a:pt x="1659" y="944"/>
                </a:lnTo>
                <a:lnTo>
                  <a:pt x="1657" y="944"/>
                </a:lnTo>
                <a:lnTo>
                  <a:pt x="1655" y="944"/>
                </a:lnTo>
                <a:lnTo>
                  <a:pt x="1655" y="944"/>
                </a:lnTo>
                <a:lnTo>
                  <a:pt x="1653" y="946"/>
                </a:lnTo>
                <a:lnTo>
                  <a:pt x="1651" y="946"/>
                </a:lnTo>
                <a:lnTo>
                  <a:pt x="1651" y="948"/>
                </a:lnTo>
                <a:lnTo>
                  <a:pt x="1649" y="948"/>
                </a:lnTo>
                <a:lnTo>
                  <a:pt x="1649" y="948"/>
                </a:lnTo>
                <a:lnTo>
                  <a:pt x="1653" y="946"/>
                </a:lnTo>
                <a:lnTo>
                  <a:pt x="1653" y="946"/>
                </a:lnTo>
                <a:lnTo>
                  <a:pt x="1651" y="950"/>
                </a:lnTo>
                <a:lnTo>
                  <a:pt x="1649" y="954"/>
                </a:lnTo>
                <a:lnTo>
                  <a:pt x="1649" y="954"/>
                </a:lnTo>
                <a:lnTo>
                  <a:pt x="1649" y="958"/>
                </a:lnTo>
                <a:lnTo>
                  <a:pt x="1651" y="960"/>
                </a:lnTo>
                <a:lnTo>
                  <a:pt x="1651" y="960"/>
                </a:lnTo>
                <a:lnTo>
                  <a:pt x="1651" y="958"/>
                </a:lnTo>
                <a:lnTo>
                  <a:pt x="1653" y="958"/>
                </a:lnTo>
                <a:lnTo>
                  <a:pt x="1653" y="960"/>
                </a:lnTo>
                <a:lnTo>
                  <a:pt x="1655" y="962"/>
                </a:lnTo>
                <a:lnTo>
                  <a:pt x="1657" y="965"/>
                </a:lnTo>
                <a:lnTo>
                  <a:pt x="1657" y="962"/>
                </a:lnTo>
                <a:lnTo>
                  <a:pt x="1659" y="965"/>
                </a:lnTo>
                <a:lnTo>
                  <a:pt x="1659" y="965"/>
                </a:lnTo>
                <a:lnTo>
                  <a:pt x="1659" y="962"/>
                </a:lnTo>
                <a:lnTo>
                  <a:pt x="1659" y="962"/>
                </a:lnTo>
                <a:lnTo>
                  <a:pt x="1662" y="965"/>
                </a:lnTo>
                <a:lnTo>
                  <a:pt x="1662" y="962"/>
                </a:lnTo>
                <a:lnTo>
                  <a:pt x="1664" y="960"/>
                </a:lnTo>
                <a:lnTo>
                  <a:pt x="1664" y="960"/>
                </a:lnTo>
                <a:lnTo>
                  <a:pt x="1666" y="960"/>
                </a:lnTo>
                <a:lnTo>
                  <a:pt x="1668" y="958"/>
                </a:lnTo>
                <a:lnTo>
                  <a:pt x="1668" y="956"/>
                </a:lnTo>
                <a:lnTo>
                  <a:pt x="1670" y="956"/>
                </a:lnTo>
                <a:lnTo>
                  <a:pt x="1672" y="954"/>
                </a:lnTo>
                <a:lnTo>
                  <a:pt x="1674" y="952"/>
                </a:lnTo>
                <a:lnTo>
                  <a:pt x="1674" y="950"/>
                </a:lnTo>
                <a:lnTo>
                  <a:pt x="1676" y="950"/>
                </a:lnTo>
                <a:lnTo>
                  <a:pt x="1676" y="950"/>
                </a:lnTo>
                <a:lnTo>
                  <a:pt x="1676" y="948"/>
                </a:lnTo>
                <a:lnTo>
                  <a:pt x="1676" y="948"/>
                </a:lnTo>
                <a:lnTo>
                  <a:pt x="1676" y="946"/>
                </a:lnTo>
                <a:lnTo>
                  <a:pt x="1678" y="946"/>
                </a:lnTo>
                <a:lnTo>
                  <a:pt x="1678" y="948"/>
                </a:lnTo>
                <a:lnTo>
                  <a:pt x="1680" y="946"/>
                </a:lnTo>
                <a:lnTo>
                  <a:pt x="1680" y="946"/>
                </a:lnTo>
                <a:lnTo>
                  <a:pt x="1680" y="944"/>
                </a:lnTo>
                <a:lnTo>
                  <a:pt x="1683" y="946"/>
                </a:lnTo>
                <a:lnTo>
                  <a:pt x="1683" y="946"/>
                </a:lnTo>
                <a:lnTo>
                  <a:pt x="1683" y="946"/>
                </a:lnTo>
                <a:lnTo>
                  <a:pt x="1685" y="948"/>
                </a:lnTo>
                <a:lnTo>
                  <a:pt x="1687" y="948"/>
                </a:lnTo>
                <a:lnTo>
                  <a:pt x="1687" y="946"/>
                </a:lnTo>
                <a:lnTo>
                  <a:pt x="1687" y="946"/>
                </a:lnTo>
                <a:lnTo>
                  <a:pt x="1687" y="946"/>
                </a:lnTo>
                <a:lnTo>
                  <a:pt x="1687" y="944"/>
                </a:lnTo>
                <a:lnTo>
                  <a:pt x="1687" y="944"/>
                </a:lnTo>
                <a:lnTo>
                  <a:pt x="1689" y="944"/>
                </a:lnTo>
                <a:lnTo>
                  <a:pt x="1689" y="944"/>
                </a:lnTo>
                <a:lnTo>
                  <a:pt x="1691" y="944"/>
                </a:lnTo>
                <a:lnTo>
                  <a:pt x="1693" y="944"/>
                </a:lnTo>
                <a:lnTo>
                  <a:pt x="1693" y="944"/>
                </a:lnTo>
                <a:lnTo>
                  <a:pt x="1695" y="944"/>
                </a:lnTo>
                <a:lnTo>
                  <a:pt x="1699" y="941"/>
                </a:lnTo>
                <a:lnTo>
                  <a:pt x="1701" y="941"/>
                </a:lnTo>
                <a:lnTo>
                  <a:pt x="1706" y="939"/>
                </a:lnTo>
                <a:lnTo>
                  <a:pt x="1710" y="937"/>
                </a:lnTo>
                <a:lnTo>
                  <a:pt x="1712" y="937"/>
                </a:lnTo>
                <a:lnTo>
                  <a:pt x="1714" y="937"/>
                </a:lnTo>
                <a:lnTo>
                  <a:pt x="1714" y="935"/>
                </a:lnTo>
                <a:lnTo>
                  <a:pt x="1716" y="935"/>
                </a:lnTo>
                <a:lnTo>
                  <a:pt x="1716" y="935"/>
                </a:lnTo>
                <a:lnTo>
                  <a:pt x="1718" y="935"/>
                </a:lnTo>
                <a:lnTo>
                  <a:pt x="1720" y="933"/>
                </a:lnTo>
                <a:lnTo>
                  <a:pt x="1722" y="933"/>
                </a:lnTo>
                <a:lnTo>
                  <a:pt x="1722" y="933"/>
                </a:lnTo>
                <a:lnTo>
                  <a:pt x="1722" y="933"/>
                </a:lnTo>
                <a:lnTo>
                  <a:pt x="1724" y="933"/>
                </a:lnTo>
                <a:lnTo>
                  <a:pt x="1722" y="933"/>
                </a:lnTo>
                <a:lnTo>
                  <a:pt x="1722" y="931"/>
                </a:lnTo>
                <a:lnTo>
                  <a:pt x="1718" y="931"/>
                </a:lnTo>
                <a:lnTo>
                  <a:pt x="1718" y="931"/>
                </a:lnTo>
                <a:lnTo>
                  <a:pt x="1720" y="931"/>
                </a:lnTo>
                <a:lnTo>
                  <a:pt x="1720" y="929"/>
                </a:lnTo>
                <a:lnTo>
                  <a:pt x="1718" y="927"/>
                </a:lnTo>
                <a:lnTo>
                  <a:pt x="1718" y="927"/>
                </a:lnTo>
                <a:lnTo>
                  <a:pt x="1716" y="925"/>
                </a:lnTo>
                <a:lnTo>
                  <a:pt x="1714" y="927"/>
                </a:lnTo>
                <a:lnTo>
                  <a:pt x="1712" y="927"/>
                </a:lnTo>
                <a:lnTo>
                  <a:pt x="1712" y="925"/>
                </a:lnTo>
                <a:lnTo>
                  <a:pt x="1710" y="925"/>
                </a:lnTo>
                <a:lnTo>
                  <a:pt x="1710" y="923"/>
                </a:lnTo>
                <a:lnTo>
                  <a:pt x="1710" y="923"/>
                </a:lnTo>
                <a:lnTo>
                  <a:pt x="1706" y="925"/>
                </a:lnTo>
                <a:lnTo>
                  <a:pt x="1703" y="927"/>
                </a:lnTo>
                <a:lnTo>
                  <a:pt x="1703" y="927"/>
                </a:lnTo>
                <a:lnTo>
                  <a:pt x="1703" y="927"/>
                </a:lnTo>
                <a:lnTo>
                  <a:pt x="1701" y="927"/>
                </a:lnTo>
                <a:lnTo>
                  <a:pt x="1699" y="927"/>
                </a:lnTo>
                <a:lnTo>
                  <a:pt x="1699" y="925"/>
                </a:lnTo>
                <a:lnTo>
                  <a:pt x="1699" y="925"/>
                </a:lnTo>
                <a:lnTo>
                  <a:pt x="1697" y="925"/>
                </a:lnTo>
                <a:lnTo>
                  <a:pt x="1693" y="925"/>
                </a:lnTo>
                <a:lnTo>
                  <a:pt x="1691" y="925"/>
                </a:lnTo>
                <a:lnTo>
                  <a:pt x="1691" y="925"/>
                </a:lnTo>
                <a:lnTo>
                  <a:pt x="1691" y="925"/>
                </a:lnTo>
                <a:lnTo>
                  <a:pt x="1689" y="923"/>
                </a:lnTo>
                <a:lnTo>
                  <a:pt x="1687" y="923"/>
                </a:lnTo>
                <a:lnTo>
                  <a:pt x="1687" y="923"/>
                </a:lnTo>
                <a:lnTo>
                  <a:pt x="1685" y="923"/>
                </a:lnTo>
                <a:lnTo>
                  <a:pt x="1683" y="921"/>
                </a:lnTo>
                <a:lnTo>
                  <a:pt x="1680" y="921"/>
                </a:lnTo>
                <a:lnTo>
                  <a:pt x="1683" y="918"/>
                </a:lnTo>
                <a:lnTo>
                  <a:pt x="1683" y="918"/>
                </a:lnTo>
                <a:lnTo>
                  <a:pt x="1683" y="916"/>
                </a:lnTo>
                <a:lnTo>
                  <a:pt x="1678" y="916"/>
                </a:lnTo>
                <a:lnTo>
                  <a:pt x="1678" y="916"/>
                </a:lnTo>
                <a:lnTo>
                  <a:pt x="1672" y="916"/>
                </a:lnTo>
                <a:lnTo>
                  <a:pt x="1672" y="914"/>
                </a:lnTo>
                <a:lnTo>
                  <a:pt x="1672" y="914"/>
                </a:lnTo>
                <a:lnTo>
                  <a:pt x="1672" y="912"/>
                </a:lnTo>
                <a:lnTo>
                  <a:pt x="1670" y="910"/>
                </a:lnTo>
                <a:lnTo>
                  <a:pt x="1670" y="908"/>
                </a:lnTo>
                <a:lnTo>
                  <a:pt x="1668" y="908"/>
                </a:lnTo>
                <a:lnTo>
                  <a:pt x="1668" y="906"/>
                </a:lnTo>
                <a:lnTo>
                  <a:pt x="1668" y="904"/>
                </a:lnTo>
                <a:lnTo>
                  <a:pt x="1668" y="904"/>
                </a:lnTo>
                <a:lnTo>
                  <a:pt x="1668" y="902"/>
                </a:lnTo>
                <a:lnTo>
                  <a:pt x="1668" y="900"/>
                </a:lnTo>
                <a:lnTo>
                  <a:pt x="1666" y="900"/>
                </a:lnTo>
                <a:lnTo>
                  <a:pt x="1664" y="902"/>
                </a:lnTo>
                <a:lnTo>
                  <a:pt x="1662" y="902"/>
                </a:lnTo>
                <a:lnTo>
                  <a:pt x="1662" y="900"/>
                </a:lnTo>
                <a:lnTo>
                  <a:pt x="1666" y="897"/>
                </a:lnTo>
                <a:lnTo>
                  <a:pt x="1668" y="895"/>
                </a:lnTo>
                <a:lnTo>
                  <a:pt x="1668" y="891"/>
                </a:lnTo>
                <a:lnTo>
                  <a:pt x="1670" y="889"/>
                </a:lnTo>
                <a:lnTo>
                  <a:pt x="1670" y="889"/>
                </a:lnTo>
                <a:lnTo>
                  <a:pt x="1668" y="887"/>
                </a:lnTo>
                <a:lnTo>
                  <a:pt x="1666" y="887"/>
                </a:lnTo>
                <a:lnTo>
                  <a:pt x="1666" y="887"/>
                </a:lnTo>
                <a:lnTo>
                  <a:pt x="1664" y="887"/>
                </a:lnTo>
                <a:lnTo>
                  <a:pt x="1662" y="889"/>
                </a:lnTo>
                <a:lnTo>
                  <a:pt x="1659" y="889"/>
                </a:lnTo>
                <a:lnTo>
                  <a:pt x="1657" y="889"/>
                </a:lnTo>
                <a:lnTo>
                  <a:pt x="1657" y="889"/>
                </a:lnTo>
                <a:lnTo>
                  <a:pt x="1655" y="887"/>
                </a:lnTo>
                <a:lnTo>
                  <a:pt x="1653" y="885"/>
                </a:lnTo>
                <a:lnTo>
                  <a:pt x="1649" y="885"/>
                </a:lnTo>
                <a:lnTo>
                  <a:pt x="1647" y="883"/>
                </a:lnTo>
                <a:lnTo>
                  <a:pt x="1645" y="883"/>
                </a:lnTo>
                <a:lnTo>
                  <a:pt x="1643" y="883"/>
                </a:lnTo>
                <a:lnTo>
                  <a:pt x="1641" y="883"/>
                </a:lnTo>
                <a:lnTo>
                  <a:pt x="1645" y="881"/>
                </a:lnTo>
                <a:lnTo>
                  <a:pt x="1647" y="883"/>
                </a:lnTo>
                <a:lnTo>
                  <a:pt x="1647" y="883"/>
                </a:lnTo>
                <a:lnTo>
                  <a:pt x="1651" y="883"/>
                </a:lnTo>
                <a:lnTo>
                  <a:pt x="1651" y="881"/>
                </a:lnTo>
                <a:lnTo>
                  <a:pt x="1653" y="881"/>
                </a:lnTo>
                <a:lnTo>
                  <a:pt x="1655" y="883"/>
                </a:lnTo>
                <a:lnTo>
                  <a:pt x="1659" y="883"/>
                </a:lnTo>
                <a:lnTo>
                  <a:pt x="1662" y="883"/>
                </a:lnTo>
                <a:lnTo>
                  <a:pt x="1662" y="883"/>
                </a:lnTo>
                <a:lnTo>
                  <a:pt x="1666" y="883"/>
                </a:lnTo>
                <a:lnTo>
                  <a:pt x="1666" y="881"/>
                </a:lnTo>
                <a:lnTo>
                  <a:pt x="1668" y="881"/>
                </a:lnTo>
                <a:lnTo>
                  <a:pt x="1670" y="881"/>
                </a:lnTo>
                <a:lnTo>
                  <a:pt x="1670" y="879"/>
                </a:lnTo>
                <a:lnTo>
                  <a:pt x="1672" y="876"/>
                </a:lnTo>
                <a:lnTo>
                  <a:pt x="1676" y="876"/>
                </a:lnTo>
                <a:lnTo>
                  <a:pt x="1676" y="874"/>
                </a:lnTo>
                <a:lnTo>
                  <a:pt x="1676" y="870"/>
                </a:lnTo>
                <a:lnTo>
                  <a:pt x="1674" y="868"/>
                </a:lnTo>
                <a:lnTo>
                  <a:pt x="1672" y="868"/>
                </a:lnTo>
                <a:lnTo>
                  <a:pt x="1674" y="868"/>
                </a:lnTo>
                <a:lnTo>
                  <a:pt x="1678" y="868"/>
                </a:lnTo>
                <a:lnTo>
                  <a:pt x="1678" y="868"/>
                </a:lnTo>
                <a:lnTo>
                  <a:pt x="1676" y="866"/>
                </a:lnTo>
                <a:lnTo>
                  <a:pt x="1672" y="864"/>
                </a:lnTo>
                <a:lnTo>
                  <a:pt x="1668" y="862"/>
                </a:lnTo>
                <a:lnTo>
                  <a:pt x="1659" y="860"/>
                </a:lnTo>
                <a:lnTo>
                  <a:pt x="1659" y="860"/>
                </a:lnTo>
                <a:lnTo>
                  <a:pt x="1653" y="862"/>
                </a:lnTo>
                <a:lnTo>
                  <a:pt x="1649" y="862"/>
                </a:lnTo>
                <a:lnTo>
                  <a:pt x="1643" y="864"/>
                </a:lnTo>
                <a:lnTo>
                  <a:pt x="1634" y="866"/>
                </a:lnTo>
                <a:lnTo>
                  <a:pt x="1628" y="868"/>
                </a:lnTo>
                <a:lnTo>
                  <a:pt x="1624" y="870"/>
                </a:lnTo>
                <a:lnTo>
                  <a:pt x="1620" y="872"/>
                </a:lnTo>
                <a:lnTo>
                  <a:pt x="1615" y="874"/>
                </a:lnTo>
                <a:lnTo>
                  <a:pt x="1615" y="876"/>
                </a:lnTo>
                <a:lnTo>
                  <a:pt x="1611" y="876"/>
                </a:lnTo>
                <a:lnTo>
                  <a:pt x="1611" y="876"/>
                </a:lnTo>
                <a:lnTo>
                  <a:pt x="1609" y="879"/>
                </a:lnTo>
                <a:lnTo>
                  <a:pt x="1603" y="883"/>
                </a:lnTo>
                <a:lnTo>
                  <a:pt x="1601" y="885"/>
                </a:lnTo>
                <a:lnTo>
                  <a:pt x="1599" y="887"/>
                </a:lnTo>
                <a:lnTo>
                  <a:pt x="1597" y="891"/>
                </a:lnTo>
                <a:lnTo>
                  <a:pt x="1592" y="893"/>
                </a:lnTo>
                <a:lnTo>
                  <a:pt x="1592" y="895"/>
                </a:lnTo>
                <a:lnTo>
                  <a:pt x="1590" y="897"/>
                </a:lnTo>
                <a:lnTo>
                  <a:pt x="1588" y="900"/>
                </a:lnTo>
                <a:lnTo>
                  <a:pt x="1586" y="902"/>
                </a:lnTo>
                <a:lnTo>
                  <a:pt x="1580" y="904"/>
                </a:lnTo>
                <a:lnTo>
                  <a:pt x="1578" y="906"/>
                </a:lnTo>
                <a:lnTo>
                  <a:pt x="1576" y="906"/>
                </a:lnTo>
                <a:lnTo>
                  <a:pt x="1574" y="908"/>
                </a:lnTo>
                <a:lnTo>
                  <a:pt x="1569" y="908"/>
                </a:lnTo>
                <a:lnTo>
                  <a:pt x="1565" y="908"/>
                </a:lnTo>
                <a:lnTo>
                  <a:pt x="1563" y="910"/>
                </a:lnTo>
                <a:lnTo>
                  <a:pt x="1561" y="910"/>
                </a:lnTo>
                <a:lnTo>
                  <a:pt x="1561" y="912"/>
                </a:lnTo>
                <a:lnTo>
                  <a:pt x="1559" y="912"/>
                </a:lnTo>
                <a:lnTo>
                  <a:pt x="1557" y="914"/>
                </a:lnTo>
                <a:lnTo>
                  <a:pt x="1555" y="916"/>
                </a:lnTo>
                <a:lnTo>
                  <a:pt x="1551" y="918"/>
                </a:lnTo>
                <a:lnTo>
                  <a:pt x="1548" y="921"/>
                </a:lnTo>
                <a:lnTo>
                  <a:pt x="1546" y="923"/>
                </a:lnTo>
                <a:lnTo>
                  <a:pt x="1544" y="925"/>
                </a:lnTo>
                <a:lnTo>
                  <a:pt x="1544" y="927"/>
                </a:lnTo>
                <a:lnTo>
                  <a:pt x="1542" y="927"/>
                </a:lnTo>
                <a:lnTo>
                  <a:pt x="1542" y="929"/>
                </a:lnTo>
                <a:lnTo>
                  <a:pt x="1542" y="931"/>
                </a:lnTo>
                <a:lnTo>
                  <a:pt x="1540" y="931"/>
                </a:lnTo>
                <a:lnTo>
                  <a:pt x="1536" y="933"/>
                </a:lnTo>
                <a:lnTo>
                  <a:pt x="1532" y="935"/>
                </a:lnTo>
                <a:lnTo>
                  <a:pt x="1527" y="937"/>
                </a:lnTo>
                <a:lnTo>
                  <a:pt x="1525" y="937"/>
                </a:lnTo>
                <a:lnTo>
                  <a:pt x="1530" y="935"/>
                </a:lnTo>
                <a:lnTo>
                  <a:pt x="1534" y="933"/>
                </a:lnTo>
                <a:lnTo>
                  <a:pt x="1536" y="931"/>
                </a:lnTo>
                <a:lnTo>
                  <a:pt x="1536" y="931"/>
                </a:lnTo>
                <a:lnTo>
                  <a:pt x="1532" y="929"/>
                </a:lnTo>
                <a:lnTo>
                  <a:pt x="1532" y="929"/>
                </a:lnTo>
                <a:lnTo>
                  <a:pt x="1536" y="929"/>
                </a:lnTo>
                <a:lnTo>
                  <a:pt x="1538" y="929"/>
                </a:lnTo>
                <a:lnTo>
                  <a:pt x="1538" y="927"/>
                </a:lnTo>
                <a:lnTo>
                  <a:pt x="1540" y="925"/>
                </a:lnTo>
                <a:lnTo>
                  <a:pt x="1544" y="925"/>
                </a:lnTo>
                <a:lnTo>
                  <a:pt x="1546" y="923"/>
                </a:lnTo>
                <a:lnTo>
                  <a:pt x="1548" y="921"/>
                </a:lnTo>
                <a:lnTo>
                  <a:pt x="1548" y="918"/>
                </a:lnTo>
                <a:lnTo>
                  <a:pt x="1551" y="918"/>
                </a:lnTo>
                <a:lnTo>
                  <a:pt x="1551" y="916"/>
                </a:lnTo>
                <a:lnTo>
                  <a:pt x="1553" y="916"/>
                </a:lnTo>
                <a:lnTo>
                  <a:pt x="1555" y="914"/>
                </a:lnTo>
                <a:lnTo>
                  <a:pt x="1561" y="912"/>
                </a:lnTo>
                <a:lnTo>
                  <a:pt x="1561" y="910"/>
                </a:lnTo>
                <a:lnTo>
                  <a:pt x="1565" y="910"/>
                </a:lnTo>
                <a:lnTo>
                  <a:pt x="1567" y="908"/>
                </a:lnTo>
                <a:lnTo>
                  <a:pt x="1567" y="908"/>
                </a:lnTo>
                <a:lnTo>
                  <a:pt x="1569" y="908"/>
                </a:lnTo>
                <a:lnTo>
                  <a:pt x="1576" y="906"/>
                </a:lnTo>
                <a:lnTo>
                  <a:pt x="1578" y="904"/>
                </a:lnTo>
                <a:lnTo>
                  <a:pt x="1580" y="902"/>
                </a:lnTo>
                <a:lnTo>
                  <a:pt x="1584" y="900"/>
                </a:lnTo>
                <a:lnTo>
                  <a:pt x="1586" y="895"/>
                </a:lnTo>
                <a:lnTo>
                  <a:pt x="1588" y="893"/>
                </a:lnTo>
                <a:lnTo>
                  <a:pt x="1595" y="889"/>
                </a:lnTo>
                <a:lnTo>
                  <a:pt x="1595" y="887"/>
                </a:lnTo>
                <a:lnTo>
                  <a:pt x="1597" y="885"/>
                </a:lnTo>
                <a:lnTo>
                  <a:pt x="1597" y="883"/>
                </a:lnTo>
                <a:lnTo>
                  <a:pt x="1595" y="881"/>
                </a:lnTo>
                <a:lnTo>
                  <a:pt x="1595" y="881"/>
                </a:lnTo>
                <a:lnTo>
                  <a:pt x="1592" y="879"/>
                </a:lnTo>
                <a:lnTo>
                  <a:pt x="1586" y="876"/>
                </a:lnTo>
                <a:lnTo>
                  <a:pt x="1584" y="876"/>
                </a:lnTo>
                <a:lnTo>
                  <a:pt x="1582" y="876"/>
                </a:lnTo>
                <a:lnTo>
                  <a:pt x="1580" y="876"/>
                </a:lnTo>
                <a:lnTo>
                  <a:pt x="1580" y="876"/>
                </a:lnTo>
                <a:lnTo>
                  <a:pt x="1588" y="876"/>
                </a:lnTo>
                <a:lnTo>
                  <a:pt x="1592" y="879"/>
                </a:lnTo>
                <a:lnTo>
                  <a:pt x="1595" y="879"/>
                </a:lnTo>
                <a:lnTo>
                  <a:pt x="1597" y="881"/>
                </a:lnTo>
                <a:lnTo>
                  <a:pt x="1597" y="881"/>
                </a:lnTo>
                <a:lnTo>
                  <a:pt x="1599" y="881"/>
                </a:lnTo>
                <a:lnTo>
                  <a:pt x="1601" y="879"/>
                </a:lnTo>
                <a:lnTo>
                  <a:pt x="1603" y="876"/>
                </a:lnTo>
                <a:lnTo>
                  <a:pt x="1605" y="874"/>
                </a:lnTo>
                <a:lnTo>
                  <a:pt x="1609" y="868"/>
                </a:lnTo>
                <a:lnTo>
                  <a:pt x="1613" y="866"/>
                </a:lnTo>
                <a:lnTo>
                  <a:pt x="1613" y="866"/>
                </a:lnTo>
                <a:lnTo>
                  <a:pt x="1615" y="864"/>
                </a:lnTo>
                <a:lnTo>
                  <a:pt x="1618" y="864"/>
                </a:lnTo>
                <a:lnTo>
                  <a:pt x="1618" y="864"/>
                </a:lnTo>
                <a:lnTo>
                  <a:pt x="1620" y="862"/>
                </a:lnTo>
                <a:lnTo>
                  <a:pt x="1618" y="862"/>
                </a:lnTo>
                <a:lnTo>
                  <a:pt x="1622" y="860"/>
                </a:lnTo>
                <a:lnTo>
                  <a:pt x="1630" y="860"/>
                </a:lnTo>
                <a:lnTo>
                  <a:pt x="1630" y="860"/>
                </a:lnTo>
                <a:lnTo>
                  <a:pt x="1632" y="860"/>
                </a:lnTo>
                <a:lnTo>
                  <a:pt x="1632" y="858"/>
                </a:lnTo>
                <a:lnTo>
                  <a:pt x="1634" y="853"/>
                </a:lnTo>
                <a:lnTo>
                  <a:pt x="1639" y="847"/>
                </a:lnTo>
                <a:lnTo>
                  <a:pt x="1641" y="845"/>
                </a:lnTo>
                <a:lnTo>
                  <a:pt x="1643" y="843"/>
                </a:lnTo>
                <a:lnTo>
                  <a:pt x="1643" y="843"/>
                </a:lnTo>
                <a:lnTo>
                  <a:pt x="1645" y="843"/>
                </a:lnTo>
                <a:lnTo>
                  <a:pt x="1645" y="843"/>
                </a:lnTo>
                <a:lnTo>
                  <a:pt x="1647" y="843"/>
                </a:lnTo>
                <a:lnTo>
                  <a:pt x="1649" y="843"/>
                </a:lnTo>
                <a:lnTo>
                  <a:pt x="1649" y="843"/>
                </a:lnTo>
                <a:lnTo>
                  <a:pt x="1653" y="841"/>
                </a:lnTo>
                <a:lnTo>
                  <a:pt x="1655" y="843"/>
                </a:lnTo>
                <a:lnTo>
                  <a:pt x="1662" y="841"/>
                </a:lnTo>
                <a:lnTo>
                  <a:pt x="1664" y="841"/>
                </a:lnTo>
                <a:lnTo>
                  <a:pt x="1668" y="841"/>
                </a:lnTo>
                <a:lnTo>
                  <a:pt x="1674" y="841"/>
                </a:lnTo>
                <a:lnTo>
                  <a:pt x="1678" y="841"/>
                </a:lnTo>
                <a:lnTo>
                  <a:pt x="1680" y="841"/>
                </a:lnTo>
                <a:lnTo>
                  <a:pt x="1683" y="841"/>
                </a:lnTo>
                <a:lnTo>
                  <a:pt x="1685" y="841"/>
                </a:lnTo>
                <a:lnTo>
                  <a:pt x="1687" y="843"/>
                </a:lnTo>
                <a:lnTo>
                  <a:pt x="1691" y="843"/>
                </a:lnTo>
                <a:lnTo>
                  <a:pt x="1693" y="841"/>
                </a:lnTo>
                <a:lnTo>
                  <a:pt x="1695" y="841"/>
                </a:lnTo>
                <a:lnTo>
                  <a:pt x="1697" y="841"/>
                </a:lnTo>
                <a:lnTo>
                  <a:pt x="1699" y="841"/>
                </a:lnTo>
                <a:lnTo>
                  <a:pt x="1701" y="841"/>
                </a:lnTo>
                <a:lnTo>
                  <a:pt x="1703" y="841"/>
                </a:lnTo>
                <a:lnTo>
                  <a:pt x="1708" y="843"/>
                </a:lnTo>
                <a:lnTo>
                  <a:pt x="1710" y="843"/>
                </a:lnTo>
                <a:lnTo>
                  <a:pt x="1712" y="843"/>
                </a:lnTo>
                <a:lnTo>
                  <a:pt x="1714" y="845"/>
                </a:lnTo>
                <a:lnTo>
                  <a:pt x="1720" y="843"/>
                </a:lnTo>
                <a:lnTo>
                  <a:pt x="1722" y="843"/>
                </a:lnTo>
                <a:lnTo>
                  <a:pt x="1724" y="843"/>
                </a:lnTo>
                <a:lnTo>
                  <a:pt x="1727" y="843"/>
                </a:lnTo>
                <a:lnTo>
                  <a:pt x="1729" y="843"/>
                </a:lnTo>
                <a:lnTo>
                  <a:pt x="1733" y="843"/>
                </a:lnTo>
                <a:lnTo>
                  <a:pt x="1737" y="843"/>
                </a:lnTo>
                <a:lnTo>
                  <a:pt x="1739" y="841"/>
                </a:lnTo>
                <a:lnTo>
                  <a:pt x="1741" y="839"/>
                </a:lnTo>
                <a:lnTo>
                  <a:pt x="1743" y="837"/>
                </a:lnTo>
                <a:lnTo>
                  <a:pt x="1747" y="835"/>
                </a:lnTo>
                <a:lnTo>
                  <a:pt x="1750" y="832"/>
                </a:lnTo>
                <a:lnTo>
                  <a:pt x="1752" y="830"/>
                </a:lnTo>
                <a:lnTo>
                  <a:pt x="1758" y="824"/>
                </a:lnTo>
                <a:lnTo>
                  <a:pt x="1758" y="824"/>
                </a:lnTo>
                <a:lnTo>
                  <a:pt x="1758" y="824"/>
                </a:lnTo>
                <a:lnTo>
                  <a:pt x="1760" y="822"/>
                </a:lnTo>
                <a:lnTo>
                  <a:pt x="1760" y="822"/>
                </a:lnTo>
                <a:lnTo>
                  <a:pt x="1764" y="822"/>
                </a:lnTo>
                <a:lnTo>
                  <a:pt x="1766" y="822"/>
                </a:lnTo>
                <a:lnTo>
                  <a:pt x="1766" y="822"/>
                </a:lnTo>
                <a:lnTo>
                  <a:pt x="1771" y="820"/>
                </a:lnTo>
                <a:lnTo>
                  <a:pt x="1771" y="820"/>
                </a:lnTo>
                <a:lnTo>
                  <a:pt x="1775" y="820"/>
                </a:lnTo>
                <a:lnTo>
                  <a:pt x="1777" y="820"/>
                </a:lnTo>
                <a:lnTo>
                  <a:pt x="1781" y="820"/>
                </a:lnTo>
                <a:lnTo>
                  <a:pt x="1781" y="820"/>
                </a:lnTo>
                <a:lnTo>
                  <a:pt x="1783" y="820"/>
                </a:lnTo>
                <a:lnTo>
                  <a:pt x="1789" y="816"/>
                </a:lnTo>
                <a:lnTo>
                  <a:pt x="1791" y="814"/>
                </a:lnTo>
                <a:lnTo>
                  <a:pt x="1796" y="809"/>
                </a:lnTo>
                <a:lnTo>
                  <a:pt x="1800" y="807"/>
                </a:lnTo>
                <a:lnTo>
                  <a:pt x="1802" y="805"/>
                </a:lnTo>
                <a:lnTo>
                  <a:pt x="1800" y="805"/>
                </a:lnTo>
                <a:lnTo>
                  <a:pt x="1800" y="803"/>
                </a:lnTo>
                <a:lnTo>
                  <a:pt x="1800" y="803"/>
                </a:lnTo>
                <a:lnTo>
                  <a:pt x="1796" y="801"/>
                </a:lnTo>
                <a:lnTo>
                  <a:pt x="1796" y="801"/>
                </a:lnTo>
                <a:lnTo>
                  <a:pt x="1798" y="801"/>
                </a:lnTo>
                <a:lnTo>
                  <a:pt x="1800" y="801"/>
                </a:lnTo>
                <a:lnTo>
                  <a:pt x="1800" y="801"/>
                </a:lnTo>
                <a:lnTo>
                  <a:pt x="1800" y="801"/>
                </a:lnTo>
                <a:lnTo>
                  <a:pt x="1800" y="799"/>
                </a:lnTo>
                <a:lnTo>
                  <a:pt x="1798" y="799"/>
                </a:lnTo>
                <a:lnTo>
                  <a:pt x="1796" y="799"/>
                </a:lnTo>
                <a:lnTo>
                  <a:pt x="1794" y="799"/>
                </a:lnTo>
                <a:lnTo>
                  <a:pt x="1791" y="799"/>
                </a:lnTo>
                <a:lnTo>
                  <a:pt x="1791" y="797"/>
                </a:lnTo>
                <a:lnTo>
                  <a:pt x="1794" y="797"/>
                </a:lnTo>
                <a:lnTo>
                  <a:pt x="1798" y="797"/>
                </a:lnTo>
                <a:lnTo>
                  <a:pt x="1800" y="797"/>
                </a:lnTo>
                <a:lnTo>
                  <a:pt x="1800" y="797"/>
                </a:lnTo>
                <a:lnTo>
                  <a:pt x="1798" y="795"/>
                </a:lnTo>
                <a:lnTo>
                  <a:pt x="1798" y="793"/>
                </a:lnTo>
                <a:lnTo>
                  <a:pt x="1800" y="793"/>
                </a:lnTo>
                <a:lnTo>
                  <a:pt x="1798" y="791"/>
                </a:lnTo>
                <a:lnTo>
                  <a:pt x="1800" y="786"/>
                </a:lnTo>
                <a:lnTo>
                  <a:pt x="1800" y="786"/>
                </a:lnTo>
                <a:lnTo>
                  <a:pt x="1800" y="784"/>
                </a:lnTo>
                <a:lnTo>
                  <a:pt x="1798" y="784"/>
                </a:lnTo>
                <a:lnTo>
                  <a:pt x="1798" y="784"/>
                </a:lnTo>
                <a:lnTo>
                  <a:pt x="1798" y="782"/>
                </a:lnTo>
                <a:lnTo>
                  <a:pt x="1798" y="782"/>
                </a:lnTo>
                <a:lnTo>
                  <a:pt x="1798" y="780"/>
                </a:lnTo>
                <a:lnTo>
                  <a:pt x="1796" y="778"/>
                </a:lnTo>
                <a:lnTo>
                  <a:pt x="1791" y="778"/>
                </a:lnTo>
                <a:lnTo>
                  <a:pt x="1791" y="778"/>
                </a:lnTo>
                <a:lnTo>
                  <a:pt x="1789" y="776"/>
                </a:lnTo>
                <a:lnTo>
                  <a:pt x="1789" y="774"/>
                </a:lnTo>
                <a:lnTo>
                  <a:pt x="1789" y="774"/>
                </a:lnTo>
                <a:lnTo>
                  <a:pt x="1787" y="774"/>
                </a:lnTo>
                <a:lnTo>
                  <a:pt x="1785" y="776"/>
                </a:lnTo>
                <a:lnTo>
                  <a:pt x="1781" y="776"/>
                </a:lnTo>
                <a:lnTo>
                  <a:pt x="1779" y="780"/>
                </a:lnTo>
                <a:lnTo>
                  <a:pt x="1777" y="780"/>
                </a:lnTo>
                <a:lnTo>
                  <a:pt x="1777" y="778"/>
                </a:lnTo>
                <a:lnTo>
                  <a:pt x="1777" y="778"/>
                </a:lnTo>
                <a:lnTo>
                  <a:pt x="1775" y="778"/>
                </a:lnTo>
                <a:lnTo>
                  <a:pt x="1775" y="778"/>
                </a:lnTo>
                <a:lnTo>
                  <a:pt x="1775" y="778"/>
                </a:lnTo>
                <a:lnTo>
                  <a:pt x="1779" y="776"/>
                </a:lnTo>
                <a:lnTo>
                  <a:pt x="1779" y="776"/>
                </a:lnTo>
                <a:lnTo>
                  <a:pt x="1781" y="774"/>
                </a:lnTo>
                <a:lnTo>
                  <a:pt x="1779" y="774"/>
                </a:lnTo>
                <a:lnTo>
                  <a:pt x="1779" y="772"/>
                </a:lnTo>
                <a:lnTo>
                  <a:pt x="1777" y="767"/>
                </a:lnTo>
                <a:lnTo>
                  <a:pt x="1773" y="765"/>
                </a:lnTo>
                <a:lnTo>
                  <a:pt x="1764" y="765"/>
                </a:lnTo>
                <a:lnTo>
                  <a:pt x="1762" y="765"/>
                </a:lnTo>
                <a:lnTo>
                  <a:pt x="1762" y="767"/>
                </a:lnTo>
                <a:lnTo>
                  <a:pt x="1762" y="767"/>
                </a:lnTo>
                <a:lnTo>
                  <a:pt x="1762" y="767"/>
                </a:lnTo>
                <a:lnTo>
                  <a:pt x="1764" y="767"/>
                </a:lnTo>
                <a:lnTo>
                  <a:pt x="1766" y="767"/>
                </a:lnTo>
                <a:lnTo>
                  <a:pt x="1768" y="767"/>
                </a:lnTo>
                <a:lnTo>
                  <a:pt x="1768" y="767"/>
                </a:lnTo>
                <a:lnTo>
                  <a:pt x="1766" y="767"/>
                </a:lnTo>
                <a:lnTo>
                  <a:pt x="1762" y="770"/>
                </a:lnTo>
                <a:lnTo>
                  <a:pt x="1758" y="770"/>
                </a:lnTo>
                <a:lnTo>
                  <a:pt x="1754" y="772"/>
                </a:lnTo>
                <a:lnTo>
                  <a:pt x="1752" y="776"/>
                </a:lnTo>
                <a:lnTo>
                  <a:pt x="1747" y="778"/>
                </a:lnTo>
                <a:lnTo>
                  <a:pt x="1745" y="778"/>
                </a:lnTo>
                <a:lnTo>
                  <a:pt x="1743" y="780"/>
                </a:lnTo>
                <a:lnTo>
                  <a:pt x="1741" y="780"/>
                </a:lnTo>
                <a:lnTo>
                  <a:pt x="1741" y="780"/>
                </a:lnTo>
                <a:lnTo>
                  <a:pt x="1739" y="782"/>
                </a:lnTo>
                <a:lnTo>
                  <a:pt x="1737" y="784"/>
                </a:lnTo>
                <a:lnTo>
                  <a:pt x="1733" y="784"/>
                </a:lnTo>
                <a:lnTo>
                  <a:pt x="1733" y="784"/>
                </a:lnTo>
                <a:lnTo>
                  <a:pt x="1733" y="784"/>
                </a:lnTo>
                <a:lnTo>
                  <a:pt x="1735" y="784"/>
                </a:lnTo>
                <a:lnTo>
                  <a:pt x="1735" y="782"/>
                </a:lnTo>
                <a:lnTo>
                  <a:pt x="1735" y="782"/>
                </a:lnTo>
                <a:lnTo>
                  <a:pt x="1735" y="782"/>
                </a:lnTo>
                <a:lnTo>
                  <a:pt x="1737" y="780"/>
                </a:lnTo>
                <a:lnTo>
                  <a:pt x="1737" y="780"/>
                </a:lnTo>
                <a:lnTo>
                  <a:pt x="1737" y="780"/>
                </a:lnTo>
                <a:lnTo>
                  <a:pt x="1733" y="778"/>
                </a:lnTo>
                <a:lnTo>
                  <a:pt x="1733" y="776"/>
                </a:lnTo>
                <a:lnTo>
                  <a:pt x="1735" y="778"/>
                </a:lnTo>
                <a:lnTo>
                  <a:pt x="1737" y="778"/>
                </a:lnTo>
                <a:lnTo>
                  <a:pt x="1737" y="778"/>
                </a:lnTo>
                <a:lnTo>
                  <a:pt x="1737" y="778"/>
                </a:lnTo>
                <a:lnTo>
                  <a:pt x="1737" y="776"/>
                </a:lnTo>
                <a:lnTo>
                  <a:pt x="1737" y="776"/>
                </a:lnTo>
                <a:lnTo>
                  <a:pt x="1739" y="774"/>
                </a:lnTo>
                <a:lnTo>
                  <a:pt x="1741" y="774"/>
                </a:lnTo>
                <a:lnTo>
                  <a:pt x="1741" y="774"/>
                </a:lnTo>
                <a:lnTo>
                  <a:pt x="1741" y="774"/>
                </a:lnTo>
                <a:lnTo>
                  <a:pt x="1743" y="774"/>
                </a:lnTo>
                <a:lnTo>
                  <a:pt x="1745" y="774"/>
                </a:lnTo>
                <a:lnTo>
                  <a:pt x="1750" y="772"/>
                </a:lnTo>
                <a:lnTo>
                  <a:pt x="1752" y="772"/>
                </a:lnTo>
                <a:lnTo>
                  <a:pt x="1754" y="770"/>
                </a:lnTo>
                <a:lnTo>
                  <a:pt x="1754" y="770"/>
                </a:lnTo>
                <a:lnTo>
                  <a:pt x="1754" y="770"/>
                </a:lnTo>
                <a:lnTo>
                  <a:pt x="1756" y="770"/>
                </a:lnTo>
                <a:lnTo>
                  <a:pt x="1758" y="770"/>
                </a:lnTo>
                <a:lnTo>
                  <a:pt x="1758" y="770"/>
                </a:lnTo>
                <a:lnTo>
                  <a:pt x="1760" y="767"/>
                </a:lnTo>
                <a:lnTo>
                  <a:pt x="1762" y="765"/>
                </a:lnTo>
                <a:lnTo>
                  <a:pt x="1762" y="765"/>
                </a:lnTo>
                <a:lnTo>
                  <a:pt x="1764" y="765"/>
                </a:lnTo>
                <a:lnTo>
                  <a:pt x="1764" y="763"/>
                </a:lnTo>
                <a:lnTo>
                  <a:pt x="1764" y="763"/>
                </a:lnTo>
                <a:lnTo>
                  <a:pt x="1768" y="763"/>
                </a:lnTo>
                <a:lnTo>
                  <a:pt x="1773" y="763"/>
                </a:lnTo>
                <a:lnTo>
                  <a:pt x="1775" y="761"/>
                </a:lnTo>
                <a:lnTo>
                  <a:pt x="1775" y="759"/>
                </a:lnTo>
                <a:lnTo>
                  <a:pt x="1777" y="759"/>
                </a:lnTo>
                <a:lnTo>
                  <a:pt x="1777" y="759"/>
                </a:lnTo>
                <a:lnTo>
                  <a:pt x="1775" y="757"/>
                </a:lnTo>
                <a:lnTo>
                  <a:pt x="1773" y="757"/>
                </a:lnTo>
                <a:lnTo>
                  <a:pt x="1771" y="757"/>
                </a:lnTo>
                <a:lnTo>
                  <a:pt x="1771" y="755"/>
                </a:lnTo>
                <a:lnTo>
                  <a:pt x="1768" y="755"/>
                </a:lnTo>
                <a:lnTo>
                  <a:pt x="1768" y="753"/>
                </a:lnTo>
                <a:lnTo>
                  <a:pt x="1766" y="753"/>
                </a:lnTo>
                <a:lnTo>
                  <a:pt x="1764" y="753"/>
                </a:lnTo>
                <a:lnTo>
                  <a:pt x="1764" y="755"/>
                </a:lnTo>
                <a:lnTo>
                  <a:pt x="1762" y="755"/>
                </a:lnTo>
                <a:lnTo>
                  <a:pt x="1760" y="755"/>
                </a:lnTo>
                <a:lnTo>
                  <a:pt x="1756" y="753"/>
                </a:lnTo>
                <a:lnTo>
                  <a:pt x="1754" y="751"/>
                </a:lnTo>
                <a:lnTo>
                  <a:pt x="1754" y="749"/>
                </a:lnTo>
                <a:lnTo>
                  <a:pt x="1754" y="747"/>
                </a:lnTo>
                <a:lnTo>
                  <a:pt x="1752" y="747"/>
                </a:lnTo>
                <a:lnTo>
                  <a:pt x="1750" y="747"/>
                </a:lnTo>
                <a:lnTo>
                  <a:pt x="1747" y="747"/>
                </a:lnTo>
                <a:lnTo>
                  <a:pt x="1747" y="749"/>
                </a:lnTo>
                <a:lnTo>
                  <a:pt x="1747" y="749"/>
                </a:lnTo>
                <a:lnTo>
                  <a:pt x="1741" y="753"/>
                </a:lnTo>
                <a:lnTo>
                  <a:pt x="1741" y="755"/>
                </a:lnTo>
                <a:lnTo>
                  <a:pt x="1741" y="753"/>
                </a:lnTo>
                <a:lnTo>
                  <a:pt x="1741" y="751"/>
                </a:lnTo>
                <a:lnTo>
                  <a:pt x="1745" y="749"/>
                </a:lnTo>
                <a:lnTo>
                  <a:pt x="1747" y="747"/>
                </a:lnTo>
                <a:lnTo>
                  <a:pt x="1745" y="747"/>
                </a:lnTo>
                <a:lnTo>
                  <a:pt x="1743" y="747"/>
                </a:lnTo>
                <a:lnTo>
                  <a:pt x="1743" y="747"/>
                </a:lnTo>
                <a:lnTo>
                  <a:pt x="1743" y="744"/>
                </a:lnTo>
                <a:lnTo>
                  <a:pt x="1741" y="744"/>
                </a:lnTo>
                <a:lnTo>
                  <a:pt x="1741" y="744"/>
                </a:lnTo>
                <a:lnTo>
                  <a:pt x="1739" y="744"/>
                </a:lnTo>
                <a:lnTo>
                  <a:pt x="1735" y="747"/>
                </a:lnTo>
                <a:lnTo>
                  <a:pt x="1733" y="747"/>
                </a:lnTo>
                <a:lnTo>
                  <a:pt x="1731" y="749"/>
                </a:lnTo>
                <a:lnTo>
                  <a:pt x="1729" y="749"/>
                </a:lnTo>
                <a:lnTo>
                  <a:pt x="1731" y="749"/>
                </a:lnTo>
                <a:lnTo>
                  <a:pt x="1733" y="747"/>
                </a:lnTo>
                <a:lnTo>
                  <a:pt x="1733" y="744"/>
                </a:lnTo>
                <a:lnTo>
                  <a:pt x="1733" y="742"/>
                </a:lnTo>
                <a:lnTo>
                  <a:pt x="1735" y="742"/>
                </a:lnTo>
                <a:lnTo>
                  <a:pt x="1735" y="740"/>
                </a:lnTo>
                <a:lnTo>
                  <a:pt x="1735" y="738"/>
                </a:lnTo>
                <a:lnTo>
                  <a:pt x="1733" y="738"/>
                </a:lnTo>
                <a:lnTo>
                  <a:pt x="1733" y="738"/>
                </a:lnTo>
                <a:lnTo>
                  <a:pt x="1733" y="736"/>
                </a:lnTo>
                <a:lnTo>
                  <a:pt x="1733" y="734"/>
                </a:lnTo>
                <a:lnTo>
                  <a:pt x="1733" y="734"/>
                </a:lnTo>
                <a:lnTo>
                  <a:pt x="1731" y="734"/>
                </a:lnTo>
                <a:lnTo>
                  <a:pt x="1731" y="736"/>
                </a:lnTo>
                <a:lnTo>
                  <a:pt x="1731" y="734"/>
                </a:lnTo>
                <a:lnTo>
                  <a:pt x="1729" y="734"/>
                </a:lnTo>
                <a:lnTo>
                  <a:pt x="1729" y="732"/>
                </a:lnTo>
                <a:lnTo>
                  <a:pt x="1729" y="732"/>
                </a:lnTo>
                <a:lnTo>
                  <a:pt x="1727" y="732"/>
                </a:lnTo>
                <a:lnTo>
                  <a:pt x="1727" y="732"/>
                </a:lnTo>
                <a:lnTo>
                  <a:pt x="1724" y="734"/>
                </a:lnTo>
                <a:lnTo>
                  <a:pt x="1722" y="732"/>
                </a:lnTo>
                <a:lnTo>
                  <a:pt x="1722" y="732"/>
                </a:lnTo>
                <a:lnTo>
                  <a:pt x="1722" y="732"/>
                </a:lnTo>
                <a:lnTo>
                  <a:pt x="1720" y="732"/>
                </a:lnTo>
                <a:lnTo>
                  <a:pt x="1718" y="730"/>
                </a:lnTo>
                <a:lnTo>
                  <a:pt x="1718" y="730"/>
                </a:lnTo>
                <a:lnTo>
                  <a:pt x="1718" y="730"/>
                </a:lnTo>
                <a:lnTo>
                  <a:pt x="1720" y="730"/>
                </a:lnTo>
                <a:lnTo>
                  <a:pt x="1720" y="728"/>
                </a:lnTo>
                <a:lnTo>
                  <a:pt x="1718" y="726"/>
                </a:lnTo>
                <a:lnTo>
                  <a:pt x="1718" y="726"/>
                </a:lnTo>
                <a:lnTo>
                  <a:pt x="1716" y="726"/>
                </a:lnTo>
                <a:lnTo>
                  <a:pt x="1714" y="726"/>
                </a:lnTo>
                <a:lnTo>
                  <a:pt x="1714" y="723"/>
                </a:lnTo>
                <a:lnTo>
                  <a:pt x="1716" y="723"/>
                </a:lnTo>
                <a:lnTo>
                  <a:pt x="1718" y="723"/>
                </a:lnTo>
                <a:lnTo>
                  <a:pt x="1716" y="721"/>
                </a:lnTo>
                <a:lnTo>
                  <a:pt x="1714" y="721"/>
                </a:lnTo>
                <a:lnTo>
                  <a:pt x="1710" y="721"/>
                </a:lnTo>
                <a:lnTo>
                  <a:pt x="1710" y="721"/>
                </a:lnTo>
                <a:lnTo>
                  <a:pt x="1712" y="719"/>
                </a:lnTo>
                <a:lnTo>
                  <a:pt x="1714" y="719"/>
                </a:lnTo>
                <a:lnTo>
                  <a:pt x="1714" y="719"/>
                </a:lnTo>
                <a:lnTo>
                  <a:pt x="1712" y="719"/>
                </a:lnTo>
                <a:lnTo>
                  <a:pt x="1712" y="719"/>
                </a:lnTo>
                <a:lnTo>
                  <a:pt x="1710" y="717"/>
                </a:lnTo>
                <a:lnTo>
                  <a:pt x="1708" y="717"/>
                </a:lnTo>
                <a:lnTo>
                  <a:pt x="1703" y="715"/>
                </a:lnTo>
                <a:lnTo>
                  <a:pt x="1701" y="713"/>
                </a:lnTo>
                <a:lnTo>
                  <a:pt x="1703" y="713"/>
                </a:lnTo>
                <a:lnTo>
                  <a:pt x="1703" y="713"/>
                </a:lnTo>
                <a:lnTo>
                  <a:pt x="1706" y="713"/>
                </a:lnTo>
                <a:lnTo>
                  <a:pt x="1703" y="715"/>
                </a:lnTo>
                <a:lnTo>
                  <a:pt x="1703" y="715"/>
                </a:lnTo>
                <a:lnTo>
                  <a:pt x="1708" y="715"/>
                </a:lnTo>
                <a:lnTo>
                  <a:pt x="1716" y="717"/>
                </a:lnTo>
                <a:lnTo>
                  <a:pt x="1718" y="717"/>
                </a:lnTo>
                <a:lnTo>
                  <a:pt x="1718" y="715"/>
                </a:lnTo>
                <a:lnTo>
                  <a:pt x="1718" y="713"/>
                </a:lnTo>
                <a:lnTo>
                  <a:pt x="1718" y="711"/>
                </a:lnTo>
                <a:lnTo>
                  <a:pt x="1718" y="709"/>
                </a:lnTo>
                <a:lnTo>
                  <a:pt x="1714" y="707"/>
                </a:lnTo>
                <a:lnTo>
                  <a:pt x="1714" y="707"/>
                </a:lnTo>
                <a:lnTo>
                  <a:pt x="1712" y="707"/>
                </a:lnTo>
                <a:lnTo>
                  <a:pt x="1712" y="707"/>
                </a:lnTo>
                <a:lnTo>
                  <a:pt x="1710" y="705"/>
                </a:lnTo>
                <a:lnTo>
                  <a:pt x="1710" y="705"/>
                </a:lnTo>
                <a:lnTo>
                  <a:pt x="1710" y="705"/>
                </a:lnTo>
                <a:lnTo>
                  <a:pt x="1712" y="702"/>
                </a:lnTo>
                <a:lnTo>
                  <a:pt x="1712" y="702"/>
                </a:lnTo>
                <a:lnTo>
                  <a:pt x="1712" y="702"/>
                </a:lnTo>
                <a:lnTo>
                  <a:pt x="1710" y="700"/>
                </a:lnTo>
                <a:lnTo>
                  <a:pt x="1708" y="700"/>
                </a:lnTo>
                <a:lnTo>
                  <a:pt x="1708" y="700"/>
                </a:lnTo>
                <a:lnTo>
                  <a:pt x="1706" y="700"/>
                </a:lnTo>
                <a:lnTo>
                  <a:pt x="1703" y="700"/>
                </a:lnTo>
                <a:lnTo>
                  <a:pt x="1703" y="700"/>
                </a:lnTo>
                <a:lnTo>
                  <a:pt x="1701" y="700"/>
                </a:lnTo>
                <a:lnTo>
                  <a:pt x="1703" y="700"/>
                </a:lnTo>
                <a:lnTo>
                  <a:pt x="1706" y="700"/>
                </a:lnTo>
                <a:lnTo>
                  <a:pt x="1706" y="698"/>
                </a:lnTo>
                <a:lnTo>
                  <a:pt x="1708" y="698"/>
                </a:lnTo>
                <a:lnTo>
                  <a:pt x="1708" y="698"/>
                </a:lnTo>
                <a:lnTo>
                  <a:pt x="1710" y="696"/>
                </a:lnTo>
                <a:lnTo>
                  <a:pt x="1710" y="696"/>
                </a:lnTo>
                <a:lnTo>
                  <a:pt x="1710" y="694"/>
                </a:lnTo>
                <a:lnTo>
                  <a:pt x="1710" y="694"/>
                </a:lnTo>
                <a:lnTo>
                  <a:pt x="1710" y="692"/>
                </a:lnTo>
                <a:lnTo>
                  <a:pt x="1712" y="692"/>
                </a:lnTo>
                <a:lnTo>
                  <a:pt x="1710" y="690"/>
                </a:lnTo>
                <a:lnTo>
                  <a:pt x="1708" y="690"/>
                </a:lnTo>
                <a:lnTo>
                  <a:pt x="1706" y="690"/>
                </a:lnTo>
                <a:lnTo>
                  <a:pt x="1706" y="690"/>
                </a:lnTo>
                <a:lnTo>
                  <a:pt x="1703" y="686"/>
                </a:lnTo>
                <a:lnTo>
                  <a:pt x="1701" y="686"/>
                </a:lnTo>
                <a:lnTo>
                  <a:pt x="1697" y="686"/>
                </a:lnTo>
                <a:lnTo>
                  <a:pt x="1695" y="688"/>
                </a:lnTo>
                <a:lnTo>
                  <a:pt x="1691" y="690"/>
                </a:lnTo>
                <a:lnTo>
                  <a:pt x="1691" y="688"/>
                </a:lnTo>
                <a:lnTo>
                  <a:pt x="1693" y="688"/>
                </a:lnTo>
                <a:lnTo>
                  <a:pt x="1695" y="686"/>
                </a:lnTo>
                <a:lnTo>
                  <a:pt x="1697" y="686"/>
                </a:lnTo>
                <a:lnTo>
                  <a:pt x="1699" y="682"/>
                </a:lnTo>
                <a:lnTo>
                  <a:pt x="1701" y="679"/>
                </a:lnTo>
                <a:lnTo>
                  <a:pt x="1701" y="679"/>
                </a:lnTo>
                <a:lnTo>
                  <a:pt x="1699" y="679"/>
                </a:lnTo>
                <a:lnTo>
                  <a:pt x="1697" y="679"/>
                </a:lnTo>
                <a:lnTo>
                  <a:pt x="1693" y="679"/>
                </a:lnTo>
                <a:lnTo>
                  <a:pt x="1693" y="682"/>
                </a:lnTo>
                <a:lnTo>
                  <a:pt x="1693" y="679"/>
                </a:lnTo>
                <a:lnTo>
                  <a:pt x="1693" y="679"/>
                </a:lnTo>
                <a:lnTo>
                  <a:pt x="1693" y="679"/>
                </a:lnTo>
                <a:lnTo>
                  <a:pt x="1691" y="679"/>
                </a:lnTo>
                <a:lnTo>
                  <a:pt x="1689" y="682"/>
                </a:lnTo>
                <a:lnTo>
                  <a:pt x="1687" y="682"/>
                </a:lnTo>
                <a:lnTo>
                  <a:pt x="1689" y="682"/>
                </a:lnTo>
                <a:lnTo>
                  <a:pt x="1689" y="679"/>
                </a:lnTo>
                <a:lnTo>
                  <a:pt x="1691" y="677"/>
                </a:lnTo>
                <a:lnTo>
                  <a:pt x="1693" y="677"/>
                </a:lnTo>
                <a:lnTo>
                  <a:pt x="1697" y="675"/>
                </a:lnTo>
                <a:lnTo>
                  <a:pt x="1695" y="673"/>
                </a:lnTo>
                <a:lnTo>
                  <a:pt x="1695" y="671"/>
                </a:lnTo>
                <a:lnTo>
                  <a:pt x="1695" y="671"/>
                </a:lnTo>
                <a:lnTo>
                  <a:pt x="1693" y="671"/>
                </a:lnTo>
                <a:lnTo>
                  <a:pt x="1691" y="671"/>
                </a:lnTo>
                <a:lnTo>
                  <a:pt x="1691" y="671"/>
                </a:lnTo>
                <a:lnTo>
                  <a:pt x="1691" y="669"/>
                </a:lnTo>
                <a:lnTo>
                  <a:pt x="1691" y="669"/>
                </a:lnTo>
                <a:lnTo>
                  <a:pt x="1691" y="667"/>
                </a:lnTo>
                <a:lnTo>
                  <a:pt x="1691" y="667"/>
                </a:lnTo>
                <a:lnTo>
                  <a:pt x="1691" y="667"/>
                </a:lnTo>
                <a:lnTo>
                  <a:pt x="1691" y="667"/>
                </a:lnTo>
                <a:lnTo>
                  <a:pt x="1691" y="667"/>
                </a:lnTo>
                <a:lnTo>
                  <a:pt x="1689" y="667"/>
                </a:lnTo>
                <a:lnTo>
                  <a:pt x="1687" y="667"/>
                </a:lnTo>
                <a:lnTo>
                  <a:pt x="1683" y="667"/>
                </a:lnTo>
                <a:lnTo>
                  <a:pt x="1680" y="667"/>
                </a:lnTo>
                <a:lnTo>
                  <a:pt x="1680" y="667"/>
                </a:lnTo>
                <a:lnTo>
                  <a:pt x="1683" y="667"/>
                </a:lnTo>
                <a:lnTo>
                  <a:pt x="1685" y="667"/>
                </a:lnTo>
                <a:lnTo>
                  <a:pt x="1685" y="667"/>
                </a:lnTo>
                <a:lnTo>
                  <a:pt x="1687" y="665"/>
                </a:lnTo>
                <a:lnTo>
                  <a:pt x="1689" y="665"/>
                </a:lnTo>
                <a:lnTo>
                  <a:pt x="1687" y="661"/>
                </a:lnTo>
                <a:lnTo>
                  <a:pt x="1687" y="661"/>
                </a:lnTo>
                <a:lnTo>
                  <a:pt x="1685" y="663"/>
                </a:lnTo>
                <a:lnTo>
                  <a:pt x="1685" y="663"/>
                </a:lnTo>
                <a:lnTo>
                  <a:pt x="1685" y="661"/>
                </a:lnTo>
                <a:lnTo>
                  <a:pt x="1685" y="661"/>
                </a:lnTo>
                <a:lnTo>
                  <a:pt x="1680" y="661"/>
                </a:lnTo>
                <a:lnTo>
                  <a:pt x="1680" y="658"/>
                </a:lnTo>
                <a:lnTo>
                  <a:pt x="1683" y="658"/>
                </a:lnTo>
                <a:lnTo>
                  <a:pt x="1685" y="656"/>
                </a:lnTo>
                <a:lnTo>
                  <a:pt x="1683" y="656"/>
                </a:lnTo>
                <a:lnTo>
                  <a:pt x="1683" y="654"/>
                </a:lnTo>
                <a:lnTo>
                  <a:pt x="1680" y="654"/>
                </a:lnTo>
                <a:lnTo>
                  <a:pt x="1680" y="652"/>
                </a:lnTo>
                <a:lnTo>
                  <a:pt x="1680" y="650"/>
                </a:lnTo>
                <a:lnTo>
                  <a:pt x="1678" y="652"/>
                </a:lnTo>
                <a:lnTo>
                  <a:pt x="1676" y="652"/>
                </a:lnTo>
                <a:lnTo>
                  <a:pt x="1678" y="650"/>
                </a:lnTo>
                <a:lnTo>
                  <a:pt x="1678" y="648"/>
                </a:lnTo>
                <a:lnTo>
                  <a:pt x="1676" y="646"/>
                </a:lnTo>
                <a:lnTo>
                  <a:pt x="1674" y="646"/>
                </a:lnTo>
                <a:lnTo>
                  <a:pt x="1672" y="646"/>
                </a:lnTo>
                <a:lnTo>
                  <a:pt x="1670" y="646"/>
                </a:lnTo>
                <a:lnTo>
                  <a:pt x="1670" y="646"/>
                </a:lnTo>
                <a:lnTo>
                  <a:pt x="1670" y="646"/>
                </a:lnTo>
                <a:lnTo>
                  <a:pt x="1672" y="644"/>
                </a:lnTo>
                <a:lnTo>
                  <a:pt x="1674" y="644"/>
                </a:lnTo>
                <a:lnTo>
                  <a:pt x="1674" y="642"/>
                </a:lnTo>
                <a:lnTo>
                  <a:pt x="1674" y="642"/>
                </a:lnTo>
                <a:lnTo>
                  <a:pt x="1670" y="640"/>
                </a:lnTo>
                <a:lnTo>
                  <a:pt x="1668" y="640"/>
                </a:lnTo>
                <a:lnTo>
                  <a:pt x="1668" y="640"/>
                </a:lnTo>
                <a:lnTo>
                  <a:pt x="1668" y="642"/>
                </a:lnTo>
                <a:lnTo>
                  <a:pt x="1668" y="642"/>
                </a:lnTo>
                <a:lnTo>
                  <a:pt x="1666" y="646"/>
                </a:lnTo>
                <a:lnTo>
                  <a:pt x="1664" y="648"/>
                </a:lnTo>
                <a:lnTo>
                  <a:pt x="1664" y="648"/>
                </a:lnTo>
                <a:lnTo>
                  <a:pt x="1664" y="650"/>
                </a:lnTo>
                <a:lnTo>
                  <a:pt x="1664" y="650"/>
                </a:lnTo>
                <a:lnTo>
                  <a:pt x="1664" y="650"/>
                </a:lnTo>
                <a:lnTo>
                  <a:pt x="1666" y="652"/>
                </a:lnTo>
                <a:lnTo>
                  <a:pt x="1666" y="652"/>
                </a:lnTo>
                <a:lnTo>
                  <a:pt x="1664" y="650"/>
                </a:lnTo>
                <a:lnTo>
                  <a:pt x="1662" y="650"/>
                </a:lnTo>
                <a:lnTo>
                  <a:pt x="1662" y="650"/>
                </a:lnTo>
                <a:lnTo>
                  <a:pt x="1659" y="652"/>
                </a:lnTo>
                <a:lnTo>
                  <a:pt x="1659" y="652"/>
                </a:lnTo>
                <a:lnTo>
                  <a:pt x="1659" y="654"/>
                </a:lnTo>
                <a:lnTo>
                  <a:pt x="1659" y="654"/>
                </a:lnTo>
                <a:lnTo>
                  <a:pt x="1659" y="654"/>
                </a:lnTo>
                <a:lnTo>
                  <a:pt x="1659" y="656"/>
                </a:lnTo>
                <a:lnTo>
                  <a:pt x="1662" y="656"/>
                </a:lnTo>
                <a:lnTo>
                  <a:pt x="1662" y="658"/>
                </a:lnTo>
                <a:lnTo>
                  <a:pt x="1664" y="658"/>
                </a:lnTo>
                <a:lnTo>
                  <a:pt x="1666" y="658"/>
                </a:lnTo>
                <a:lnTo>
                  <a:pt x="1666" y="661"/>
                </a:lnTo>
                <a:lnTo>
                  <a:pt x="1666" y="661"/>
                </a:lnTo>
                <a:lnTo>
                  <a:pt x="1662" y="658"/>
                </a:lnTo>
                <a:lnTo>
                  <a:pt x="1662" y="658"/>
                </a:lnTo>
                <a:lnTo>
                  <a:pt x="1659" y="658"/>
                </a:lnTo>
                <a:lnTo>
                  <a:pt x="1659" y="658"/>
                </a:lnTo>
                <a:lnTo>
                  <a:pt x="1659" y="661"/>
                </a:lnTo>
                <a:lnTo>
                  <a:pt x="1659" y="661"/>
                </a:lnTo>
                <a:lnTo>
                  <a:pt x="1659" y="661"/>
                </a:lnTo>
                <a:lnTo>
                  <a:pt x="1657" y="661"/>
                </a:lnTo>
                <a:lnTo>
                  <a:pt x="1657" y="663"/>
                </a:lnTo>
                <a:lnTo>
                  <a:pt x="1657" y="663"/>
                </a:lnTo>
                <a:lnTo>
                  <a:pt x="1657" y="663"/>
                </a:lnTo>
                <a:lnTo>
                  <a:pt x="1655" y="663"/>
                </a:lnTo>
                <a:lnTo>
                  <a:pt x="1655" y="663"/>
                </a:lnTo>
                <a:lnTo>
                  <a:pt x="1657" y="665"/>
                </a:lnTo>
                <a:lnTo>
                  <a:pt x="1657" y="665"/>
                </a:lnTo>
                <a:lnTo>
                  <a:pt x="1657" y="665"/>
                </a:lnTo>
                <a:lnTo>
                  <a:pt x="1659" y="667"/>
                </a:lnTo>
                <a:lnTo>
                  <a:pt x="1659" y="667"/>
                </a:lnTo>
                <a:lnTo>
                  <a:pt x="1659" y="667"/>
                </a:lnTo>
                <a:lnTo>
                  <a:pt x="1657" y="667"/>
                </a:lnTo>
                <a:lnTo>
                  <a:pt x="1657" y="667"/>
                </a:lnTo>
                <a:lnTo>
                  <a:pt x="1655" y="667"/>
                </a:lnTo>
                <a:lnTo>
                  <a:pt x="1655" y="667"/>
                </a:lnTo>
                <a:lnTo>
                  <a:pt x="1655" y="669"/>
                </a:lnTo>
                <a:lnTo>
                  <a:pt x="1655" y="669"/>
                </a:lnTo>
                <a:lnTo>
                  <a:pt x="1655" y="669"/>
                </a:lnTo>
                <a:lnTo>
                  <a:pt x="1653" y="669"/>
                </a:lnTo>
                <a:lnTo>
                  <a:pt x="1653" y="669"/>
                </a:lnTo>
                <a:lnTo>
                  <a:pt x="1653" y="671"/>
                </a:lnTo>
                <a:lnTo>
                  <a:pt x="1653" y="671"/>
                </a:lnTo>
                <a:lnTo>
                  <a:pt x="1653" y="671"/>
                </a:lnTo>
                <a:lnTo>
                  <a:pt x="1651" y="671"/>
                </a:lnTo>
                <a:lnTo>
                  <a:pt x="1651" y="671"/>
                </a:lnTo>
                <a:lnTo>
                  <a:pt x="1651" y="673"/>
                </a:lnTo>
                <a:lnTo>
                  <a:pt x="1651" y="673"/>
                </a:lnTo>
                <a:lnTo>
                  <a:pt x="1653" y="675"/>
                </a:lnTo>
                <a:lnTo>
                  <a:pt x="1653" y="677"/>
                </a:lnTo>
                <a:lnTo>
                  <a:pt x="1653" y="677"/>
                </a:lnTo>
                <a:lnTo>
                  <a:pt x="1653" y="677"/>
                </a:lnTo>
                <a:lnTo>
                  <a:pt x="1651" y="679"/>
                </a:lnTo>
                <a:lnTo>
                  <a:pt x="1651" y="679"/>
                </a:lnTo>
                <a:lnTo>
                  <a:pt x="1651" y="677"/>
                </a:lnTo>
                <a:lnTo>
                  <a:pt x="1651" y="677"/>
                </a:lnTo>
                <a:lnTo>
                  <a:pt x="1651" y="675"/>
                </a:lnTo>
                <a:lnTo>
                  <a:pt x="1649" y="673"/>
                </a:lnTo>
                <a:lnTo>
                  <a:pt x="1649" y="673"/>
                </a:lnTo>
                <a:lnTo>
                  <a:pt x="1647" y="673"/>
                </a:lnTo>
                <a:lnTo>
                  <a:pt x="1647" y="673"/>
                </a:lnTo>
                <a:lnTo>
                  <a:pt x="1645" y="673"/>
                </a:lnTo>
                <a:lnTo>
                  <a:pt x="1645" y="675"/>
                </a:lnTo>
                <a:lnTo>
                  <a:pt x="1643" y="675"/>
                </a:lnTo>
                <a:lnTo>
                  <a:pt x="1643" y="677"/>
                </a:lnTo>
                <a:lnTo>
                  <a:pt x="1641" y="679"/>
                </a:lnTo>
                <a:lnTo>
                  <a:pt x="1639" y="679"/>
                </a:lnTo>
                <a:lnTo>
                  <a:pt x="1636" y="679"/>
                </a:lnTo>
                <a:lnTo>
                  <a:pt x="1634" y="682"/>
                </a:lnTo>
                <a:lnTo>
                  <a:pt x="1632" y="684"/>
                </a:lnTo>
                <a:lnTo>
                  <a:pt x="1628" y="684"/>
                </a:lnTo>
                <a:lnTo>
                  <a:pt x="1628" y="686"/>
                </a:lnTo>
                <a:lnTo>
                  <a:pt x="1628" y="686"/>
                </a:lnTo>
                <a:lnTo>
                  <a:pt x="1628" y="688"/>
                </a:lnTo>
                <a:lnTo>
                  <a:pt x="1628" y="690"/>
                </a:lnTo>
                <a:lnTo>
                  <a:pt x="1626" y="690"/>
                </a:lnTo>
                <a:lnTo>
                  <a:pt x="1628" y="688"/>
                </a:lnTo>
                <a:lnTo>
                  <a:pt x="1628" y="686"/>
                </a:lnTo>
                <a:lnTo>
                  <a:pt x="1628" y="684"/>
                </a:lnTo>
                <a:lnTo>
                  <a:pt x="1626" y="682"/>
                </a:lnTo>
                <a:lnTo>
                  <a:pt x="1626" y="682"/>
                </a:lnTo>
                <a:lnTo>
                  <a:pt x="1626" y="682"/>
                </a:lnTo>
                <a:lnTo>
                  <a:pt x="1626" y="684"/>
                </a:lnTo>
                <a:lnTo>
                  <a:pt x="1624" y="684"/>
                </a:lnTo>
                <a:lnTo>
                  <a:pt x="1622" y="686"/>
                </a:lnTo>
                <a:lnTo>
                  <a:pt x="1622" y="686"/>
                </a:lnTo>
                <a:lnTo>
                  <a:pt x="1624" y="684"/>
                </a:lnTo>
                <a:lnTo>
                  <a:pt x="1624" y="684"/>
                </a:lnTo>
                <a:lnTo>
                  <a:pt x="1624" y="682"/>
                </a:lnTo>
                <a:lnTo>
                  <a:pt x="1624" y="679"/>
                </a:lnTo>
                <a:lnTo>
                  <a:pt x="1622" y="679"/>
                </a:lnTo>
                <a:lnTo>
                  <a:pt x="1622" y="679"/>
                </a:lnTo>
                <a:lnTo>
                  <a:pt x="1620" y="682"/>
                </a:lnTo>
                <a:lnTo>
                  <a:pt x="1618" y="686"/>
                </a:lnTo>
                <a:lnTo>
                  <a:pt x="1618" y="688"/>
                </a:lnTo>
                <a:lnTo>
                  <a:pt x="1618" y="688"/>
                </a:lnTo>
                <a:lnTo>
                  <a:pt x="1615" y="688"/>
                </a:lnTo>
                <a:lnTo>
                  <a:pt x="1611" y="690"/>
                </a:lnTo>
                <a:lnTo>
                  <a:pt x="1607" y="692"/>
                </a:lnTo>
                <a:lnTo>
                  <a:pt x="1607" y="690"/>
                </a:lnTo>
                <a:lnTo>
                  <a:pt x="1609" y="690"/>
                </a:lnTo>
                <a:lnTo>
                  <a:pt x="1611" y="690"/>
                </a:lnTo>
                <a:lnTo>
                  <a:pt x="1613" y="688"/>
                </a:lnTo>
                <a:lnTo>
                  <a:pt x="1615" y="688"/>
                </a:lnTo>
                <a:lnTo>
                  <a:pt x="1618" y="686"/>
                </a:lnTo>
                <a:lnTo>
                  <a:pt x="1618" y="684"/>
                </a:lnTo>
                <a:lnTo>
                  <a:pt x="1620" y="682"/>
                </a:lnTo>
                <a:lnTo>
                  <a:pt x="1620" y="679"/>
                </a:lnTo>
                <a:lnTo>
                  <a:pt x="1620" y="677"/>
                </a:lnTo>
                <a:lnTo>
                  <a:pt x="1620" y="677"/>
                </a:lnTo>
                <a:lnTo>
                  <a:pt x="1618" y="677"/>
                </a:lnTo>
                <a:lnTo>
                  <a:pt x="1618" y="673"/>
                </a:lnTo>
                <a:lnTo>
                  <a:pt x="1618" y="673"/>
                </a:lnTo>
                <a:lnTo>
                  <a:pt x="1615" y="671"/>
                </a:lnTo>
                <a:lnTo>
                  <a:pt x="1613" y="671"/>
                </a:lnTo>
                <a:lnTo>
                  <a:pt x="1613" y="671"/>
                </a:lnTo>
                <a:lnTo>
                  <a:pt x="1613" y="671"/>
                </a:lnTo>
                <a:lnTo>
                  <a:pt x="1609" y="671"/>
                </a:lnTo>
                <a:lnTo>
                  <a:pt x="1607" y="671"/>
                </a:lnTo>
                <a:lnTo>
                  <a:pt x="1605" y="671"/>
                </a:lnTo>
                <a:lnTo>
                  <a:pt x="1605" y="671"/>
                </a:lnTo>
                <a:lnTo>
                  <a:pt x="1603" y="671"/>
                </a:lnTo>
                <a:lnTo>
                  <a:pt x="1599" y="673"/>
                </a:lnTo>
                <a:lnTo>
                  <a:pt x="1597" y="675"/>
                </a:lnTo>
                <a:lnTo>
                  <a:pt x="1595" y="675"/>
                </a:lnTo>
                <a:lnTo>
                  <a:pt x="1592" y="673"/>
                </a:lnTo>
                <a:lnTo>
                  <a:pt x="1590" y="673"/>
                </a:lnTo>
                <a:lnTo>
                  <a:pt x="1590" y="673"/>
                </a:lnTo>
                <a:lnTo>
                  <a:pt x="1595" y="671"/>
                </a:lnTo>
                <a:lnTo>
                  <a:pt x="1595" y="671"/>
                </a:lnTo>
                <a:lnTo>
                  <a:pt x="1597" y="671"/>
                </a:lnTo>
                <a:lnTo>
                  <a:pt x="1597" y="671"/>
                </a:lnTo>
                <a:lnTo>
                  <a:pt x="1597" y="669"/>
                </a:lnTo>
                <a:lnTo>
                  <a:pt x="1597" y="669"/>
                </a:lnTo>
                <a:lnTo>
                  <a:pt x="1597" y="669"/>
                </a:lnTo>
                <a:lnTo>
                  <a:pt x="1597" y="669"/>
                </a:lnTo>
                <a:lnTo>
                  <a:pt x="1599" y="671"/>
                </a:lnTo>
                <a:lnTo>
                  <a:pt x="1599" y="671"/>
                </a:lnTo>
                <a:lnTo>
                  <a:pt x="1599" y="671"/>
                </a:lnTo>
                <a:lnTo>
                  <a:pt x="1601" y="671"/>
                </a:lnTo>
                <a:lnTo>
                  <a:pt x="1601" y="669"/>
                </a:lnTo>
                <a:lnTo>
                  <a:pt x="1601" y="669"/>
                </a:lnTo>
                <a:lnTo>
                  <a:pt x="1601" y="667"/>
                </a:lnTo>
                <a:lnTo>
                  <a:pt x="1603" y="667"/>
                </a:lnTo>
                <a:lnTo>
                  <a:pt x="1603" y="667"/>
                </a:lnTo>
                <a:lnTo>
                  <a:pt x="1601" y="665"/>
                </a:lnTo>
                <a:lnTo>
                  <a:pt x="1601" y="665"/>
                </a:lnTo>
                <a:lnTo>
                  <a:pt x="1603" y="663"/>
                </a:lnTo>
                <a:lnTo>
                  <a:pt x="1603" y="663"/>
                </a:lnTo>
                <a:lnTo>
                  <a:pt x="1603" y="661"/>
                </a:lnTo>
                <a:lnTo>
                  <a:pt x="1599" y="661"/>
                </a:lnTo>
                <a:lnTo>
                  <a:pt x="1599" y="661"/>
                </a:lnTo>
                <a:lnTo>
                  <a:pt x="1599" y="658"/>
                </a:lnTo>
                <a:lnTo>
                  <a:pt x="1599" y="656"/>
                </a:lnTo>
                <a:lnTo>
                  <a:pt x="1599" y="654"/>
                </a:lnTo>
                <a:lnTo>
                  <a:pt x="1599" y="654"/>
                </a:lnTo>
                <a:lnTo>
                  <a:pt x="1599" y="652"/>
                </a:lnTo>
                <a:lnTo>
                  <a:pt x="1599" y="650"/>
                </a:lnTo>
                <a:lnTo>
                  <a:pt x="1599" y="650"/>
                </a:lnTo>
                <a:lnTo>
                  <a:pt x="1597" y="648"/>
                </a:lnTo>
                <a:lnTo>
                  <a:pt x="1597" y="648"/>
                </a:lnTo>
                <a:lnTo>
                  <a:pt x="1588" y="648"/>
                </a:lnTo>
                <a:lnTo>
                  <a:pt x="1586" y="648"/>
                </a:lnTo>
                <a:lnTo>
                  <a:pt x="1584" y="648"/>
                </a:lnTo>
                <a:lnTo>
                  <a:pt x="1584" y="646"/>
                </a:lnTo>
                <a:lnTo>
                  <a:pt x="1586" y="646"/>
                </a:lnTo>
                <a:lnTo>
                  <a:pt x="1595" y="646"/>
                </a:lnTo>
                <a:lnTo>
                  <a:pt x="1597" y="646"/>
                </a:lnTo>
                <a:lnTo>
                  <a:pt x="1599" y="646"/>
                </a:lnTo>
                <a:lnTo>
                  <a:pt x="1599" y="644"/>
                </a:lnTo>
                <a:lnTo>
                  <a:pt x="1599" y="644"/>
                </a:lnTo>
                <a:lnTo>
                  <a:pt x="1599" y="642"/>
                </a:lnTo>
                <a:lnTo>
                  <a:pt x="1599" y="642"/>
                </a:lnTo>
                <a:lnTo>
                  <a:pt x="1599" y="642"/>
                </a:lnTo>
                <a:lnTo>
                  <a:pt x="1597" y="640"/>
                </a:lnTo>
                <a:lnTo>
                  <a:pt x="1597" y="637"/>
                </a:lnTo>
                <a:lnTo>
                  <a:pt x="1597" y="637"/>
                </a:lnTo>
                <a:lnTo>
                  <a:pt x="1597" y="635"/>
                </a:lnTo>
                <a:lnTo>
                  <a:pt x="1597" y="635"/>
                </a:lnTo>
                <a:lnTo>
                  <a:pt x="1599" y="631"/>
                </a:lnTo>
                <a:lnTo>
                  <a:pt x="1601" y="631"/>
                </a:lnTo>
                <a:lnTo>
                  <a:pt x="1601" y="629"/>
                </a:lnTo>
                <a:lnTo>
                  <a:pt x="1601" y="629"/>
                </a:lnTo>
                <a:lnTo>
                  <a:pt x="1603" y="629"/>
                </a:lnTo>
                <a:lnTo>
                  <a:pt x="1603" y="627"/>
                </a:lnTo>
                <a:lnTo>
                  <a:pt x="1603" y="627"/>
                </a:lnTo>
                <a:lnTo>
                  <a:pt x="1601" y="625"/>
                </a:lnTo>
                <a:lnTo>
                  <a:pt x="1601" y="625"/>
                </a:lnTo>
                <a:lnTo>
                  <a:pt x="1601" y="625"/>
                </a:lnTo>
                <a:lnTo>
                  <a:pt x="1599" y="625"/>
                </a:lnTo>
                <a:lnTo>
                  <a:pt x="1599" y="625"/>
                </a:lnTo>
                <a:lnTo>
                  <a:pt x="1599" y="627"/>
                </a:lnTo>
                <a:lnTo>
                  <a:pt x="1599" y="627"/>
                </a:lnTo>
                <a:lnTo>
                  <a:pt x="1597" y="627"/>
                </a:lnTo>
                <a:lnTo>
                  <a:pt x="1595" y="629"/>
                </a:lnTo>
                <a:lnTo>
                  <a:pt x="1595" y="629"/>
                </a:lnTo>
                <a:lnTo>
                  <a:pt x="1592" y="627"/>
                </a:lnTo>
                <a:lnTo>
                  <a:pt x="1592" y="627"/>
                </a:lnTo>
                <a:lnTo>
                  <a:pt x="1592" y="625"/>
                </a:lnTo>
                <a:lnTo>
                  <a:pt x="1590" y="625"/>
                </a:lnTo>
                <a:lnTo>
                  <a:pt x="1590" y="625"/>
                </a:lnTo>
                <a:lnTo>
                  <a:pt x="1590" y="623"/>
                </a:lnTo>
                <a:lnTo>
                  <a:pt x="1588" y="623"/>
                </a:lnTo>
                <a:lnTo>
                  <a:pt x="1586" y="625"/>
                </a:lnTo>
                <a:lnTo>
                  <a:pt x="1584" y="625"/>
                </a:lnTo>
                <a:lnTo>
                  <a:pt x="1578" y="623"/>
                </a:lnTo>
                <a:lnTo>
                  <a:pt x="1576" y="623"/>
                </a:lnTo>
                <a:lnTo>
                  <a:pt x="1574" y="623"/>
                </a:lnTo>
                <a:lnTo>
                  <a:pt x="1574" y="621"/>
                </a:lnTo>
                <a:lnTo>
                  <a:pt x="1571" y="621"/>
                </a:lnTo>
                <a:lnTo>
                  <a:pt x="1567" y="619"/>
                </a:lnTo>
                <a:lnTo>
                  <a:pt x="1569" y="617"/>
                </a:lnTo>
                <a:lnTo>
                  <a:pt x="1569" y="617"/>
                </a:lnTo>
                <a:lnTo>
                  <a:pt x="1569" y="617"/>
                </a:lnTo>
                <a:lnTo>
                  <a:pt x="1567" y="617"/>
                </a:lnTo>
                <a:lnTo>
                  <a:pt x="1567" y="617"/>
                </a:lnTo>
                <a:lnTo>
                  <a:pt x="1567" y="614"/>
                </a:lnTo>
                <a:lnTo>
                  <a:pt x="1567" y="614"/>
                </a:lnTo>
                <a:lnTo>
                  <a:pt x="1569" y="612"/>
                </a:lnTo>
                <a:lnTo>
                  <a:pt x="1569" y="612"/>
                </a:lnTo>
                <a:lnTo>
                  <a:pt x="1569" y="612"/>
                </a:lnTo>
                <a:lnTo>
                  <a:pt x="1569" y="612"/>
                </a:lnTo>
                <a:lnTo>
                  <a:pt x="1567" y="610"/>
                </a:lnTo>
                <a:lnTo>
                  <a:pt x="1565" y="610"/>
                </a:lnTo>
                <a:lnTo>
                  <a:pt x="1565" y="610"/>
                </a:lnTo>
                <a:lnTo>
                  <a:pt x="1565" y="612"/>
                </a:lnTo>
                <a:lnTo>
                  <a:pt x="1561" y="612"/>
                </a:lnTo>
                <a:lnTo>
                  <a:pt x="1561" y="612"/>
                </a:lnTo>
                <a:lnTo>
                  <a:pt x="1563" y="610"/>
                </a:lnTo>
                <a:lnTo>
                  <a:pt x="1563" y="610"/>
                </a:lnTo>
                <a:lnTo>
                  <a:pt x="1563" y="610"/>
                </a:lnTo>
                <a:lnTo>
                  <a:pt x="1563" y="610"/>
                </a:lnTo>
                <a:lnTo>
                  <a:pt x="1563" y="608"/>
                </a:lnTo>
                <a:lnTo>
                  <a:pt x="1561" y="608"/>
                </a:lnTo>
                <a:lnTo>
                  <a:pt x="1561" y="606"/>
                </a:lnTo>
                <a:lnTo>
                  <a:pt x="1559" y="606"/>
                </a:lnTo>
                <a:lnTo>
                  <a:pt x="1557" y="604"/>
                </a:lnTo>
                <a:lnTo>
                  <a:pt x="1557" y="606"/>
                </a:lnTo>
                <a:lnTo>
                  <a:pt x="1555" y="606"/>
                </a:lnTo>
                <a:lnTo>
                  <a:pt x="1555" y="606"/>
                </a:lnTo>
                <a:lnTo>
                  <a:pt x="1553" y="606"/>
                </a:lnTo>
                <a:lnTo>
                  <a:pt x="1555" y="604"/>
                </a:lnTo>
                <a:lnTo>
                  <a:pt x="1555" y="602"/>
                </a:lnTo>
                <a:lnTo>
                  <a:pt x="1555" y="602"/>
                </a:lnTo>
                <a:lnTo>
                  <a:pt x="1555" y="602"/>
                </a:lnTo>
                <a:lnTo>
                  <a:pt x="1555" y="600"/>
                </a:lnTo>
                <a:lnTo>
                  <a:pt x="1555" y="600"/>
                </a:lnTo>
                <a:lnTo>
                  <a:pt x="1555" y="600"/>
                </a:lnTo>
                <a:lnTo>
                  <a:pt x="1553" y="600"/>
                </a:lnTo>
                <a:lnTo>
                  <a:pt x="1551" y="600"/>
                </a:lnTo>
                <a:lnTo>
                  <a:pt x="1548" y="600"/>
                </a:lnTo>
                <a:lnTo>
                  <a:pt x="1546" y="598"/>
                </a:lnTo>
                <a:lnTo>
                  <a:pt x="1546" y="596"/>
                </a:lnTo>
                <a:lnTo>
                  <a:pt x="1544" y="596"/>
                </a:lnTo>
                <a:lnTo>
                  <a:pt x="1540" y="593"/>
                </a:lnTo>
                <a:lnTo>
                  <a:pt x="1540" y="593"/>
                </a:lnTo>
                <a:lnTo>
                  <a:pt x="1540" y="593"/>
                </a:lnTo>
                <a:lnTo>
                  <a:pt x="1538" y="593"/>
                </a:lnTo>
                <a:lnTo>
                  <a:pt x="1536" y="596"/>
                </a:lnTo>
                <a:lnTo>
                  <a:pt x="1532" y="596"/>
                </a:lnTo>
                <a:lnTo>
                  <a:pt x="1530" y="598"/>
                </a:lnTo>
                <a:lnTo>
                  <a:pt x="1525" y="598"/>
                </a:lnTo>
                <a:lnTo>
                  <a:pt x="1525" y="600"/>
                </a:lnTo>
                <a:lnTo>
                  <a:pt x="1527" y="600"/>
                </a:lnTo>
                <a:lnTo>
                  <a:pt x="1527" y="600"/>
                </a:lnTo>
                <a:lnTo>
                  <a:pt x="1523" y="598"/>
                </a:lnTo>
                <a:lnTo>
                  <a:pt x="1521" y="598"/>
                </a:lnTo>
                <a:lnTo>
                  <a:pt x="1519" y="598"/>
                </a:lnTo>
                <a:lnTo>
                  <a:pt x="1517" y="596"/>
                </a:lnTo>
                <a:lnTo>
                  <a:pt x="1515" y="596"/>
                </a:lnTo>
                <a:lnTo>
                  <a:pt x="1515" y="598"/>
                </a:lnTo>
                <a:lnTo>
                  <a:pt x="1511" y="600"/>
                </a:lnTo>
                <a:lnTo>
                  <a:pt x="1509" y="600"/>
                </a:lnTo>
                <a:lnTo>
                  <a:pt x="1511" y="598"/>
                </a:lnTo>
                <a:lnTo>
                  <a:pt x="1509" y="596"/>
                </a:lnTo>
                <a:lnTo>
                  <a:pt x="1498" y="593"/>
                </a:lnTo>
                <a:lnTo>
                  <a:pt x="1494" y="591"/>
                </a:lnTo>
                <a:lnTo>
                  <a:pt x="1490" y="591"/>
                </a:lnTo>
                <a:lnTo>
                  <a:pt x="1488" y="591"/>
                </a:lnTo>
                <a:lnTo>
                  <a:pt x="1483" y="591"/>
                </a:lnTo>
                <a:lnTo>
                  <a:pt x="1479" y="593"/>
                </a:lnTo>
                <a:lnTo>
                  <a:pt x="1477" y="596"/>
                </a:lnTo>
                <a:lnTo>
                  <a:pt x="1475" y="596"/>
                </a:lnTo>
                <a:lnTo>
                  <a:pt x="1475" y="598"/>
                </a:lnTo>
                <a:lnTo>
                  <a:pt x="1475" y="598"/>
                </a:lnTo>
                <a:lnTo>
                  <a:pt x="1475" y="602"/>
                </a:lnTo>
                <a:lnTo>
                  <a:pt x="1477" y="604"/>
                </a:lnTo>
                <a:lnTo>
                  <a:pt x="1477" y="606"/>
                </a:lnTo>
                <a:lnTo>
                  <a:pt x="1479" y="608"/>
                </a:lnTo>
                <a:lnTo>
                  <a:pt x="1479" y="610"/>
                </a:lnTo>
                <a:lnTo>
                  <a:pt x="1481" y="610"/>
                </a:lnTo>
                <a:lnTo>
                  <a:pt x="1481" y="612"/>
                </a:lnTo>
                <a:lnTo>
                  <a:pt x="1486" y="612"/>
                </a:lnTo>
                <a:lnTo>
                  <a:pt x="1483" y="614"/>
                </a:lnTo>
                <a:lnTo>
                  <a:pt x="1481" y="617"/>
                </a:lnTo>
                <a:lnTo>
                  <a:pt x="1481" y="617"/>
                </a:lnTo>
                <a:lnTo>
                  <a:pt x="1481" y="621"/>
                </a:lnTo>
                <a:lnTo>
                  <a:pt x="1481" y="621"/>
                </a:lnTo>
                <a:lnTo>
                  <a:pt x="1481" y="623"/>
                </a:lnTo>
                <a:lnTo>
                  <a:pt x="1479" y="623"/>
                </a:lnTo>
                <a:lnTo>
                  <a:pt x="1479" y="625"/>
                </a:lnTo>
                <a:lnTo>
                  <a:pt x="1475" y="629"/>
                </a:lnTo>
                <a:lnTo>
                  <a:pt x="1475" y="629"/>
                </a:lnTo>
                <a:lnTo>
                  <a:pt x="1475" y="629"/>
                </a:lnTo>
                <a:lnTo>
                  <a:pt x="1477" y="629"/>
                </a:lnTo>
                <a:lnTo>
                  <a:pt x="1479" y="629"/>
                </a:lnTo>
                <a:lnTo>
                  <a:pt x="1483" y="629"/>
                </a:lnTo>
                <a:lnTo>
                  <a:pt x="1483" y="629"/>
                </a:lnTo>
                <a:lnTo>
                  <a:pt x="1483" y="629"/>
                </a:lnTo>
                <a:lnTo>
                  <a:pt x="1481" y="631"/>
                </a:lnTo>
                <a:lnTo>
                  <a:pt x="1481" y="631"/>
                </a:lnTo>
                <a:lnTo>
                  <a:pt x="1481" y="633"/>
                </a:lnTo>
                <a:lnTo>
                  <a:pt x="1481" y="635"/>
                </a:lnTo>
                <a:lnTo>
                  <a:pt x="1483" y="635"/>
                </a:lnTo>
                <a:lnTo>
                  <a:pt x="1486" y="635"/>
                </a:lnTo>
                <a:lnTo>
                  <a:pt x="1486" y="635"/>
                </a:lnTo>
                <a:lnTo>
                  <a:pt x="1483" y="635"/>
                </a:lnTo>
                <a:lnTo>
                  <a:pt x="1481" y="637"/>
                </a:lnTo>
                <a:lnTo>
                  <a:pt x="1483" y="640"/>
                </a:lnTo>
                <a:lnTo>
                  <a:pt x="1486" y="644"/>
                </a:lnTo>
                <a:lnTo>
                  <a:pt x="1486" y="644"/>
                </a:lnTo>
                <a:lnTo>
                  <a:pt x="1483" y="644"/>
                </a:lnTo>
                <a:lnTo>
                  <a:pt x="1483" y="646"/>
                </a:lnTo>
                <a:lnTo>
                  <a:pt x="1483" y="646"/>
                </a:lnTo>
                <a:lnTo>
                  <a:pt x="1488" y="646"/>
                </a:lnTo>
                <a:lnTo>
                  <a:pt x="1488" y="646"/>
                </a:lnTo>
                <a:lnTo>
                  <a:pt x="1488" y="648"/>
                </a:lnTo>
                <a:lnTo>
                  <a:pt x="1488" y="650"/>
                </a:lnTo>
                <a:lnTo>
                  <a:pt x="1488" y="650"/>
                </a:lnTo>
                <a:lnTo>
                  <a:pt x="1488" y="652"/>
                </a:lnTo>
                <a:lnTo>
                  <a:pt x="1486" y="652"/>
                </a:lnTo>
                <a:lnTo>
                  <a:pt x="1486" y="654"/>
                </a:lnTo>
                <a:lnTo>
                  <a:pt x="1486" y="654"/>
                </a:lnTo>
                <a:lnTo>
                  <a:pt x="1488" y="656"/>
                </a:lnTo>
                <a:lnTo>
                  <a:pt x="1486" y="656"/>
                </a:lnTo>
                <a:lnTo>
                  <a:pt x="1483" y="654"/>
                </a:lnTo>
                <a:lnTo>
                  <a:pt x="1481" y="654"/>
                </a:lnTo>
                <a:lnTo>
                  <a:pt x="1481" y="654"/>
                </a:lnTo>
                <a:lnTo>
                  <a:pt x="1481" y="656"/>
                </a:lnTo>
                <a:lnTo>
                  <a:pt x="1481" y="656"/>
                </a:lnTo>
                <a:lnTo>
                  <a:pt x="1479" y="658"/>
                </a:lnTo>
                <a:lnTo>
                  <a:pt x="1479" y="658"/>
                </a:lnTo>
                <a:lnTo>
                  <a:pt x="1481" y="658"/>
                </a:lnTo>
                <a:lnTo>
                  <a:pt x="1481" y="661"/>
                </a:lnTo>
                <a:lnTo>
                  <a:pt x="1479" y="663"/>
                </a:lnTo>
                <a:lnTo>
                  <a:pt x="1477" y="663"/>
                </a:lnTo>
                <a:lnTo>
                  <a:pt x="1477" y="665"/>
                </a:lnTo>
                <a:lnTo>
                  <a:pt x="1475" y="665"/>
                </a:lnTo>
                <a:lnTo>
                  <a:pt x="1475" y="667"/>
                </a:lnTo>
                <a:lnTo>
                  <a:pt x="1471" y="671"/>
                </a:lnTo>
                <a:lnTo>
                  <a:pt x="1471" y="671"/>
                </a:lnTo>
                <a:lnTo>
                  <a:pt x="1471" y="671"/>
                </a:lnTo>
                <a:lnTo>
                  <a:pt x="1471" y="673"/>
                </a:lnTo>
                <a:lnTo>
                  <a:pt x="1471" y="675"/>
                </a:lnTo>
                <a:lnTo>
                  <a:pt x="1471" y="675"/>
                </a:lnTo>
                <a:lnTo>
                  <a:pt x="1471" y="677"/>
                </a:lnTo>
                <a:lnTo>
                  <a:pt x="1473" y="677"/>
                </a:lnTo>
                <a:lnTo>
                  <a:pt x="1477" y="682"/>
                </a:lnTo>
                <a:lnTo>
                  <a:pt x="1479" y="682"/>
                </a:lnTo>
                <a:lnTo>
                  <a:pt x="1481" y="684"/>
                </a:lnTo>
                <a:lnTo>
                  <a:pt x="1483" y="684"/>
                </a:lnTo>
                <a:lnTo>
                  <a:pt x="1486" y="686"/>
                </a:lnTo>
                <a:lnTo>
                  <a:pt x="1490" y="688"/>
                </a:lnTo>
                <a:lnTo>
                  <a:pt x="1494" y="694"/>
                </a:lnTo>
                <a:lnTo>
                  <a:pt x="1494" y="696"/>
                </a:lnTo>
                <a:lnTo>
                  <a:pt x="1496" y="698"/>
                </a:lnTo>
                <a:lnTo>
                  <a:pt x="1498" y="702"/>
                </a:lnTo>
                <a:lnTo>
                  <a:pt x="1498" y="705"/>
                </a:lnTo>
                <a:lnTo>
                  <a:pt x="1498" y="707"/>
                </a:lnTo>
                <a:lnTo>
                  <a:pt x="1498" y="713"/>
                </a:lnTo>
                <a:lnTo>
                  <a:pt x="1498" y="715"/>
                </a:lnTo>
                <a:lnTo>
                  <a:pt x="1498" y="719"/>
                </a:lnTo>
                <a:lnTo>
                  <a:pt x="1498" y="723"/>
                </a:lnTo>
                <a:lnTo>
                  <a:pt x="1498" y="726"/>
                </a:lnTo>
                <a:lnTo>
                  <a:pt x="1498" y="728"/>
                </a:lnTo>
                <a:lnTo>
                  <a:pt x="1496" y="730"/>
                </a:lnTo>
                <a:lnTo>
                  <a:pt x="1494" y="732"/>
                </a:lnTo>
                <a:lnTo>
                  <a:pt x="1492" y="736"/>
                </a:lnTo>
                <a:lnTo>
                  <a:pt x="1490" y="736"/>
                </a:lnTo>
                <a:lnTo>
                  <a:pt x="1488" y="738"/>
                </a:lnTo>
                <a:lnTo>
                  <a:pt x="1481" y="742"/>
                </a:lnTo>
                <a:lnTo>
                  <a:pt x="1481" y="744"/>
                </a:lnTo>
                <a:lnTo>
                  <a:pt x="1479" y="747"/>
                </a:lnTo>
                <a:lnTo>
                  <a:pt x="1475" y="747"/>
                </a:lnTo>
                <a:lnTo>
                  <a:pt x="1473" y="749"/>
                </a:lnTo>
                <a:lnTo>
                  <a:pt x="1471" y="751"/>
                </a:lnTo>
                <a:lnTo>
                  <a:pt x="1465" y="753"/>
                </a:lnTo>
                <a:lnTo>
                  <a:pt x="1465" y="753"/>
                </a:lnTo>
                <a:lnTo>
                  <a:pt x="1454" y="757"/>
                </a:lnTo>
                <a:lnTo>
                  <a:pt x="1452" y="757"/>
                </a:lnTo>
                <a:lnTo>
                  <a:pt x="1452" y="757"/>
                </a:lnTo>
                <a:lnTo>
                  <a:pt x="1454" y="757"/>
                </a:lnTo>
                <a:lnTo>
                  <a:pt x="1454" y="757"/>
                </a:lnTo>
                <a:lnTo>
                  <a:pt x="1454" y="759"/>
                </a:lnTo>
                <a:lnTo>
                  <a:pt x="1456" y="761"/>
                </a:lnTo>
                <a:lnTo>
                  <a:pt x="1456" y="763"/>
                </a:lnTo>
                <a:lnTo>
                  <a:pt x="1456" y="763"/>
                </a:lnTo>
                <a:lnTo>
                  <a:pt x="1458" y="765"/>
                </a:lnTo>
                <a:lnTo>
                  <a:pt x="1458" y="765"/>
                </a:lnTo>
                <a:lnTo>
                  <a:pt x="1460" y="765"/>
                </a:lnTo>
                <a:lnTo>
                  <a:pt x="1460" y="767"/>
                </a:lnTo>
                <a:lnTo>
                  <a:pt x="1460" y="767"/>
                </a:lnTo>
                <a:lnTo>
                  <a:pt x="1460" y="767"/>
                </a:lnTo>
                <a:lnTo>
                  <a:pt x="1460" y="767"/>
                </a:lnTo>
                <a:lnTo>
                  <a:pt x="1463" y="770"/>
                </a:lnTo>
                <a:lnTo>
                  <a:pt x="1463" y="770"/>
                </a:lnTo>
                <a:lnTo>
                  <a:pt x="1463" y="770"/>
                </a:lnTo>
                <a:lnTo>
                  <a:pt x="1463" y="772"/>
                </a:lnTo>
                <a:lnTo>
                  <a:pt x="1463" y="772"/>
                </a:lnTo>
                <a:lnTo>
                  <a:pt x="1463" y="772"/>
                </a:lnTo>
                <a:lnTo>
                  <a:pt x="1465" y="774"/>
                </a:lnTo>
                <a:lnTo>
                  <a:pt x="1465" y="774"/>
                </a:lnTo>
                <a:lnTo>
                  <a:pt x="1463" y="774"/>
                </a:lnTo>
                <a:lnTo>
                  <a:pt x="1463" y="774"/>
                </a:lnTo>
                <a:lnTo>
                  <a:pt x="1463" y="776"/>
                </a:lnTo>
                <a:lnTo>
                  <a:pt x="1463" y="776"/>
                </a:lnTo>
                <a:lnTo>
                  <a:pt x="1463" y="776"/>
                </a:lnTo>
                <a:lnTo>
                  <a:pt x="1463" y="778"/>
                </a:lnTo>
                <a:lnTo>
                  <a:pt x="1463" y="782"/>
                </a:lnTo>
                <a:lnTo>
                  <a:pt x="1465" y="786"/>
                </a:lnTo>
                <a:lnTo>
                  <a:pt x="1465" y="788"/>
                </a:lnTo>
                <a:lnTo>
                  <a:pt x="1465" y="791"/>
                </a:lnTo>
                <a:lnTo>
                  <a:pt x="1467" y="791"/>
                </a:lnTo>
                <a:lnTo>
                  <a:pt x="1467" y="793"/>
                </a:lnTo>
                <a:lnTo>
                  <a:pt x="1467" y="793"/>
                </a:lnTo>
                <a:lnTo>
                  <a:pt x="1467" y="795"/>
                </a:lnTo>
                <a:lnTo>
                  <a:pt x="1467" y="797"/>
                </a:lnTo>
                <a:lnTo>
                  <a:pt x="1467" y="797"/>
                </a:lnTo>
                <a:lnTo>
                  <a:pt x="1469" y="799"/>
                </a:lnTo>
                <a:lnTo>
                  <a:pt x="1469" y="799"/>
                </a:lnTo>
                <a:lnTo>
                  <a:pt x="1471" y="801"/>
                </a:lnTo>
                <a:lnTo>
                  <a:pt x="1471" y="803"/>
                </a:lnTo>
                <a:lnTo>
                  <a:pt x="1471" y="803"/>
                </a:lnTo>
                <a:lnTo>
                  <a:pt x="1471" y="803"/>
                </a:lnTo>
                <a:lnTo>
                  <a:pt x="1471" y="803"/>
                </a:lnTo>
                <a:lnTo>
                  <a:pt x="1471" y="805"/>
                </a:lnTo>
                <a:lnTo>
                  <a:pt x="1469" y="805"/>
                </a:lnTo>
                <a:lnTo>
                  <a:pt x="1467" y="807"/>
                </a:lnTo>
                <a:lnTo>
                  <a:pt x="1467" y="809"/>
                </a:lnTo>
                <a:lnTo>
                  <a:pt x="1465" y="811"/>
                </a:lnTo>
                <a:lnTo>
                  <a:pt x="1465" y="811"/>
                </a:lnTo>
                <a:lnTo>
                  <a:pt x="1465" y="814"/>
                </a:lnTo>
                <a:lnTo>
                  <a:pt x="1463" y="814"/>
                </a:lnTo>
                <a:lnTo>
                  <a:pt x="1463" y="814"/>
                </a:lnTo>
                <a:lnTo>
                  <a:pt x="1467" y="818"/>
                </a:lnTo>
                <a:lnTo>
                  <a:pt x="1467" y="818"/>
                </a:lnTo>
                <a:lnTo>
                  <a:pt x="1467" y="818"/>
                </a:lnTo>
                <a:lnTo>
                  <a:pt x="1467" y="820"/>
                </a:lnTo>
                <a:lnTo>
                  <a:pt x="1465" y="820"/>
                </a:lnTo>
                <a:lnTo>
                  <a:pt x="1465" y="822"/>
                </a:lnTo>
                <a:lnTo>
                  <a:pt x="1465" y="824"/>
                </a:lnTo>
                <a:lnTo>
                  <a:pt x="1465" y="824"/>
                </a:lnTo>
                <a:lnTo>
                  <a:pt x="1463" y="820"/>
                </a:lnTo>
                <a:lnTo>
                  <a:pt x="1463" y="820"/>
                </a:lnTo>
                <a:lnTo>
                  <a:pt x="1463" y="820"/>
                </a:lnTo>
                <a:lnTo>
                  <a:pt x="1463" y="818"/>
                </a:lnTo>
                <a:lnTo>
                  <a:pt x="1460" y="818"/>
                </a:lnTo>
                <a:lnTo>
                  <a:pt x="1460" y="818"/>
                </a:lnTo>
                <a:lnTo>
                  <a:pt x="1460" y="818"/>
                </a:lnTo>
                <a:lnTo>
                  <a:pt x="1458" y="816"/>
                </a:lnTo>
                <a:lnTo>
                  <a:pt x="1458" y="816"/>
                </a:lnTo>
                <a:lnTo>
                  <a:pt x="1456" y="818"/>
                </a:lnTo>
                <a:lnTo>
                  <a:pt x="1456" y="818"/>
                </a:lnTo>
                <a:lnTo>
                  <a:pt x="1456" y="818"/>
                </a:lnTo>
                <a:lnTo>
                  <a:pt x="1454" y="820"/>
                </a:lnTo>
                <a:lnTo>
                  <a:pt x="1454" y="820"/>
                </a:lnTo>
                <a:lnTo>
                  <a:pt x="1454" y="822"/>
                </a:lnTo>
                <a:lnTo>
                  <a:pt x="1452" y="824"/>
                </a:lnTo>
                <a:lnTo>
                  <a:pt x="1452" y="824"/>
                </a:lnTo>
                <a:lnTo>
                  <a:pt x="1452" y="826"/>
                </a:lnTo>
                <a:lnTo>
                  <a:pt x="1452" y="826"/>
                </a:lnTo>
                <a:lnTo>
                  <a:pt x="1454" y="826"/>
                </a:lnTo>
                <a:lnTo>
                  <a:pt x="1456" y="830"/>
                </a:lnTo>
                <a:lnTo>
                  <a:pt x="1458" y="830"/>
                </a:lnTo>
                <a:lnTo>
                  <a:pt x="1458" y="832"/>
                </a:lnTo>
                <a:lnTo>
                  <a:pt x="1456" y="830"/>
                </a:lnTo>
                <a:lnTo>
                  <a:pt x="1454" y="828"/>
                </a:lnTo>
                <a:lnTo>
                  <a:pt x="1452" y="824"/>
                </a:lnTo>
                <a:lnTo>
                  <a:pt x="1450" y="824"/>
                </a:lnTo>
                <a:lnTo>
                  <a:pt x="1448" y="822"/>
                </a:lnTo>
                <a:lnTo>
                  <a:pt x="1446" y="822"/>
                </a:lnTo>
                <a:lnTo>
                  <a:pt x="1444" y="822"/>
                </a:lnTo>
                <a:lnTo>
                  <a:pt x="1442" y="822"/>
                </a:lnTo>
                <a:lnTo>
                  <a:pt x="1439" y="824"/>
                </a:lnTo>
                <a:lnTo>
                  <a:pt x="1437" y="826"/>
                </a:lnTo>
                <a:lnTo>
                  <a:pt x="1437" y="826"/>
                </a:lnTo>
                <a:lnTo>
                  <a:pt x="1439" y="822"/>
                </a:lnTo>
                <a:lnTo>
                  <a:pt x="1442" y="822"/>
                </a:lnTo>
                <a:lnTo>
                  <a:pt x="1442" y="820"/>
                </a:lnTo>
                <a:lnTo>
                  <a:pt x="1442" y="820"/>
                </a:lnTo>
                <a:lnTo>
                  <a:pt x="1442" y="818"/>
                </a:lnTo>
                <a:lnTo>
                  <a:pt x="1439" y="816"/>
                </a:lnTo>
                <a:lnTo>
                  <a:pt x="1439" y="814"/>
                </a:lnTo>
                <a:lnTo>
                  <a:pt x="1439" y="814"/>
                </a:lnTo>
                <a:lnTo>
                  <a:pt x="1435" y="809"/>
                </a:lnTo>
                <a:lnTo>
                  <a:pt x="1433" y="807"/>
                </a:lnTo>
                <a:lnTo>
                  <a:pt x="1431" y="807"/>
                </a:lnTo>
                <a:lnTo>
                  <a:pt x="1429" y="805"/>
                </a:lnTo>
                <a:lnTo>
                  <a:pt x="1427" y="805"/>
                </a:lnTo>
                <a:lnTo>
                  <a:pt x="1427" y="805"/>
                </a:lnTo>
                <a:lnTo>
                  <a:pt x="1425" y="805"/>
                </a:lnTo>
                <a:lnTo>
                  <a:pt x="1423" y="805"/>
                </a:lnTo>
                <a:lnTo>
                  <a:pt x="1423" y="805"/>
                </a:lnTo>
                <a:lnTo>
                  <a:pt x="1423" y="803"/>
                </a:lnTo>
                <a:lnTo>
                  <a:pt x="1425" y="803"/>
                </a:lnTo>
                <a:lnTo>
                  <a:pt x="1425" y="803"/>
                </a:lnTo>
                <a:lnTo>
                  <a:pt x="1427" y="801"/>
                </a:lnTo>
                <a:lnTo>
                  <a:pt x="1425" y="801"/>
                </a:lnTo>
                <a:lnTo>
                  <a:pt x="1423" y="799"/>
                </a:lnTo>
                <a:lnTo>
                  <a:pt x="1423" y="797"/>
                </a:lnTo>
                <a:lnTo>
                  <a:pt x="1419" y="793"/>
                </a:lnTo>
                <a:lnTo>
                  <a:pt x="1419" y="793"/>
                </a:lnTo>
                <a:lnTo>
                  <a:pt x="1416" y="791"/>
                </a:lnTo>
                <a:lnTo>
                  <a:pt x="1416" y="791"/>
                </a:lnTo>
                <a:lnTo>
                  <a:pt x="1416" y="788"/>
                </a:lnTo>
                <a:lnTo>
                  <a:pt x="1416" y="788"/>
                </a:lnTo>
                <a:lnTo>
                  <a:pt x="1416" y="786"/>
                </a:lnTo>
                <a:lnTo>
                  <a:pt x="1416" y="786"/>
                </a:lnTo>
                <a:lnTo>
                  <a:pt x="1416" y="784"/>
                </a:lnTo>
                <a:lnTo>
                  <a:pt x="1419" y="782"/>
                </a:lnTo>
                <a:lnTo>
                  <a:pt x="1416" y="780"/>
                </a:lnTo>
                <a:lnTo>
                  <a:pt x="1416" y="778"/>
                </a:lnTo>
                <a:lnTo>
                  <a:pt x="1419" y="776"/>
                </a:lnTo>
                <a:lnTo>
                  <a:pt x="1419" y="774"/>
                </a:lnTo>
                <a:lnTo>
                  <a:pt x="1416" y="772"/>
                </a:lnTo>
                <a:lnTo>
                  <a:pt x="1416" y="770"/>
                </a:lnTo>
                <a:lnTo>
                  <a:pt x="1416" y="770"/>
                </a:lnTo>
                <a:lnTo>
                  <a:pt x="1414" y="767"/>
                </a:lnTo>
                <a:lnTo>
                  <a:pt x="1414" y="765"/>
                </a:lnTo>
                <a:lnTo>
                  <a:pt x="1414" y="763"/>
                </a:lnTo>
                <a:lnTo>
                  <a:pt x="1414" y="761"/>
                </a:lnTo>
                <a:lnTo>
                  <a:pt x="1416" y="755"/>
                </a:lnTo>
                <a:lnTo>
                  <a:pt x="1416" y="753"/>
                </a:lnTo>
                <a:lnTo>
                  <a:pt x="1414" y="751"/>
                </a:lnTo>
                <a:lnTo>
                  <a:pt x="1414" y="749"/>
                </a:lnTo>
                <a:lnTo>
                  <a:pt x="1412" y="747"/>
                </a:lnTo>
                <a:lnTo>
                  <a:pt x="1410" y="747"/>
                </a:lnTo>
                <a:lnTo>
                  <a:pt x="1408" y="747"/>
                </a:lnTo>
                <a:lnTo>
                  <a:pt x="1408" y="747"/>
                </a:lnTo>
                <a:lnTo>
                  <a:pt x="1406" y="747"/>
                </a:lnTo>
                <a:lnTo>
                  <a:pt x="1406" y="747"/>
                </a:lnTo>
                <a:lnTo>
                  <a:pt x="1402" y="747"/>
                </a:lnTo>
                <a:lnTo>
                  <a:pt x="1398" y="744"/>
                </a:lnTo>
                <a:lnTo>
                  <a:pt x="1395" y="744"/>
                </a:lnTo>
                <a:lnTo>
                  <a:pt x="1391" y="744"/>
                </a:lnTo>
                <a:lnTo>
                  <a:pt x="1391" y="744"/>
                </a:lnTo>
                <a:lnTo>
                  <a:pt x="1391" y="744"/>
                </a:lnTo>
                <a:lnTo>
                  <a:pt x="1389" y="744"/>
                </a:lnTo>
                <a:lnTo>
                  <a:pt x="1387" y="744"/>
                </a:lnTo>
                <a:lnTo>
                  <a:pt x="1385" y="744"/>
                </a:lnTo>
                <a:lnTo>
                  <a:pt x="1383" y="744"/>
                </a:lnTo>
                <a:lnTo>
                  <a:pt x="1381" y="744"/>
                </a:lnTo>
                <a:lnTo>
                  <a:pt x="1377" y="744"/>
                </a:lnTo>
                <a:lnTo>
                  <a:pt x="1375" y="744"/>
                </a:lnTo>
                <a:lnTo>
                  <a:pt x="1375" y="744"/>
                </a:lnTo>
                <a:lnTo>
                  <a:pt x="1372" y="747"/>
                </a:lnTo>
                <a:lnTo>
                  <a:pt x="1370" y="749"/>
                </a:lnTo>
                <a:lnTo>
                  <a:pt x="1370" y="749"/>
                </a:lnTo>
                <a:lnTo>
                  <a:pt x="1372" y="744"/>
                </a:lnTo>
                <a:lnTo>
                  <a:pt x="1372" y="742"/>
                </a:lnTo>
                <a:lnTo>
                  <a:pt x="1372" y="742"/>
                </a:lnTo>
                <a:lnTo>
                  <a:pt x="1370" y="742"/>
                </a:lnTo>
                <a:lnTo>
                  <a:pt x="1370" y="740"/>
                </a:lnTo>
                <a:lnTo>
                  <a:pt x="1368" y="740"/>
                </a:lnTo>
                <a:lnTo>
                  <a:pt x="1366" y="738"/>
                </a:lnTo>
                <a:lnTo>
                  <a:pt x="1364" y="736"/>
                </a:lnTo>
                <a:lnTo>
                  <a:pt x="1362" y="736"/>
                </a:lnTo>
                <a:lnTo>
                  <a:pt x="1360" y="736"/>
                </a:lnTo>
                <a:lnTo>
                  <a:pt x="1356" y="734"/>
                </a:lnTo>
                <a:lnTo>
                  <a:pt x="1349" y="732"/>
                </a:lnTo>
                <a:lnTo>
                  <a:pt x="1343" y="730"/>
                </a:lnTo>
                <a:lnTo>
                  <a:pt x="1341" y="730"/>
                </a:lnTo>
                <a:lnTo>
                  <a:pt x="1339" y="730"/>
                </a:lnTo>
                <a:lnTo>
                  <a:pt x="1335" y="723"/>
                </a:lnTo>
                <a:lnTo>
                  <a:pt x="1333" y="721"/>
                </a:lnTo>
                <a:lnTo>
                  <a:pt x="1328" y="719"/>
                </a:lnTo>
                <a:lnTo>
                  <a:pt x="1326" y="717"/>
                </a:lnTo>
                <a:lnTo>
                  <a:pt x="1322" y="715"/>
                </a:lnTo>
                <a:lnTo>
                  <a:pt x="1320" y="713"/>
                </a:lnTo>
                <a:lnTo>
                  <a:pt x="1320" y="713"/>
                </a:lnTo>
                <a:lnTo>
                  <a:pt x="1316" y="713"/>
                </a:lnTo>
                <a:lnTo>
                  <a:pt x="1314" y="711"/>
                </a:lnTo>
                <a:lnTo>
                  <a:pt x="1307" y="711"/>
                </a:lnTo>
                <a:lnTo>
                  <a:pt x="1303" y="709"/>
                </a:lnTo>
                <a:lnTo>
                  <a:pt x="1299" y="707"/>
                </a:lnTo>
                <a:lnTo>
                  <a:pt x="1295" y="705"/>
                </a:lnTo>
                <a:lnTo>
                  <a:pt x="1291" y="705"/>
                </a:lnTo>
                <a:lnTo>
                  <a:pt x="1289" y="705"/>
                </a:lnTo>
                <a:lnTo>
                  <a:pt x="1274" y="709"/>
                </a:lnTo>
                <a:lnTo>
                  <a:pt x="1272" y="709"/>
                </a:lnTo>
                <a:lnTo>
                  <a:pt x="1270" y="711"/>
                </a:lnTo>
                <a:lnTo>
                  <a:pt x="1270" y="711"/>
                </a:lnTo>
                <a:lnTo>
                  <a:pt x="1270" y="709"/>
                </a:lnTo>
                <a:lnTo>
                  <a:pt x="1270" y="709"/>
                </a:lnTo>
                <a:lnTo>
                  <a:pt x="1268" y="709"/>
                </a:lnTo>
                <a:lnTo>
                  <a:pt x="1268" y="709"/>
                </a:lnTo>
                <a:lnTo>
                  <a:pt x="1266" y="711"/>
                </a:lnTo>
                <a:lnTo>
                  <a:pt x="1263" y="711"/>
                </a:lnTo>
                <a:lnTo>
                  <a:pt x="1263" y="711"/>
                </a:lnTo>
                <a:lnTo>
                  <a:pt x="1263" y="711"/>
                </a:lnTo>
                <a:lnTo>
                  <a:pt x="1263" y="711"/>
                </a:lnTo>
                <a:lnTo>
                  <a:pt x="1266" y="711"/>
                </a:lnTo>
                <a:lnTo>
                  <a:pt x="1266" y="709"/>
                </a:lnTo>
                <a:lnTo>
                  <a:pt x="1268" y="707"/>
                </a:lnTo>
                <a:lnTo>
                  <a:pt x="1268" y="705"/>
                </a:lnTo>
                <a:lnTo>
                  <a:pt x="1268" y="705"/>
                </a:lnTo>
                <a:lnTo>
                  <a:pt x="1268" y="702"/>
                </a:lnTo>
                <a:lnTo>
                  <a:pt x="1268" y="702"/>
                </a:lnTo>
                <a:lnTo>
                  <a:pt x="1268" y="700"/>
                </a:lnTo>
                <a:lnTo>
                  <a:pt x="1266" y="694"/>
                </a:lnTo>
                <a:lnTo>
                  <a:pt x="1263" y="692"/>
                </a:lnTo>
                <a:lnTo>
                  <a:pt x="1263" y="688"/>
                </a:lnTo>
                <a:lnTo>
                  <a:pt x="1261" y="684"/>
                </a:lnTo>
                <a:lnTo>
                  <a:pt x="1259" y="679"/>
                </a:lnTo>
                <a:lnTo>
                  <a:pt x="1259" y="677"/>
                </a:lnTo>
                <a:lnTo>
                  <a:pt x="1257" y="675"/>
                </a:lnTo>
                <a:lnTo>
                  <a:pt x="1257" y="673"/>
                </a:lnTo>
                <a:lnTo>
                  <a:pt x="1257" y="673"/>
                </a:lnTo>
                <a:lnTo>
                  <a:pt x="1255" y="673"/>
                </a:lnTo>
                <a:lnTo>
                  <a:pt x="1253" y="673"/>
                </a:lnTo>
                <a:lnTo>
                  <a:pt x="1249" y="673"/>
                </a:lnTo>
                <a:lnTo>
                  <a:pt x="1245" y="673"/>
                </a:lnTo>
                <a:lnTo>
                  <a:pt x="1245" y="673"/>
                </a:lnTo>
                <a:lnTo>
                  <a:pt x="1243" y="675"/>
                </a:lnTo>
                <a:lnTo>
                  <a:pt x="1243" y="682"/>
                </a:lnTo>
                <a:lnTo>
                  <a:pt x="1240" y="684"/>
                </a:lnTo>
                <a:lnTo>
                  <a:pt x="1240" y="682"/>
                </a:lnTo>
                <a:lnTo>
                  <a:pt x="1243" y="675"/>
                </a:lnTo>
                <a:lnTo>
                  <a:pt x="1243" y="673"/>
                </a:lnTo>
                <a:lnTo>
                  <a:pt x="1240" y="673"/>
                </a:lnTo>
                <a:lnTo>
                  <a:pt x="1238" y="671"/>
                </a:lnTo>
                <a:lnTo>
                  <a:pt x="1238" y="671"/>
                </a:lnTo>
                <a:lnTo>
                  <a:pt x="1236" y="671"/>
                </a:lnTo>
                <a:lnTo>
                  <a:pt x="1236" y="671"/>
                </a:lnTo>
                <a:lnTo>
                  <a:pt x="1236" y="671"/>
                </a:lnTo>
                <a:lnTo>
                  <a:pt x="1234" y="669"/>
                </a:lnTo>
                <a:lnTo>
                  <a:pt x="1234" y="667"/>
                </a:lnTo>
                <a:lnTo>
                  <a:pt x="1234" y="667"/>
                </a:lnTo>
                <a:lnTo>
                  <a:pt x="1232" y="667"/>
                </a:lnTo>
                <a:lnTo>
                  <a:pt x="1234" y="667"/>
                </a:lnTo>
                <a:lnTo>
                  <a:pt x="1234" y="665"/>
                </a:lnTo>
                <a:lnTo>
                  <a:pt x="1234" y="663"/>
                </a:lnTo>
                <a:lnTo>
                  <a:pt x="1234" y="658"/>
                </a:lnTo>
                <a:lnTo>
                  <a:pt x="1234" y="648"/>
                </a:lnTo>
                <a:lnTo>
                  <a:pt x="1234" y="644"/>
                </a:lnTo>
                <a:lnTo>
                  <a:pt x="1236" y="640"/>
                </a:lnTo>
                <a:lnTo>
                  <a:pt x="1236" y="637"/>
                </a:lnTo>
                <a:lnTo>
                  <a:pt x="1236" y="637"/>
                </a:lnTo>
                <a:lnTo>
                  <a:pt x="1236" y="637"/>
                </a:lnTo>
                <a:lnTo>
                  <a:pt x="1234" y="635"/>
                </a:lnTo>
                <a:lnTo>
                  <a:pt x="1236" y="635"/>
                </a:lnTo>
                <a:lnTo>
                  <a:pt x="1238" y="635"/>
                </a:lnTo>
                <a:lnTo>
                  <a:pt x="1238" y="633"/>
                </a:lnTo>
                <a:lnTo>
                  <a:pt x="1240" y="631"/>
                </a:lnTo>
                <a:lnTo>
                  <a:pt x="1240" y="627"/>
                </a:lnTo>
                <a:lnTo>
                  <a:pt x="1245" y="625"/>
                </a:lnTo>
                <a:lnTo>
                  <a:pt x="1245" y="623"/>
                </a:lnTo>
                <a:lnTo>
                  <a:pt x="1245" y="621"/>
                </a:lnTo>
                <a:lnTo>
                  <a:pt x="1245" y="619"/>
                </a:lnTo>
                <a:lnTo>
                  <a:pt x="1245" y="619"/>
                </a:lnTo>
                <a:lnTo>
                  <a:pt x="1245" y="619"/>
                </a:lnTo>
                <a:lnTo>
                  <a:pt x="1247" y="619"/>
                </a:lnTo>
                <a:lnTo>
                  <a:pt x="1247" y="619"/>
                </a:lnTo>
                <a:lnTo>
                  <a:pt x="1247" y="617"/>
                </a:lnTo>
                <a:lnTo>
                  <a:pt x="1247" y="617"/>
                </a:lnTo>
                <a:lnTo>
                  <a:pt x="1247" y="614"/>
                </a:lnTo>
                <a:lnTo>
                  <a:pt x="1251" y="612"/>
                </a:lnTo>
                <a:lnTo>
                  <a:pt x="1255" y="610"/>
                </a:lnTo>
                <a:lnTo>
                  <a:pt x="1255" y="608"/>
                </a:lnTo>
                <a:lnTo>
                  <a:pt x="1255" y="608"/>
                </a:lnTo>
                <a:lnTo>
                  <a:pt x="1255" y="608"/>
                </a:lnTo>
                <a:lnTo>
                  <a:pt x="1255" y="608"/>
                </a:lnTo>
                <a:lnTo>
                  <a:pt x="1253" y="606"/>
                </a:lnTo>
                <a:lnTo>
                  <a:pt x="1253" y="606"/>
                </a:lnTo>
                <a:lnTo>
                  <a:pt x="1253" y="604"/>
                </a:lnTo>
                <a:lnTo>
                  <a:pt x="1255" y="604"/>
                </a:lnTo>
                <a:lnTo>
                  <a:pt x="1255" y="604"/>
                </a:lnTo>
                <a:lnTo>
                  <a:pt x="1257" y="604"/>
                </a:lnTo>
                <a:lnTo>
                  <a:pt x="1255" y="604"/>
                </a:lnTo>
                <a:lnTo>
                  <a:pt x="1255" y="604"/>
                </a:lnTo>
                <a:lnTo>
                  <a:pt x="1255" y="602"/>
                </a:lnTo>
                <a:lnTo>
                  <a:pt x="1257" y="602"/>
                </a:lnTo>
                <a:lnTo>
                  <a:pt x="1259" y="602"/>
                </a:lnTo>
                <a:lnTo>
                  <a:pt x="1259" y="602"/>
                </a:lnTo>
                <a:lnTo>
                  <a:pt x="1259" y="602"/>
                </a:lnTo>
                <a:lnTo>
                  <a:pt x="1259" y="600"/>
                </a:lnTo>
                <a:lnTo>
                  <a:pt x="1259" y="600"/>
                </a:lnTo>
                <a:lnTo>
                  <a:pt x="1261" y="598"/>
                </a:lnTo>
                <a:lnTo>
                  <a:pt x="1261" y="598"/>
                </a:lnTo>
                <a:lnTo>
                  <a:pt x="1261" y="598"/>
                </a:lnTo>
                <a:lnTo>
                  <a:pt x="1257" y="596"/>
                </a:lnTo>
                <a:lnTo>
                  <a:pt x="1257" y="596"/>
                </a:lnTo>
                <a:lnTo>
                  <a:pt x="1257" y="596"/>
                </a:lnTo>
                <a:lnTo>
                  <a:pt x="1261" y="596"/>
                </a:lnTo>
                <a:lnTo>
                  <a:pt x="1263" y="598"/>
                </a:lnTo>
                <a:lnTo>
                  <a:pt x="1266" y="598"/>
                </a:lnTo>
                <a:lnTo>
                  <a:pt x="1266" y="600"/>
                </a:lnTo>
                <a:lnTo>
                  <a:pt x="1268" y="600"/>
                </a:lnTo>
                <a:lnTo>
                  <a:pt x="1268" y="600"/>
                </a:lnTo>
                <a:lnTo>
                  <a:pt x="1266" y="598"/>
                </a:lnTo>
                <a:lnTo>
                  <a:pt x="1266" y="596"/>
                </a:lnTo>
                <a:lnTo>
                  <a:pt x="1263" y="596"/>
                </a:lnTo>
                <a:lnTo>
                  <a:pt x="1263" y="596"/>
                </a:lnTo>
                <a:lnTo>
                  <a:pt x="1266" y="593"/>
                </a:lnTo>
                <a:lnTo>
                  <a:pt x="1266" y="593"/>
                </a:lnTo>
                <a:lnTo>
                  <a:pt x="1268" y="591"/>
                </a:lnTo>
                <a:lnTo>
                  <a:pt x="1268" y="591"/>
                </a:lnTo>
                <a:lnTo>
                  <a:pt x="1268" y="591"/>
                </a:lnTo>
                <a:lnTo>
                  <a:pt x="1270" y="591"/>
                </a:lnTo>
                <a:lnTo>
                  <a:pt x="1270" y="591"/>
                </a:lnTo>
                <a:lnTo>
                  <a:pt x="1272" y="589"/>
                </a:lnTo>
                <a:lnTo>
                  <a:pt x="1272" y="589"/>
                </a:lnTo>
                <a:lnTo>
                  <a:pt x="1274" y="591"/>
                </a:lnTo>
                <a:lnTo>
                  <a:pt x="1274" y="591"/>
                </a:lnTo>
                <a:lnTo>
                  <a:pt x="1276" y="591"/>
                </a:lnTo>
                <a:lnTo>
                  <a:pt x="1276" y="589"/>
                </a:lnTo>
                <a:lnTo>
                  <a:pt x="1276" y="589"/>
                </a:lnTo>
                <a:lnTo>
                  <a:pt x="1272" y="589"/>
                </a:lnTo>
                <a:lnTo>
                  <a:pt x="1272" y="587"/>
                </a:lnTo>
                <a:lnTo>
                  <a:pt x="1270" y="587"/>
                </a:lnTo>
                <a:lnTo>
                  <a:pt x="1270" y="587"/>
                </a:lnTo>
                <a:lnTo>
                  <a:pt x="1270" y="585"/>
                </a:lnTo>
                <a:lnTo>
                  <a:pt x="1270" y="585"/>
                </a:lnTo>
                <a:lnTo>
                  <a:pt x="1270" y="585"/>
                </a:lnTo>
                <a:lnTo>
                  <a:pt x="1272" y="585"/>
                </a:lnTo>
                <a:lnTo>
                  <a:pt x="1272" y="585"/>
                </a:lnTo>
                <a:lnTo>
                  <a:pt x="1274" y="583"/>
                </a:lnTo>
                <a:lnTo>
                  <a:pt x="1274" y="583"/>
                </a:lnTo>
                <a:lnTo>
                  <a:pt x="1276" y="585"/>
                </a:lnTo>
                <a:lnTo>
                  <a:pt x="1282" y="585"/>
                </a:lnTo>
                <a:lnTo>
                  <a:pt x="1284" y="585"/>
                </a:lnTo>
                <a:lnTo>
                  <a:pt x="1289" y="583"/>
                </a:lnTo>
                <a:lnTo>
                  <a:pt x="1289" y="583"/>
                </a:lnTo>
                <a:lnTo>
                  <a:pt x="1291" y="583"/>
                </a:lnTo>
                <a:lnTo>
                  <a:pt x="1293" y="581"/>
                </a:lnTo>
                <a:lnTo>
                  <a:pt x="1293" y="581"/>
                </a:lnTo>
                <a:lnTo>
                  <a:pt x="1293" y="579"/>
                </a:lnTo>
                <a:lnTo>
                  <a:pt x="1293" y="579"/>
                </a:lnTo>
                <a:lnTo>
                  <a:pt x="1293" y="575"/>
                </a:lnTo>
                <a:lnTo>
                  <a:pt x="1293" y="572"/>
                </a:lnTo>
                <a:lnTo>
                  <a:pt x="1291" y="570"/>
                </a:lnTo>
                <a:lnTo>
                  <a:pt x="1289" y="570"/>
                </a:lnTo>
                <a:lnTo>
                  <a:pt x="1284" y="570"/>
                </a:lnTo>
                <a:lnTo>
                  <a:pt x="1282" y="568"/>
                </a:lnTo>
                <a:lnTo>
                  <a:pt x="1280" y="566"/>
                </a:lnTo>
                <a:lnTo>
                  <a:pt x="1278" y="564"/>
                </a:lnTo>
                <a:lnTo>
                  <a:pt x="1276" y="566"/>
                </a:lnTo>
                <a:lnTo>
                  <a:pt x="1274" y="566"/>
                </a:lnTo>
                <a:lnTo>
                  <a:pt x="1270" y="568"/>
                </a:lnTo>
                <a:lnTo>
                  <a:pt x="1268" y="568"/>
                </a:lnTo>
                <a:lnTo>
                  <a:pt x="1268" y="568"/>
                </a:lnTo>
                <a:lnTo>
                  <a:pt x="1272" y="566"/>
                </a:lnTo>
                <a:lnTo>
                  <a:pt x="1272" y="566"/>
                </a:lnTo>
                <a:lnTo>
                  <a:pt x="1272" y="564"/>
                </a:lnTo>
                <a:lnTo>
                  <a:pt x="1270" y="564"/>
                </a:lnTo>
                <a:lnTo>
                  <a:pt x="1268" y="564"/>
                </a:lnTo>
                <a:lnTo>
                  <a:pt x="1257" y="560"/>
                </a:lnTo>
                <a:lnTo>
                  <a:pt x="1257" y="560"/>
                </a:lnTo>
                <a:lnTo>
                  <a:pt x="1255" y="560"/>
                </a:lnTo>
                <a:lnTo>
                  <a:pt x="1255" y="560"/>
                </a:lnTo>
                <a:lnTo>
                  <a:pt x="1255" y="560"/>
                </a:lnTo>
                <a:lnTo>
                  <a:pt x="1255" y="562"/>
                </a:lnTo>
                <a:lnTo>
                  <a:pt x="1257" y="562"/>
                </a:lnTo>
                <a:lnTo>
                  <a:pt x="1257" y="562"/>
                </a:lnTo>
                <a:lnTo>
                  <a:pt x="1255" y="562"/>
                </a:lnTo>
                <a:lnTo>
                  <a:pt x="1253" y="562"/>
                </a:lnTo>
                <a:lnTo>
                  <a:pt x="1251" y="560"/>
                </a:lnTo>
                <a:lnTo>
                  <a:pt x="1251" y="558"/>
                </a:lnTo>
                <a:lnTo>
                  <a:pt x="1251" y="558"/>
                </a:lnTo>
                <a:lnTo>
                  <a:pt x="1251" y="558"/>
                </a:lnTo>
                <a:lnTo>
                  <a:pt x="1251" y="556"/>
                </a:lnTo>
                <a:lnTo>
                  <a:pt x="1255" y="558"/>
                </a:lnTo>
                <a:lnTo>
                  <a:pt x="1261" y="560"/>
                </a:lnTo>
                <a:lnTo>
                  <a:pt x="1268" y="562"/>
                </a:lnTo>
                <a:lnTo>
                  <a:pt x="1270" y="562"/>
                </a:lnTo>
                <a:lnTo>
                  <a:pt x="1272" y="564"/>
                </a:lnTo>
                <a:lnTo>
                  <a:pt x="1274" y="564"/>
                </a:lnTo>
                <a:lnTo>
                  <a:pt x="1274" y="562"/>
                </a:lnTo>
                <a:lnTo>
                  <a:pt x="1276" y="562"/>
                </a:lnTo>
                <a:lnTo>
                  <a:pt x="1276" y="562"/>
                </a:lnTo>
                <a:lnTo>
                  <a:pt x="1276" y="562"/>
                </a:lnTo>
                <a:lnTo>
                  <a:pt x="1276" y="564"/>
                </a:lnTo>
                <a:lnTo>
                  <a:pt x="1276" y="564"/>
                </a:lnTo>
                <a:lnTo>
                  <a:pt x="1276" y="564"/>
                </a:lnTo>
                <a:lnTo>
                  <a:pt x="1280" y="564"/>
                </a:lnTo>
                <a:lnTo>
                  <a:pt x="1282" y="564"/>
                </a:lnTo>
                <a:lnTo>
                  <a:pt x="1289" y="566"/>
                </a:lnTo>
                <a:lnTo>
                  <a:pt x="1291" y="568"/>
                </a:lnTo>
                <a:lnTo>
                  <a:pt x="1293" y="568"/>
                </a:lnTo>
                <a:lnTo>
                  <a:pt x="1293" y="568"/>
                </a:lnTo>
                <a:lnTo>
                  <a:pt x="1295" y="566"/>
                </a:lnTo>
                <a:lnTo>
                  <a:pt x="1295" y="566"/>
                </a:lnTo>
                <a:lnTo>
                  <a:pt x="1297" y="566"/>
                </a:lnTo>
                <a:lnTo>
                  <a:pt x="1297" y="566"/>
                </a:lnTo>
                <a:lnTo>
                  <a:pt x="1299" y="566"/>
                </a:lnTo>
                <a:lnTo>
                  <a:pt x="1301" y="566"/>
                </a:lnTo>
                <a:lnTo>
                  <a:pt x="1301" y="566"/>
                </a:lnTo>
                <a:lnTo>
                  <a:pt x="1303" y="562"/>
                </a:lnTo>
                <a:lnTo>
                  <a:pt x="1303" y="562"/>
                </a:lnTo>
                <a:lnTo>
                  <a:pt x="1303" y="562"/>
                </a:lnTo>
                <a:lnTo>
                  <a:pt x="1301" y="558"/>
                </a:lnTo>
                <a:lnTo>
                  <a:pt x="1301" y="558"/>
                </a:lnTo>
                <a:lnTo>
                  <a:pt x="1305" y="560"/>
                </a:lnTo>
                <a:lnTo>
                  <a:pt x="1305" y="560"/>
                </a:lnTo>
                <a:lnTo>
                  <a:pt x="1305" y="558"/>
                </a:lnTo>
                <a:lnTo>
                  <a:pt x="1305" y="556"/>
                </a:lnTo>
                <a:lnTo>
                  <a:pt x="1303" y="556"/>
                </a:lnTo>
                <a:lnTo>
                  <a:pt x="1303" y="556"/>
                </a:lnTo>
                <a:lnTo>
                  <a:pt x="1303" y="556"/>
                </a:lnTo>
                <a:lnTo>
                  <a:pt x="1307" y="554"/>
                </a:lnTo>
                <a:lnTo>
                  <a:pt x="1307" y="554"/>
                </a:lnTo>
                <a:lnTo>
                  <a:pt x="1307" y="556"/>
                </a:lnTo>
                <a:lnTo>
                  <a:pt x="1307" y="556"/>
                </a:lnTo>
                <a:lnTo>
                  <a:pt x="1310" y="558"/>
                </a:lnTo>
                <a:lnTo>
                  <a:pt x="1310" y="558"/>
                </a:lnTo>
                <a:lnTo>
                  <a:pt x="1312" y="558"/>
                </a:lnTo>
                <a:lnTo>
                  <a:pt x="1312" y="558"/>
                </a:lnTo>
                <a:lnTo>
                  <a:pt x="1312" y="558"/>
                </a:lnTo>
                <a:lnTo>
                  <a:pt x="1316" y="558"/>
                </a:lnTo>
                <a:lnTo>
                  <a:pt x="1316" y="560"/>
                </a:lnTo>
                <a:lnTo>
                  <a:pt x="1316" y="558"/>
                </a:lnTo>
                <a:lnTo>
                  <a:pt x="1316" y="556"/>
                </a:lnTo>
                <a:lnTo>
                  <a:pt x="1316" y="556"/>
                </a:lnTo>
                <a:lnTo>
                  <a:pt x="1318" y="558"/>
                </a:lnTo>
                <a:lnTo>
                  <a:pt x="1318" y="558"/>
                </a:lnTo>
                <a:lnTo>
                  <a:pt x="1320" y="558"/>
                </a:lnTo>
                <a:lnTo>
                  <a:pt x="1324" y="558"/>
                </a:lnTo>
                <a:lnTo>
                  <a:pt x="1326" y="556"/>
                </a:lnTo>
                <a:lnTo>
                  <a:pt x="1331" y="554"/>
                </a:lnTo>
                <a:lnTo>
                  <a:pt x="1333" y="554"/>
                </a:lnTo>
                <a:lnTo>
                  <a:pt x="1333" y="552"/>
                </a:lnTo>
                <a:lnTo>
                  <a:pt x="1335" y="549"/>
                </a:lnTo>
                <a:lnTo>
                  <a:pt x="1343" y="539"/>
                </a:lnTo>
                <a:lnTo>
                  <a:pt x="1345" y="537"/>
                </a:lnTo>
                <a:lnTo>
                  <a:pt x="1347" y="533"/>
                </a:lnTo>
                <a:lnTo>
                  <a:pt x="1347" y="533"/>
                </a:lnTo>
                <a:lnTo>
                  <a:pt x="1347" y="531"/>
                </a:lnTo>
                <a:lnTo>
                  <a:pt x="1345" y="531"/>
                </a:lnTo>
                <a:lnTo>
                  <a:pt x="1341" y="528"/>
                </a:lnTo>
                <a:lnTo>
                  <a:pt x="1335" y="528"/>
                </a:lnTo>
                <a:lnTo>
                  <a:pt x="1331" y="528"/>
                </a:lnTo>
                <a:lnTo>
                  <a:pt x="1318" y="526"/>
                </a:lnTo>
                <a:lnTo>
                  <a:pt x="1316" y="526"/>
                </a:lnTo>
                <a:lnTo>
                  <a:pt x="1316" y="524"/>
                </a:lnTo>
                <a:lnTo>
                  <a:pt x="1310" y="520"/>
                </a:lnTo>
                <a:lnTo>
                  <a:pt x="1307" y="518"/>
                </a:lnTo>
                <a:lnTo>
                  <a:pt x="1305" y="516"/>
                </a:lnTo>
                <a:lnTo>
                  <a:pt x="1303" y="516"/>
                </a:lnTo>
                <a:lnTo>
                  <a:pt x="1301" y="516"/>
                </a:lnTo>
                <a:lnTo>
                  <a:pt x="1295" y="514"/>
                </a:lnTo>
                <a:lnTo>
                  <a:pt x="1289" y="514"/>
                </a:lnTo>
                <a:lnTo>
                  <a:pt x="1289" y="514"/>
                </a:lnTo>
                <a:lnTo>
                  <a:pt x="1289" y="514"/>
                </a:lnTo>
                <a:lnTo>
                  <a:pt x="1289" y="516"/>
                </a:lnTo>
                <a:lnTo>
                  <a:pt x="1284" y="514"/>
                </a:lnTo>
                <a:lnTo>
                  <a:pt x="1282" y="514"/>
                </a:lnTo>
                <a:lnTo>
                  <a:pt x="1284" y="512"/>
                </a:lnTo>
                <a:lnTo>
                  <a:pt x="1284" y="512"/>
                </a:lnTo>
                <a:lnTo>
                  <a:pt x="1289" y="512"/>
                </a:lnTo>
                <a:lnTo>
                  <a:pt x="1293" y="512"/>
                </a:lnTo>
                <a:lnTo>
                  <a:pt x="1295" y="514"/>
                </a:lnTo>
                <a:lnTo>
                  <a:pt x="1297" y="514"/>
                </a:lnTo>
                <a:lnTo>
                  <a:pt x="1299" y="514"/>
                </a:lnTo>
                <a:lnTo>
                  <a:pt x="1301" y="514"/>
                </a:lnTo>
                <a:lnTo>
                  <a:pt x="1303" y="514"/>
                </a:lnTo>
                <a:lnTo>
                  <a:pt x="1305" y="514"/>
                </a:lnTo>
                <a:lnTo>
                  <a:pt x="1305" y="514"/>
                </a:lnTo>
                <a:lnTo>
                  <a:pt x="1305" y="514"/>
                </a:lnTo>
                <a:lnTo>
                  <a:pt x="1305" y="514"/>
                </a:lnTo>
                <a:lnTo>
                  <a:pt x="1307" y="514"/>
                </a:lnTo>
                <a:lnTo>
                  <a:pt x="1310" y="514"/>
                </a:lnTo>
                <a:lnTo>
                  <a:pt x="1312" y="516"/>
                </a:lnTo>
                <a:lnTo>
                  <a:pt x="1318" y="518"/>
                </a:lnTo>
                <a:lnTo>
                  <a:pt x="1320" y="518"/>
                </a:lnTo>
                <a:lnTo>
                  <a:pt x="1322" y="518"/>
                </a:lnTo>
                <a:lnTo>
                  <a:pt x="1322" y="520"/>
                </a:lnTo>
                <a:lnTo>
                  <a:pt x="1322" y="520"/>
                </a:lnTo>
                <a:lnTo>
                  <a:pt x="1324" y="522"/>
                </a:lnTo>
                <a:lnTo>
                  <a:pt x="1326" y="522"/>
                </a:lnTo>
                <a:lnTo>
                  <a:pt x="1331" y="526"/>
                </a:lnTo>
                <a:lnTo>
                  <a:pt x="1333" y="526"/>
                </a:lnTo>
                <a:lnTo>
                  <a:pt x="1337" y="526"/>
                </a:lnTo>
                <a:lnTo>
                  <a:pt x="1341" y="526"/>
                </a:lnTo>
                <a:lnTo>
                  <a:pt x="1343" y="526"/>
                </a:lnTo>
                <a:lnTo>
                  <a:pt x="1345" y="526"/>
                </a:lnTo>
                <a:lnTo>
                  <a:pt x="1345" y="524"/>
                </a:lnTo>
                <a:lnTo>
                  <a:pt x="1347" y="522"/>
                </a:lnTo>
                <a:lnTo>
                  <a:pt x="1351" y="520"/>
                </a:lnTo>
                <a:lnTo>
                  <a:pt x="1362" y="512"/>
                </a:lnTo>
                <a:lnTo>
                  <a:pt x="1362" y="510"/>
                </a:lnTo>
                <a:lnTo>
                  <a:pt x="1362" y="510"/>
                </a:lnTo>
                <a:lnTo>
                  <a:pt x="1362" y="508"/>
                </a:lnTo>
                <a:lnTo>
                  <a:pt x="1362" y="508"/>
                </a:lnTo>
                <a:lnTo>
                  <a:pt x="1360" y="505"/>
                </a:lnTo>
                <a:lnTo>
                  <a:pt x="1358" y="505"/>
                </a:lnTo>
                <a:lnTo>
                  <a:pt x="1354" y="503"/>
                </a:lnTo>
                <a:lnTo>
                  <a:pt x="1351" y="503"/>
                </a:lnTo>
                <a:lnTo>
                  <a:pt x="1351" y="501"/>
                </a:lnTo>
                <a:lnTo>
                  <a:pt x="1351" y="501"/>
                </a:lnTo>
                <a:lnTo>
                  <a:pt x="1351" y="501"/>
                </a:lnTo>
                <a:lnTo>
                  <a:pt x="1351" y="501"/>
                </a:lnTo>
                <a:lnTo>
                  <a:pt x="1351" y="499"/>
                </a:lnTo>
                <a:lnTo>
                  <a:pt x="1351" y="499"/>
                </a:lnTo>
                <a:lnTo>
                  <a:pt x="1354" y="499"/>
                </a:lnTo>
                <a:lnTo>
                  <a:pt x="1360" y="499"/>
                </a:lnTo>
                <a:lnTo>
                  <a:pt x="1364" y="499"/>
                </a:lnTo>
                <a:lnTo>
                  <a:pt x="1368" y="497"/>
                </a:lnTo>
                <a:lnTo>
                  <a:pt x="1370" y="499"/>
                </a:lnTo>
                <a:lnTo>
                  <a:pt x="1372" y="501"/>
                </a:lnTo>
                <a:lnTo>
                  <a:pt x="1375" y="503"/>
                </a:lnTo>
                <a:lnTo>
                  <a:pt x="1375" y="503"/>
                </a:lnTo>
                <a:lnTo>
                  <a:pt x="1377" y="505"/>
                </a:lnTo>
                <a:lnTo>
                  <a:pt x="1381" y="508"/>
                </a:lnTo>
                <a:lnTo>
                  <a:pt x="1383" y="508"/>
                </a:lnTo>
                <a:lnTo>
                  <a:pt x="1385" y="508"/>
                </a:lnTo>
                <a:lnTo>
                  <a:pt x="1385" y="505"/>
                </a:lnTo>
                <a:lnTo>
                  <a:pt x="1387" y="505"/>
                </a:lnTo>
                <a:lnTo>
                  <a:pt x="1387" y="505"/>
                </a:lnTo>
                <a:lnTo>
                  <a:pt x="1391" y="505"/>
                </a:lnTo>
                <a:lnTo>
                  <a:pt x="1391" y="508"/>
                </a:lnTo>
                <a:lnTo>
                  <a:pt x="1393" y="508"/>
                </a:lnTo>
                <a:lnTo>
                  <a:pt x="1393" y="505"/>
                </a:lnTo>
                <a:lnTo>
                  <a:pt x="1393" y="505"/>
                </a:lnTo>
                <a:lnTo>
                  <a:pt x="1391" y="501"/>
                </a:lnTo>
                <a:lnTo>
                  <a:pt x="1389" y="499"/>
                </a:lnTo>
                <a:lnTo>
                  <a:pt x="1389" y="497"/>
                </a:lnTo>
                <a:lnTo>
                  <a:pt x="1387" y="497"/>
                </a:lnTo>
                <a:lnTo>
                  <a:pt x="1387" y="495"/>
                </a:lnTo>
                <a:lnTo>
                  <a:pt x="1387" y="495"/>
                </a:lnTo>
                <a:lnTo>
                  <a:pt x="1383" y="491"/>
                </a:lnTo>
                <a:lnTo>
                  <a:pt x="1383" y="491"/>
                </a:lnTo>
                <a:lnTo>
                  <a:pt x="1381" y="491"/>
                </a:lnTo>
                <a:lnTo>
                  <a:pt x="1381" y="489"/>
                </a:lnTo>
                <a:lnTo>
                  <a:pt x="1379" y="489"/>
                </a:lnTo>
                <a:lnTo>
                  <a:pt x="1379" y="489"/>
                </a:lnTo>
                <a:lnTo>
                  <a:pt x="1377" y="491"/>
                </a:lnTo>
                <a:lnTo>
                  <a:pt x="1377" y="491"/>
                </a:lnTo>
                <a:lnTo>
                  <a:pt x="1375" y="491"/>
                </a:lnTo>
                <a:lnTo>
                  <a:pt x="1375" y="491"/>
                </a:lnTo>
                <a:lnTo>
                  <a:pt x="1377" y="489"/>
                </a:lnTo>
                <a:lnTo>
                  <a:pt x="1379" y="487"/>
                </a:lnTo>
                <a:lnTo>
                  <a:pt x="1381" y="487"/>
                </a:lnTo>
                <a:lnTo>
                  <a:pt x="1383" y="489"/>
                </a:lnTo>
                <a:lnTo>
                  <a:pt x="1383" y="489"/>
                </a:lnTo>
                <a:lnTo>
                  <a:pt x="1385" y="489"/>
                </a:lnTo>
                <a:lnTo>
                  <a:pt x="1387" y="491"/>
                </a:lnTo>
                <a:lnTo>
                  <a:pt x="1387" y="491"/>
                </a:lnTo>
                <a:lnTo>
                  <a:pt x="1385" y="493"/>
                </a:lnTo>
                <a:lnTo>
                  <a:pt x="1385" y="493"/>
                </a:lnTo>
                <a:lnTo>
                  <a:pt x="1387" y="493"/>
                </a:lnTo>
                <a:lnTo>
                  <a:pt x="1387" y="495"/>
                </a:lnTo>
                <a:lnTo>
                  <a:pt x="1389" y="495"/>
                </a:lnTo>
                <a:lnTo>
                  <a:pt x="1389" y="495"/>
                </a:lnTo>
                <a:lnTo>
                  <a:pt x="1391" y="495"/>
                </a:lnTo>
                <a:lnTo>
                  <a:pt x="1391" y="495"/>
                </a:lnTo>
                <a:lnTo>
                  <a:pt x="1395" y="499"/>
                </a:lnTo>
                <a:lnTo>
                  <a:pt x="1395" y="499"/>
                </a:lnTo>
                <a:lnTo>
                  <a:pt x="1395" y="501"/>
                </a:lnTo>
                <a:lnTo>
                  <a:pt x="1398" y="503"/>
                </a:lnTo>
                <a:lnTo>
                  <a:pt x="1398" y="503"/>
                </a:lnTo>
                <a:lnTo>
                  <a:pt x="1400" y="503"/>
                </a:lnTo>
                <a:lnTo>
                  <a:pt x="1402" y="501"/>
                </a:lnTo>
                <a:lnTo>
                  <a:pt x="1402" y="501"/>
                </a:lnTo>
                <a:lnTo>
                  <a:pt x="1406" y="499"/>
                </a:lnTo>
                <a:lnTo>
                  <a:pt x="1410" y="497"/>
                </a:lnTo>
                <a:lnTo>
                  <a:pt x="1412" y="497"/>
                </a:lnTo>
                <a:lnTo>
                  <a:pt x="1414" y="495"/>
                </a:lnTo>
                <a:lnTo>
                  <a:pt x="1416" y="495"/>
                </a:lnTo>
                <a:lnTo>
                  <a:pt x="1416" y="493"/>
                </a:lnTo>
                <a:lnTo>
                  <a:pt x="1419" y="493"/>
                </a:lnTo>
                <a:lnTo>
                  <a:pt x="1421" y="489"/>
                </a:lnTo>
                <a:lnTo>
                  <a:pt x="1421" y="489"/>
                </a:lnTo>
                <a:lnTo>
                  <a:pt x="1421" y="489"/>
                </a:lnTo>
                <a:lnTo>
                  <a:pt x="1425" y="489"/>
                </a:lnTo>
                <a:lnTo>
                  <a:pt x="1425" y="487"/>
                </a:lnTo>
                <a:lnTo>
                  <a:pt x="1427" y="487"/>
                </a:lnTo>
                <a:lnTo>
                  <a:pt x="1427" y="484"/>
                </a:lnTo>
                <a:lnTo>
                  <a:pt x="1429" y="482"/>
                </a:lnTo>
                <a:lnTo>
                  <a:pt x="1429" y="478"/>
                </a:lnTo>
                <a:lnTo>
                  <a:pt x="1431" y="476"/>
                </a:lnTo>
                <a:lnTo>
                  <a:pt x="1429" y="476"/>
                </a:lnTo>
                <a:lnTo>
                  <a:pt x="1429" y="474"/>
                </a:lnTo>
                <a:lnTo>
                  <a:pt x="1427" y="472"/>
                </a:lnTo>
                <a:lnTo>
                  <a:pt x="1425" y="470"/>
                </a:lnTo>
                <a:lnTo>
                  <a:pt x="1421" y="468"/>
                </a:lnTo>
                <a:lnTo>
                  <a:pt x="1421" y="466"/>
                </a:lnTo>
                <a:lnTo>
                  <a:pt x="1419" y="466"/>
                </a:lnTo>
                <a:lnTo>
                  <a:pt x="1419" y="463"/>
                </a:lnTo>
                <a:lnTo>
                  <a:pt x="1419" y="463"/>
                </a:lnTo>
                <a:lnTo>
                  <a:pt x="1419" y="461"/>
                </a:lnTo>
                <a:lnTo>
                  <a:pt x="1419" y="459"/>
                </a:lnTo>
                <a:lnTo>
                  <a:pt x="1421" y="459"/>
                </a:lnTo>
                <a:lnTo>
                  <a:pt x="1419" y="459"/>
                </a:lnTo>
                <a:lnTo>
                  <a:pt x="1419" y="459"/>
                </a:lnTo>
                <a:lnTo>
                  <a:pt x="1419" y="459"/>
                </a:lnTo>
                <a:lnTo>
                  <a:pt x="1416" y="459"/>
                </a:lnTo>
                <a:lnTo>
                  <a:pt x="1416" y="459"/>
                </a:lnTo>
                <a:lnTo>
                  <a:pt x="1414" y="455"/>
                </a:lnTo>
                <a:lnTo>
                  <a:pt x="1414" y="455"/>
                </a:lnTo>
                <a:lnTo>
                  <a:pt x="1414" y="455"/>
                </a:lnTo>
                <a:lnTo>
                  <a:pt x="1414" y="455"/>
                </a:lnTo>
                <a:lnTo>
                  <a:pt x="1414" y="455"/>
                </a:lnTo>
                <a:lnTo>
                  <a:pt x="1412" y="453"/>
                </a:lnTo>
                <a:lnTo>
                  <a:pt x="1412" y="453"/>
                </a:lnTo>
                <a:lnTo>
                  <a:pt x="1412" y="451"/>
                </a:lnTo>
                <a:lnTo>
                  <a:pt x="1412" y="451"/>
                </a:lnTo>
                <a:lnTo>
                  <a:pt x="1414" y="451"/>
                </a:lnTo>
                <a:lnTo>
                  <a:pt x="1416" y="451"/>
                </a:lnTo>
                <a:lnTo>
                  <a:pt x="1419" y="451"/>
                </a:lnTo>
                <a:lnTo>
                  <a:pt x="1421" y="451"/>
                </a:lnTo>
                <a:lnTo>
                  <a:pt x="1421" y="451"/>
                </a:lnTo>
                <a:lnTo>
                  <a:pt x="1423" y="451"/>
                </a:lnTo>
                <a:lnTo>
                  <a:pt x="1425" y="451"/>
                </a:lnTo>
                <a:lnTo>
                  <a:pt x="1427" y="449"/>
                </a:lnTo>
                <a:lnTo>
                  <a:pt x="1431" y="447"/>
                </a:lnTo>
                <a:lnTo>
                  <a:pt x="1431" y="447"/>
                </a:lnTo>
                <a:lnTo>
                  <a:pt x="1431" y="445"/>
                </a:lnTo>
                <a:lnTo>
                  <a:pt x="1431" y="445"/>
                </a:lnTo>
                <a:lnTo>
                  <a:pt x="1429" y="443"/>
                </a:lnTo>
                <a:lnTo>
                  <a:pt x="1429" y="443"/>
                </a:lnTo>
                <a:lnTo>
                  <a:pt x="1427" y="443"/>
                </a:lnTo>
                <a:lnTo>
                  <a:pt x="1425" y="440"/>
                </a:lnTo>
                <a:lnTo>
                  <a:pt x="1421" y="440"/>
                </a:lnTo>
                <a:lnTo>
                  <a:pt x="1421" y="440"/>
                </a:lnTo>
                <a:lnTo>
                  <a:pt x="1423" y="438"/>
                </a:lnTo>
                <a:lnTo>
                  <a:pt x="1425" y="438"/>
                </a:lnTo>
                <a:lnTo>
                  <a:pt x="1429" y="436"/>
                </a:lnTo>
                <a:lnTo>
                  <a:pt x="1429" y="434"/>
                </a:lnTo>
                <a:lnTo>
                  <a:pt x="1429" y="434"/>
                </a:lnTo>
                <a:lnTo>
                  <a:pt x="1429" y="434"/>
                </a:lnTo>
                <a:lnTo>
                  <a:pt x="1423" y="432"/>
                </a:lnTo>
                <a:lnTo>
                  <a:pt x="1421" y="432"/>
                </a:lnTo>
                <a:lnTo>
                  <a:pt x="1419" y="432"/>
                </a:lnTo>
                <a:lnTo>
                  <a:pt x="1416" y="432"/>
                </a:lnTo>
                <a:lnTo>
                  <a:pt x="1416" y="432"/>
                </a:lnTo>
                <a:lnTo>
                  <a:pt x="1416" y="430"/>
                </a:lnTo>
                <a:lnTo>
                  <a:pt x="1416" y="430"/>
                </a:lnTo>
                <a:lnTo>
                  <a:pt x="1414" y="428"/>
                </a:lnTo>
                <a:lnTo>
                  <a:pt x="1410" y="426"/>
                </a:lnTo>
                <a:lnTo>
                  <a:pt x="1408" y="426"/>
                </a:lnTo>
                <a:lnTo>
                  <a:pt x="1410" y="426"/>
                </a:lnTo>
                <a:lnTo>
                  <a:pt x="1412" y="426"/>
                </a:lnTo>
                <a:lnTo>
                  <a:pt x="1414" y="424"/>
                </a:lnTo>
                <a:lnTo>
                  <a:pt x="1414" y="422"/>
                </a:lnTo>
                <a:lnTo>
                  <a:pt x="1410" y="422"/>
                </a:lnTo>
                <a:lnTo>
                  <a:pt x="1408" y="422"/>
                </a:lnTo>
                <a:lnTo>
                  <a:pt x="1406" y="422"/>
                </a:lnTo>
                <a:lnTo>
                  <a:pt x="1398" y="419"/>
                </a:lnTo>
                <a:lnTo>
                  <a:pt x="1395" y="422"/>
                </a:lnTo>
                <a:lnTo>
                  <a:pt x="1391" y="419"/>
                </a:lnTo>
                <a:lnTo>
                  <a:pt x="1387" y="417"/>
                </a:lnTo>
                <a:lnTo>
                  <a:pt x="1387" y="417"/>
                </a:lnTo>
                <a:lnTo>
                  <a:pt x="1381" y="417"/>
                </a:lnTo>
                <a:lnTo>
                  <a:pt x="1379" y="417"/>
                </a:lnTo>
                <a:lnTo>
                  <a:pt x="1377" y="417"/>
                </a:lnTo>
                <a:lnTo>
                  <a:pt x="1375" y="417"/>
                </a:lnTo>
                <a:lnTo>
                  <a:pt x="1372" y="417"/>
                </a:lnTo>
                <a:lnTo>
                  <a:pt x="1370" y="417"/>
                </a:lnTo>
                <a:lnTo>
                  <a:pt x="1368" y="417"/>
                </a:lnTo>
                <a:lnTo>
                  <a:pt x="1368" y="417"/>
                </a:lnTo>
                <a:lnTo>
                  <a:pt x="1368" y="417"/>
                </a:lnTo>
                <a:lnTo>
                  <a:pt x="1370" y="419"/>
                </a:lnTo>
                <a:lnTo>
                  <a:pt x="1370" y="419"/>
                </a:lnTo>
                <a:lnTo>
                  <a:pt x="1368" y="422"/>
                </a:lnTo>
                <a:lnTo>
                  <a:pt x="1370" y="424"/>
                </a:lnTo>
                <a:lnTo>
                  <a:pt x="1370" y="424"/>
                </a:lnTo>
                <a:lnTo>
                  <a:pt x="1370" y="424"/>
                </a:lnTo>
                <a:lnTo>
                  <a:pt x="1370" y="426"/>
                </a:lnTo>
                <a:lnTo>
                  <a:pt x="1370" y="426"/>
                </a:lnTo>
                <a:lnTo>
                  <a:pt x="1370" y="428"/>
                </a:lnTo>
                <a:lnTo>
                  <a:pt x="1370" y="428"/>
                </a:lnTo>
                <a:lnTo>
                  <a:pt x="1370" y="428"/>
                </a:lnTo>
                <a:lnTo>
                  <a:pt x="1370" y="430"/>
                </a:lnTo>
                <a:lnTo>
                  <a:pt x="1370" y="430"/>
                </a:lnTo>
                <a:lnTo>
                  <a:pt x="1370" y="432"/>
                </a:lnTo>
                <a:lnTo>
                  <a:pt x="1372" y="434"/>
                </a:lnTo>
                <a:lnTo>
                  <a:pt x="1372" y="434"/>
                </a:lnTo>
                <a:lnTo>
                  <a:pt x="1375" y="434"/>
                </a:lnTo>
                <a:lnTo>
                  <a:pt x="1379" y="436"/>
                </a:lnTo>
                <a:lnTo>
                  <a:pt x="1379" y="436"/>
                </a:lnTo>
                <a:lnTo>
                  <a:pt x="1379" y="438"/>
                </a:lnTo>
                <a:lnTo>
                  <a:pt x="1379" y="438"/>
                </a:lnTo>
                <a:lnTo>
                  <a:pt x="1377" y="438"/>
                </a:lnTo>
                <a:lnTo>
                  <a:pt x="1377" y="440"/>
                </a:lnTo>
                <a:lnTo>
                  <a:pt x="1375" y="440"/>
                </a:lnTo>
                <a:lnTo>
                  <a:pt x="1375" y="443"/>
                </a:lnTo>
                <a:lnTo>
                  <a:pt x="1375" y="443"/>
                </a:lnTo>
                <a:lnTo>
                  <a:pt x="1379" y="443"/>
                </a:lnTo>
                <a:lnTo>
                  <a:pt x="1379" y="445"/>
                </a:lnTo>
                <a:lnTo>
                  <a:pt x="1372" y="445"/>
                </a:lnTo>
                <a:lnTo>
                  <a:pt x="1372" y="445"/>
                </a:lnTo>
                <a:lnTo>
                  <a:pt x="1370" y="445"/>
                </a:lnTo>
                <a:lnTo>
                  <a:pt x="1368" y="445"/>
                </a:lnTo>
                <a:lnTo>
                  <a:pt x="1368" y="445"/>
                </a:lnTo>
                <a:lnTo>
                  <a:pt x="1368" y="445"/>
                </a:lnTo>
                <a:lnTo>
                  <a:pt x="1366" y="447"/>
                </a:lnTo>
                <a:lnTo>
                  <a:pt x="1366" y="447"/>
                </a:lnTo>
                <a:lnTo>
                  <a:pt x="1366" y="447"/>
                </a:lnTo>
                <a:lnTo>
                  <a:pt x="1366" y="449"/>
                </a:lnTo>
                <a:lnTo>
                  <a:pt x="1366" y="451"/>
                </a:lnTo>
                <a:lnTo>
                  <a:pt x="1366" y="453"/>
                </a:lnTo>
                <a:lnTo>
                  <a:pt x="1364" y="455"/>
                </a:lnTo>
                <a:lnTo>
                  <a:pt x="1362" y="461"/>
                </a:lnTo>
                <a:lnTo>
                  <a:pt x="1362" y="461"/>
                </a:lnTo>
                <a:lnTo>
                  <a:pt x="1356" y="468"/>
                </a:lnTo>
                <a:lnTo>
                  <a:pt x="1356" y="468"/>
                </a:lnTo>
                <a:lnTo>
                  <a:pt x="1356" y="470"/>
                </a:lnTo>
                <a:lnTo>
                  <a:pt x="1354" y="472"/>
                </a:lnTo>
                <a:lnTo>
                  <a:pt x="1354" y="476"/>
                </a:lnTo>
                <a:lnTo>
                  <a:pt x="1354" y="476"/>
                </a:lnTo>
                <a:lnTo>
                  <a:pt x="1354" y="476"/>
                </a:lnTo>
                <a:lnTo>
                  <a:pt x="1351" y="478"/>
                </a:lnTo>
                <a:lnTo>
                  <a:pt x="1351" y="478"/>
                </a:lnTo>
                <a:lnTo>
                  <a:pt x="1349" y="478"/>
                </a:lnTo>
                <a:lnTo>
                  <a:pt x="1349" y="478"/>
                </a:lnTo>
                <a:lnTo>
                  <a:pt x="1345" y="480"/>
                </a:lnTo>
                <a:lnTo>
                  <a:pt x="1343" y="482"/>
                </a:lnTo>
                <a:lnTo>
                  <a:pt x="1343" y="484"/>
                </a:lnTo>
                <a:lnTo>
                  <a:pt x="1343" y="482"/>
                </a:lnTo>
                <a:lnTo>
                  <a:pt x="1341" y="482"/>
                </a:lnTo>
                <a:lnTo>
                  <a:pt x="1341" y="482"/>
                </a:lnTo>
                <a:lnTo>
                  <a:pt x="1341" y="480"/>
                </a:lnTo>
                <a:lnTo>
                  <a:pt x="1341" y="478"/>
                </a:lnTo>
                <a:lnTo>
                  <a:pt x="1333" y="472"/>
                </a:lnTo>
                <a:lnTo>
                  <a:pt x="1331" y="470"/>
                </a:lnTo>
                <a:lnTo>
                  <a:pt x="1328" y="463"/>
                </a:lnTo>
                <a:lnTo>
                  <a:pt x="1328" y="463"/>
                </a:lnTo>
                <a:lnTo>
                  <a:pt x="1328" y="459"/>
                </a:lnTo>
                <a:lnTo>
                  <a:pt x="1328" y="457"/>
                </a:lnTo>
                <a:lnTo>
                  <a:pt x="1328" y="455"/>
                </a:lnTo>
                <a:lnTo>
                  <a:pt x="1328" y="455"/>
                </a:lnTo>
                <a:lnTo>
                  <a:pt x="1331" y="455"/>
                </a:lnTo>
                <a:lnTo>
                  <a:pt x="1331" y="457"/>
                </a:lnTo>
                <a:lnTo>
                  <a:pt x="1331" y="457"/>
                </a:lnTo>
                <a:lnTo>
                  <a:pt x="1333" y="457"/>
                </a:lnTo>
                <a:lnTo>
                  <a:pt x="1335" y="457"/>
                </a:lnTo>
                <a:lnTo>
                  <a:pt x="1335" y="457"/>
                </a:lnTo>
                <a:lnTo>
                  <a:pt x="1335" y="455"/>
                </a:lnTo>
                <a:lnTo>
                  <a:pt x="1335" y="455"/>
                </a:lnTo>
                <a:lnTo>
                  <a:pt x="1335" y="453"/>
                </a:lnTo>
                <a:lnTo>
                  <a:pt x="1335" y="453"/>
                </a:lnTo>
                <a:lnTo>
                  <a:pt x="1335" y="451"/>
                </a:lnTo>
                <a:lnTo>
                  <a:pt x="1335" y="449"/>
                </a:lnTo>
                <a:lnTo>
                  <a:pt x="1333" y="445"/>
                </a:lnTo>
                <a:lnTo>
                  <a:pt x="1333" y="443"/>
                </a:lnTo>
                <a:lnTo>
                  <a:pt x="1331" y="440"/>
                </a:lnTo>
                <a:lnTo>
                  <a:pt x="1328" y="440"/>
                </a:lnTo>
                <a:lnTo>
                  <a:pt x="1324" y="436"/>
                </a:lnTo>
                <a:lnTo>
                  <a:pt x="1320" y="434"/>
                </a:lnTo>
                <a:lnTo>
                  <a:pt x="1320" y="432"/>
                </a:lnTo>
                <a:lnTo>
                  <a:pt x="1318" y="432"/>
                </a:lnTo>
                <a:lnTo>
                  <a:pt x="1316" y="432"/>
                </a:lnTo>
                <a:lnTo>
                  <a:pt x="1314" y="432"/>
                </a:lnTo>
                <a:lnTo>
                  <a:pt x="1314" y="432"/>
                </a:lnTo>
                <a:lnTo>
                  <a:pt x="1310" y="436"/>
                </a:lnTo>
                <a:lnTo>
                  <a:pt x="1310" y="438"/>
                </a:lnTo>
                <a:lnTo>
                  <a:pt x="1307" y="440"/>
                </a:lnTo>
                <a:lnTo>
                  <a:pt x="1307" y="443"/>
                </a:lnTo>
                <a:lnTo>
                  <a:pt x="1307" y="445"/>
                </a:lnTo>
                <a:lnTo>
                  <a:pt x="1305" y="447"/>
                </a:lnTo>
                <a:lnTo>
                  <a:pt x="1305" y="449"/>
                </a:lnTo>
                <a:lnTo>
                  <a:pt x="1305" y="451"/>
                </a:lnTo>
                <a:lnTo>
                  <a:pt x="1305" y="451"/>
                </a:lnTo>
                <a:lnTo>
                  <a:pt x="1303" y="453"/>
                </a:lnTo>
                <a:lnTo>
                  <a:pt x="1301" y="455"/>
                </a:lnTo>
                <a:lnTo>
                  <a:pt x="1301" y="455"/>
                </a:lnTo>
                <a:lnTo>
                  <a:pt x="1301" y="457"/>
                </a:lnTo>
                <a:lnTo>
                  <a:pt x="1301" y="457"/>
                </a:lnTo>
                <a:lnTo>
                  <a:pt x="1301" y="457"/>
                </a:lnTo>
                <a:lnTo>
                  <a:pt x="1299" y="455"/>
                </a:lnTo>
                <a:lnTo>
                  <a:pt x="1299" y="455"/>
                </a:lnTo>
                <a:lnTo>
                  <a:pt x="1299" y="455"/>
                </a:lnTo>
                <a:lnTo>
                  <a:pt x="1297" y="453"/>
                </a:lnTo>
                <a:lnTo>
                  <a:pt x="1297" y="453"/>
                </a:lnTo>
                <a:lnTo>
                  <a:pt x="1295" y="451"/>
                </a:lnTo>
                <a:lnTo>
                  <a:pt x="1297" y="449"/>
                </a:lnTo>
                <a:lnTo>
                  <a:pt x="1297" y="447"/>
                </a:lnTo>
                <a:lnTo>
                  <a:pt x="1297" y="445"/>
                </a:lnTo>
                <a:lnTo>
                  <a:pt x="1297" y="443"/>
                </a:lnTo>
                <a:lnTo>
                  <a:pt x="1297" y="443"/>
                </a:lnTo>
                <a:lnTo>
                  <a:pt x="1297" y="440"/>
                </a:lnTo>
                <a:lnTo>
                  <a:pt x="1295" y="440"/>
                </a:lnTo>
                <a:lnTo>
                  <a:pt x="1293" y="436"/>
                </a:lnTo>
                <a:lnTo>
                  <a:pt x="1287" y="432"/>
                </a:lnTo>
                <a:lnTo>
                  <a:pt x="1287" y="430"/>
                </a:lnTo>
                <a:lnTo>
                  <a:pt x="1287" y="430"/>
                </a:lnTo>
                <a:lnTo>
                  <a:pt x="1289" y="430"/>
                </a:lnTo>
                <a:lnTo>
                  <a:pt x="1289" y="430"/>
                </a:lnTo>
                <a:lnTo>
                  <a:pt x="1289" y="430"/>
                </a:lnTo>
                <a:lnTo>
                  <a:pt x="1289" y="432"/>
                </a:lnTo>
                <a:lnTo>
                  <a:pt x="1291" y="432"/>
                </a:lnTo>
                <a:lnTo>
                  <a:pt x="1293" y="430"/>
                </a:lnTo>
                <a:lnTo>
                  <a:pt x="1293" y="430"/>
                </a:lnTo>
                <a:lnTo>
                  <a:pt x="1293" y="428"/>
                </a:lnTo>
                <a:lnTo>
                  <a:pt x="1295" y="428"/>
                </a:lnTo>
                <a:lnTo>
                  <a:pt x="1295" y="428"/>
                </a:lnTo>
                <a:lnTo>
                  <a:pt x="1297" y="428"/>
                </a:lnTo>
                <a:lnTo>
                  <a:pt x="1297" y="426"/>
                </a:lnTo>
                <a:lnTo>
                  <a:pt x="1297" y="426"/>
                </a:lnTo>
                <a:lnTo>
                  <a:pt x="1295" y="426"/>
                </a:lnTo>
                <a:lnTo>
                  <a:pt x="1295" y="426"/>
                </a:lnTo>
                <a:lnTo>
                  <a:pt x="1293" y="426"/>
                </a:lnTo>
                <a:lnTo>
                  <a:pt x="1291" y="426"/>
                </a:lnTo>
                <a:lnTo>
                  <a:pt x="1284" y="424"/>
                </a:lnTo>
                <a:lnTo>
                  <a:pt x="1282" y="426"/>
                </a:lnTo>
                <a:lnTo>
                  <a:pt x="1282" y="424"/>
                </a:lnTo>
                <a:lnTo>
                  <a:pt x="1284" y="424"/>
                </a:lnTo>
                <a:lnTo>
                  <a:pt x="1287" y="422"/>
                </a:lnTo>
                <a:lnTo>
                  <a:pt x="1287" y="422"/>
                </a:lnTo>
                <a:lnTo>
                  <a:pt x="1287" y="422"/>
                </a:lnTo>
                <a:lnTo>
                  <a:pt x="1284" y="422"/>
                </a:lnTo>
                <a:lnTo>
                  <a:pt x="1282" y="424"/>
                </a:lnTo>
                <a:lnTo>
                  <a:pt x="1278" y="424"/>
                </a:lnTo>
                <a:lnTo>
                  <a:pt x="1276" y="426"/>
                </a:lnTo>
                <a:lnTo>
                  <a:pt x="1272" y="424"/>
                </a:lnTo>
                <a:lnTo>
                  <a:pt x="1272" y="422"/>
                </a:lnTo>
                <a:lnTo>
                  <a:pt x="1272" y="422"/>
                </a:lnTo>
                <a:lnTo>
                  <a:pt x="1270" y="422"/>
                </a:lnTo>
                <a:lnTo>
                  <a:pt x="1268" y="422"/>
                </a:lnTo>
                <a:lnTo>
                  <a:pt x="1266" y="422"/>
                </a:lnTo>
                <a:lnTo>
                  <a:pt x="1263" y="422"/>
                </a:lnTo>
                <a:lnTo>
                  <a:pt x="1263" y="422"/>
                </a:lnTo>
                <a:lnTo>
                  <a:pt x="1261" y="422"/>
                </a:lnTo>
                <a:lnTo>
                  <a:pt x="1263" y="419"/>
                </a:lnTo>
                <a:lnTo>
                  <a:pt x="1270" y="415"/>
                </a:lnTo>
                <a:lnTo>
                  <a:pt x="1274" y="413"/>
                </a:lnTo>
                <a:lnTo>
                  <a:pt x="1276" y="411"/>
                </a:lnTo>
                <a:lnTo>
                  <a:pt x="1274" y="411"/>
                </a:lnTo>
                <a:lnTo>
                  <a:pt x="1274" y="411"/>
                </a:lnTo>
                <a:lnTo>
                  <a:pt x="1268" y="411"/>
                </a:lnTo>
                <a:lnTo>
                  <a:pt x="1268" y="411"/>
                </a:lnTo>
                <a:lnTo>
                  <a:pt x="1268" y="409"/>
                </a:lnTo>
                <a:lnTo>
                  <a:pt x="1270" y="407"/>
                </a:lnTo>
                <a:lnTo>
                  <a:pt x="1270" y="407"/>
                </a:lnTo>
                <a:lnTo>
                  <a:pt x="1270" y="407"/>
                </a:lnTo>
                <a:lnTo>
                  <a:pt x="1272" y="407"/>
                </a:lnTo>
                <a:lnTo>
                  <a:pt x="1274" y="409"/>
                </a:lnTo>
                <a:lnTo>
                  <a:pt x="1274" y="409"/>
                </a:lnTo>
                <a:lnTo>
                  <a:pt x="1276" y="409"/>
                </a:lnTo>
                <a:lnTo>
                  <a:pt x="1280" y="409"/>
                </a:lnTo>
                <a:lnTo>
                  <a:pt x="1280" y="409"/>
                </a:lnTo>
                <a:lnTo>
                  <a:pt x="1280" y="409"/>
                </a:lnTo>
                <a:lnTo>
                  <a:pt x="1280" y="407"/>
                </a:lnTo>
                <a:lnTo>
                  <a:pt x="1278" y="405"/>
                </a:lnTo>
                <a:lnTo>
                  <a:pt x="1278" y="405"/>
                </a:lnTo>
                <a:lnTo>
                  <a:pt x="1278" y="405"/>
                </a:lnTo>
                <a:lnTo>
                  <a:pt x="1276" y="405"/>
                </a:lnTo>
                <a:lnTo>
                  <a:pt x="1276" y="405"/>
                </a:lnTo>
                <a:lnTo>
                  <a:pt x="1276" y="405"/>
                </a:lnTo>
                <a:lnTo>
                  <a:pt x="1274" y="405"/>
                </a:lnTo>
                <a:lnTo>
                  <a:pt x="1274" y="405"/>
                </a:lnTo>
                <a:lnTo>
                  <a:pt x="1274" y="403"/>
                </a:lnTo>
                <a:lnTo>
                  <a:pt x="1274" y="403"/>
                </a:lnTo>
                <a:lnTo>
                  <a:pt x="1272" y="401"/>
                </a:lnTo>
                <a:lnTo>
                  <a:pt x="1270" y="396"/>
                </a:lnTo>
                <a:lnTo>
                  <a:pt x="1270" y="396"/>
                </a:lnTo>
                <a:lnTo>
                  <a:pt x="1270" y="396"/>
                </a:lnTo>
                <a:lnTo>
                  <a:pt x="1268" y="394"/>
                </a:lnTo>
                <a:lnTo>
                  <a:pt x="1266" y="394"/>
                </a:lnTo>
                <a:lnTo>
                  <a:pt x="1263" y="392"/>
                </a:lnTo>
                <a:lnTo>
                  <a:pt x="1261" y="392"/>
                </a:lnTo>
                <a:lnTo>
                  <a:pt x="1261" y="390"/>
                </a:lnTo>
                <a:lnTo>
                  <a:pt x="1261" y="390"/>
                </a:lnTo>
                <a:lnTo>
                  <a:pt x="1261" y="390"/>
                </a:lnTo>
                <a:lnTo>
                  <a:pt x="1261" y="386"/>
                </a:lnTo>
                <a:lnTo>
                  <a:pt x="1261" y="384"/>
                </a:lnTo>
                <a:lnTo>
                  <a:pt x="1261" y="380"/>
                </a:lnTo>
                <a:lnTo>
                  <a:pt x="1261" y="380"/>
                </a:lnTo>
                <a:lnTo>
                  <a:pt x="1259" y="378"/>
                </a:lnTo>
                <a:lnTo>
                  <a:pt x="1257" y="375"/>
                </a:lnTo>
                <a:lnTo>
                  <a:pt x="1255" y="373"/>
                </a:lnTo>
                <a:lnTo>
                  <a:pt x="1253" y="371"/>
                </a:lnTo>
                <a:lnTo>
                  <a:pt x="1249" y="369"/>
                </a:lnTo>
                <a:lnTo>
                  <a:pt x="1249" y="369"/>
                </a:lnTo>
                <a:lnTo>
                  <a:pt x="1249" y="367"/>
                </a:lnTo>
                <a:lnTo>
                  <a:pt x="1249" y="367"/>
                </a:lnTo>
                <a:lnTo>
                  <a:pt x="1249" y="367"/>
                </a:lnTo>
                <a:lnTo>
                  <a:pt x="1245" y="367"/>
                </a:lnTo>
                <a:lnTo>
                  <a:pt x="1243" y="367"/>
                </a:lnTo>
                <a:lnTo>
                  <a:pt x="1240" y="367"/>
                </a:lnTo>
                <a:lnTo>
                  <a:pt x="1238" y="365"/>
                </a:lnTo>
                <a:lnTo>
                  <a:pt x="1238" y="363"/>
                </a:lnTo>
                <a:lnTo>
                  <a:pt x="1238" y="361"/>
                </a:lnTo>
                <a:lnTo>
                  <a:pt x="1236" y="361"/>
                </a:lnTo>
                <a:lnTo>
                  <a:pt x="1236" y="361"/>
                </a:lnTo>
                <a:lnTo>
                  <a:pt x="1232" y="361"/>
                </a:lnTo>
                <a:lnTo>
                  <a:pt x="1228" y="363"/>
                </a:lnTo>
                <a:lnTo>
                  <a:pt x="1224" y="367"/>
                </a:lnTo>
                <a:lnTo>
                  <a:pt x="1222" y="369"/>
                </a:lnTo>
                <a:lnTo>
                  <a:pt x="1219" y="371"/>
                </a:lnTo>
                <a:lnTo>
                  <a:pt x="1219" y="371"/>
                </a:lnTo>
                <a:lnTo>
                  <a:pt x="1219" y="373"/>
                </a:lnTo>
                <a:lnTo>
                  <a:pt x="1219" y="373"/>
                </a:lnTo>
                <a:lnTo>
                  <a:pt x="1222" y="373"/>
                </a:lnTo>
                <a:lnTo>
                  <a:pt x="1226" y="373"/>
                </a:lnTo>
                <a:lnTo>
                  <a:pt x="1226" y="373"/>
                </a:lnTo>
                <a:lnTo>
                  <a:pt x="1226" y="375"/>
                </a:lnTo>
                <a:lnTo>
                  <a:pt x="1224" y="378"/>
                </a:lnTo>
                <a:lnTo>
                  <a:pt x="1222" y="378"/>
                </a:lnTo>
                <a:lnTo>
                  <a:pt x="1222" y="378"/>
                </a:lnTo>
                <a:lnTo>
                  <a:pt x="1219" y="378"/>
                </a:lnTo>
                <a:lnTo>
                  <a:pt x="1217" y="378"/>
                </a:lnTo>
                <a:lnTo>
                  <a:pt x="1217" y="375"/>
                </a:lnTo>
                <a:lnTo>
                  <a:pt x="1215" y="375"/>
                </a:lnTo>
                <a:lnTo>
                  <a:pt x="1215" y="378"/>
                </a:lnTo>
                <a:lnTo>
                  <a:pt x="1213" y="378"/>
                </a:lnTo>
                <a:lnTo>
                  <a:pt x="1211" y="380"/>
                </a:lnTo>
                <a:lnTo>
                  <a:pt x="1211" y="380"/>
                </a:lnTo>
                <a:lnTo>
                  <a:pt x="1211" y="382"/>
                </a:lnTo>
                <a:lnTo>
                  <a:pt x="1211" y="382"/>
                </a:lnTo>
                <a:lnTo>
                  <a:pt x="1209" y="384"/>
                </a:lnTo>
                <a:lnTo>
                  <a:pt x="1209" y="384"/>
                </a:lnTo>
                <a:lnTo>
                  <a:pt x="1211" y="386"/>
                </a:lnTo>
                <a:lnTo>
                  <a:pt x="1209" y="386"/>
                </a:lnTo>
                <a:lnTo>
                  <a:pt x="1209" y="390"/>
                </a:lnTo>
                <a:lnTo>
                  <a:pt x="1209" y="392"/>
                </a:lnTo>
                <a:lnTo>
                  <a:pt x="1211" y="394"/>
                </a:lnTo>
                <a:lnTo>
                  <a:pt x="1213" y="396"/>
                </a:lnTo>
                <a:lnTo>
                  <a:pt x="1215" y="396"/>
                </a:lnTo>
                <a:lnTo>
                  <a:pt x="1217" y="394"/>
                </a:lnTo>
                <a:lnTo>
                  <a:pt x="1219" y="394"/>
                </a:lnTo>
                <a:lnTo>
                  <a:pt x="1217" y="396"/>
                </a:lnTo>
                <a:lnTo>
                  <a:pt x="1217" y="398"/>
                </a:lnTo>
                <a:lnTo>
                  <a:pt x="1219" y="398"/>
                </a:lnTo>
                <a:lnTo>
                  <a:pt x="1215" y="398"/>
                </a:lnTo>
                <a:lnTo>
                  <a:pt x="1215" y="398"/>
                </a:lnTo>
                <a:lnTo>
                  <a:pt x="1213" y="398"/>
                </a:lnTo>
                <a:lnTo>
                  <a:pt x="1213" y="401"/>
                </a:lnTo>
                <a:lnTo>
                  <a:pt x="1211" y="401"/>
                </a:lnTo>
                <a:lnTo>
                  <a:pt x="1209" y="405"/>
                </a:lnTo>
                <a:lnTo>
                  <a:pt x="1209" y="407"/>
                </a:lnTo>
                <a:lnTo>
                  <a:pt x="1209" y="407"/>
                </a:lnTo>
                <a:lnTo>
                  <a:pt x="1209" y="409"/>
                </a:lnTo>
                <a:lnTo>
                  <a:pt x="1213" y="413"/>
                </a:lnTo>
                <a:lnTo>
                  <a:pt x="1215" y="415"/>
                </a:lnTo>
                <a:lnTo>
                  <a:pt x="1215" y="415"/>
                </a:lnTo>
                <a:lnTo>
                  <a:pt x="1215" y="417"/>
                </a:lnTo>
                <a:lnTo>
                  <a:pt x="1217" y="417"/>
                </a:lnTo>
                <a:lnTo>
                  <a:pt x="1219" y="417"/>
                </a:lnTo>
                <a:lnTo>
                  <a:pt x="1222" y="419"/>
                </a:lnTo>
                <a:lnTo>
                  <a:pt x="1224" y="419"/>
                </a:lnTo>
                <a:lnTo>
                  <a:pt x="1224" y="419"/>
                </a:lnTo>
                <a:lnTo>
                  <a:pt x="1228" y="422"/>
                </a:lnTo>
                <a:lnTo>
                  <a:pt x="1234" y="424"/>
                </a:lnTo>
                <a:lnTo>
                  <a:pt x="1234" y="424"/>
                </a:lnTo>
                <a:lnTo>
                  <a:pt x="1236" y="422"/>
                </a:lnTo>
                <a:lnTo>
                  <a:pt x="1236" y="422"/>
                </a:lnTo>
                <a:lnTo>
                  <a:pt x="1236" y="422"/>
                </a:lnTo>
                <a:lnTo>
                  <a:pt x="1238" y="424"/>
                </a:lnTo>
                <a:lnTo>
                  <a:pt x="1240" y="426"/>
                </a:lnTo>
                <a:lnTo>
                  <a:pt x="1240" y="426"/>
                </a:lnTo>
                <a:lnTo>
                  <a:pt x="1243" y="426"/>
                </a:lnTo>
                <a:lnTo>
                  <a:pt x="1243" y="428"/>
                </a:lnTo>
                <a:lnTo>
                  <a:pt x="1247" y="428"/>
                </a:lnTo>
                <a:lnTo>
                  <a:pt x="1247" y="426"/>
                </a:lnTo>
                <a:lnTo>
                  <a:pt x="1249" y="426"/>
                </a:lnTo>
                <a:lnTo>
                  <a:pt x="1251" y="426"/>
                </a:lnTo>
                <a:lnTo>
                  <a:pt x="1253" y="426"/>
                </a:lnTo>
                <a:lnTo>
                  <a:pt x="1253" y="428"/>
                </a:lnTo>
                <a:lnTo>
                  <a:pt x="1253" y="428"/>
                </a:lnTo>
                <a:lnTo>
                  <a:pt x="1253" y="428"/>
                </a:lnTo>
                <a:lnTo>
                  <a:pt x="1255" y="428"/>
                </a:lnTo>
                <a:lnTo>
                  <a:pt x="1253" y="430"/>
                </a:lnTo>
                <a:lnTo>
                  <a:pt x="1253" y="430"/>
                </a:lnTo>
                <a:lnTo>
                  <a:pt x="1249" y="432"/>
                </a:lnTo>
                <a:lnTo>
                  <a:pt x="1249" y="432"/>
                </a:lnTo>
                <a:lnTo>
                  <a:pt x="1249" y="432"/>
                </a:lnTo>
                <a:lnTo>
                  <a:pt x="1251" y="428"/>
                </a:lnTo>
                <a:lnTo>
                  <a:pt x="1251" y="428"/>
                </a:lnTo>
                <a:lnTo>
                  <a:pt x="1249" y="428"/>
                </a:lnTo>
                <a:lnTo>
                  <a:pt x="1245" y="430"/>
                </a:lnTo>
                <a:lnTo>
                  <a:pt x="1243" y="430"/>
                </a:lnTo>
                <a:lnTo>
                  <a:pt x="1243" y="432"/>
                </a:lnTo>
                <a:lnTo>
                  <a:pt x="1243" y="432"/>
                </a:lnTo>
                <a:lnTo>
                  <a:pt x="1243" y="434"/>
                </a:lnTo>
                <a:lnTo>
                  <a:pt x="1243" y="434"/>
                </a:lnTo>
                <a:lnTo>
                  <a:pt x="1245" y="434"/>
                </a:lnTo>
                <a:lnTo>
                  <a:pt x="1245" y="434"/>
                </a:lnTo>
                <a:lnTo>
                  <a:pt x="1243" y="436"/>
                </a:lnTo>
                <a:lnTo>
                  <a:pt x="1238" y="438"/>
                </a:lnTo>
                <a:lnTo>
                  <a:pt x="1238" y="440"/>
                </a:lnTo>
                <a:lnTo>
                  <a:pt x="1236" y="443"/>
                </a:lnTo>
                <a:lnTo>
                  <a:pt x="1238" y="445"/>
                </a:lnTo>
                <a:lnTo>
                  <a:pt x="1238" y="445"/>
                </a:lnTo>
                <a:lnTo>
                  <a:pt x="1243" y="445"/>
                </a:lnTo>
                <a:lnTo>
                  <a:pt x="1245" y="445"/>
                </a:lnTo>
                <a:lnTo>
                  <a:pt x="1247" y="443"/>
                </a:lnTo>
                <a:lnTo>
                  <a:pt x="1247" y="440"/>
                </a:lnTo>
                <a:lnTo>
                  <a:pt x="1247" y="438"/>
                </a:lnTo>
                <a:lnTo>
                  <a:pt x="1247" y="438"/>
                </a:lnTo>
                <a:lnTo>
                  <a:pt x="1249" y="438"/>
                </a:lnTo>
                <a:lnTo>
                  <a:pt x="1249" y="438"/>
                </a:lnTo>
                <a:lnTo>
                  <a:pt x="1249" y="438"/>
                </a:lnTo>
                <a:lnTo>
                  <a:pt x="1251" y="440"/>
                </a:lnTo>
                <a:lnTo>
                  <a:pt x="1251" y="440"/>
                </a:lnTo>
                <a:lnTo>
                  <a:pt x="1251" y="443"/>
                </a:lnTo>
                <a:lnTo>
                  <a:pt x="1251" y="445"/>
                </a:lnTo>
                <a:lnTo>
                  <a:pt x="1251" y="447"/>
                </a:lnTo>
                <a:lnTo>
                  <a:pt x="1251" y="447"/>
                </a:lnTo>
                <a:lnTo>
                  <a:pt x="1251" y="447"/>
                </a:lnTo>
                <a:lnTo>
                  <a:pt x="1253" y="449"/>
                </a:lnTo>
                <a:lnTo>
                  <a:pt x="1253" y="449"/>
                </a:lnTo>
                <a:lnTo>
                  <a:pt x="1251" y="449"/>
                </a:lnTo>
                <a:lnTo>
                  <a:pt x="1247" y="451"/>
                </a:lnTo>
                <a:lnTo>
                  <a:pt x="1245" y="453"/>
                </a:lnTo>
                <a:lnTo>
                  <a:pt x="1243" y="455"/>
                </a:lnTo>
                <a:lnTo>
                  <a:pt x="1240" y="457"/>
                </a:lnTo>
                <a:lnTo>
                  <a:pt x="1238" y="459"/>
                </a:lnTo>
                <a:lnTo>
                  <a:pt x="1234" y="461"/>
                </a:lnTo>
                <a:lnTo>
                  <a:pt x="1234" y="461"/>
                </a:lnTo>
                <a:lnTo>
                  <a:pt x="1232" y="461"/>
                </a:lnTo>
                <a:lnTo>
                  <a:pt x="1230" y="461"/>
                </a:lnTo>
                <a:lnTo>
                  <a:pt x="1228" y="461"/>
                </a:lnTo>
                <a:lnTo>
                  <a:pt x="1226" y="461"/>
                </a:lnTo>
                <a:lnTo>
                  <a:pt x="1226" y="461"/>
                </a:lnTo>
                <a:lnTo>
                  <a:pt x="1226" y="463"/>
                </a:lnTo>
                <a:lnTo>
                  <a:pt x="1222" y="470"/>
                </a:lnTo>
                <a:lnTo>
                  <a:pt x="1222" y="470"/>
                </a:lnTo>
                <a:lnTo>
                  <a:pt x="1226" y="472"/>
                </a:lnTo>
                <a:lnTo>
                  <a:pt x="1226" y="474"/>
                </a:lnTo>
                <a:lnTo>
                  <a:pt x="1228" y="478"/>
                </a:lnTo>
                <a:lnTo>
                  <a:pt x="1228" y="480"/>
                </a:lnTo>
                <a:lnTo>
                  <a:pt x="1226" y="484"/>
                </a:lnTo>
                <a:lnTo>
                  <a:pt x="1226" y="489"/>
                </a:lnTo>
                <a:lnTo>
                  <a:pt x="1226" y="489"/>
                </a:lnTo>
                <a:lnTo>
                  <a:pt x="1224" y="489"/>
                </a:lnTo>
                <a:lnTo>
                  <a:pt x="1222" y="489"/>
                </a:lnTo>
                <a:lnTo>
                  <a:pt x="1217" y="489"/>
                </a:lnTo>
                <a:lnTo>
                  <a:pt x="1217" y="489"/>
                </a:lnTo>
                <a:lnTo>
                  <a:pt x="1215" y="489"/>
                </a:lnTo>
                <a:lnTo>
                  <a:pt x="1217" y="491"/>
                </a:lnTo>
                <a:lnTo>
                  <a:pt x="1219" y="495"/>
                </a:lnTo>
                <a:lnTo>
                  <a:pt x="1222" y="495"/>
                </a:lnTo>
                <a:lnTo>
                  <a:pt x="1219" y="497"/>
                </a:lnTo>
                <a:lnTo>
                  <a:pt x="1219" y="497"/>
                </a:lnTo>
                <a:lnTo>
                  <a:pt x="1219" y="495"/>
                </a:lnTo>
                <a:lnTo>
                  <a:pt x="1219" y="493"/>
                </a:lnTo>
                <a:lnTo>
                  <a:pt x="1211" y="489"/>
                </a:lnTo>
                <a:lnTo>
                  <a:pt x="1211" y="487"/>
                </a:lnTo>
                <a:lnTo>
                  <a:pt x="1211" y="487"/>
                </a:lnTo>
                <a:lnTo>
                  <a:pt x="1211" y="487"/>
                </a:lnTo>
                <a:lnTo>
                  <a:pt x="1211" y="487"/>
                </a:lnTo>
                <a:lnTo>
                  <a:pt x="1213" y="489"/>
                </a:lnTo>
                <a:lnTo>
                  <a:pt x="1215" y="489"/>
                </a:lnTo>
                <a:lnTo>
                  <a:pt x="1217" y="487"/>
                </a:lnTo>
                <a:lnTo>
                  <a:pt x="1217" y="487"/>
                </a:lnTo>
                <a:lnTo>
                  <a:pt x="1219" y="489"/>
                </a:lnTo>
                <a:lnTo>
                  <a:pt x="1219" y="489"/>
                </a:lnTo>
                <a:lnTo>
                  <a:pt x="1222" y="489"/>
                </a:lnTo>
                <a:lnTo>
                  <a:pt x="1224" y="489"/>
                </a:lnTo>
                <a:lnTo>
                  <a:pt x="1224" y="489"/>
                </a:lnTo>
                <a:lnTo>
                  <a:pt x="1226" y="489"/>
                </a:lnTo>
                <a:lnTo>
                  <a:pt x="1226" y="487"/>
                </a:lnTo>
                <a:lnTo>
                  <a:pt x="1226" y="487"/>
                </a:lnTo>
                <a:lnTo>
                  <a:pt x="1226" y="484"/>
                </a:lnTo>
                <a:lnTo>
                  <a:pt x="1226" y="484"/>
                </a:lnTo>
                <a:lnTo>
                  <a:pt x="1224" y="482"/>
                </a:lnTo>
                <a:lnTo>
                  <a:pt x="1224" y="482"/>
                </a:lnTo>
                <a:lnTo>
                  <a:pt x="1222" y="482"/>
                </a:lnTo>
                <a:lnTo>
                  <a:pt x="1219" y="482"/>
                </a:lnTo>
                <a:lnTo>
                  <a:pt x="1219" y="482"/>
                </a:lnTo>
                <a:lnTo>
                  <a:pt x="1222" y="480"/>
                </a:lnTo>
                <a:lnTo>
                  <a:pt x="1222" y="480"/>
                </a:lnTo>
                <a:lnTo>
                  <a:pt x="1219" y="480"/>
                </a:lnTo>
                <a:lnTo>
                  <a:pt x="1217" y="480"/>
                </a:lnTo>
                <a:lnTo>
                  <a:pt x="1215" y="480"/>
                </a:lnTo>
                <a:lnTo>
                  <a:pt x="1215" y="480"/>
                </a:lnTo>
                <a:lnTo>
                  <a:pt x="1215" y="478"/>
                </a:lnTo>
                <a:lnTo>
                  <a:pt x="1213" y="478"/>
                </a:lnTo>
                <a:lnTo>
                  <a:pt x="1211" y="476"/>
                </a:lnTo>
                <a:lnTo>
                  <a:pt x="1211" y="474"/>
                </a:lnTo>
                <a:lnTo>
                  <a:pt x="1213" y="472"/>
                </a:lnTo>
                <a:lnTo>
                  <a:pt x="1213" y="470"/>
                </a:lnTo>
                <a:lnTo>
                  <a:pt x="1215" y="468"/>
                </a:lnTo>
                <a:lnTo>
                  <a:pt x="1217" y="459"/>
                </a:lnTo>
                <a:lnTo>
                  <a:pt x="1217" y="457"/>
                </a:lnTo>
                <a:lnTo>
                  <a:pt x="1215" y="457"/>
                </a:lnTo>
                <a:lnTo>
                  <a:pt x="1211" y="459"/>
                </a:lnTo>
                <a:lnTo>
                  <a:pt x="1211" y="459"/>
                </a:lnTo>
                <a:lnTo>
                  <a:pt x="1209" y="461"/>
                </a:lnTo>
                <a:lnTo>
                  <a:pt x="1209" y="461"/>
                </a:lnTo>
                <a:lnTo>
                  <a:pt x="1209" y="461"/>
                </a:lnTo>
                <a:lnTo>
                  <a:pt x="1207" y="461"/>
                </a:lnTo>
                <a:lnTo>
                  <a:pt x="1207" y="461"/>
                </a:lnTo>
                <a:lnTo>
                  <a:pt x="1209" y="457"/>
                </a:lnTo>
                <a:lnTo>
                  <a:pt x="1211" y="455"/>
                </a:lnTo>
                <a:lnTo>
                  <a:pt x="1211" y="455"/>
                </a:lnTo>
                <a:lnTo>
                  <a:pt x="1207" y="457"/>
                </a:lnTo>
                <a:lnTo>
                  <a:pt x="1203" y="457"/>
                </a:lnTo>
                <a:lnTo>
                  <a:pt x="1203" y="457"/>
                </a:lnTo>
                <a:lnTo>
                  <a:pt x="1201" y="455"/>
                </a:lnTo>
                <a:lnTo>
                  <a:pt x="1201" y="453"/>
                </a:lnTo>
                <a:lnTo>
                  <a:pt x="1199" y="453"/>
                </a:lnTo>
                <a:lnTo>
                  <a:pt x="1199" y="451"/>
                </a:lnTo>
                <a:lnTo>
                  <a:pt x="1196" y="451"/>
                </a:lnTo>
                <a:lnTo>
                  <a:pt x="1196" y="451"/>
                </a:lnTo>
                <a:lnTo>
                  <a:pt x="1194" y="451"/>
                </a:lnTo>
                <a:lnTo>
                  <a:pt x="1192" y="451"/>
                </a:lnTo>
                <a:lnTo>
                  <a:pt x="1190" y="451"/>
                </a:lnTo>
                <a:lnTo>
                  <a:pt x="1188" y="451"/>
                </a:lnTo>
                <a:lnTo>
                  <a:pt x="1188" y="451"/>
                </a:lnTo>
                <a:lnTo>
                  <a:pt x="1190" y="453"/>
                </a:lnTo>
                <a:lnTo>
                  <a:pt x="1190" y="453"/>
                </a:lnTo>
                <a:lnTo>
                  <a:pt x="1186" y="455"/>
                </a:lnTo>
                <a:lnTo>
                  <a:pt x="1184" y="455"/>
                </a:lnTo>
                <a:lnTo>
                  <a:pt x="1182" y="453"/>
                </a:lnTo>
                <a:lnTo>
                  <a:pt x="1180" y="453"/>
                </a:lnTo>
                <a:lnTo>
                  <a:pt x="1180" y="453"/>
                </a:lnTo>
                <a:lnTo>
                  <a:pt x="1178" y="455"/>
                </a:lnTo>
                <a:lnTo>
                  <a:pt x="1180" y="455"/>
                </a:lnTo>
                <a:lnTo>
                  <a:pt x="1182" y="457"/>
                </a:lnTo>
                <a:lnTo>
                  <a:pt x="1182" y="457"/>
                </a:lnTo>
                <a:lnTo>
                  <a:pt x="1182" y="459"/>
                </a:lnTo>
                <a:lnTo>
                  <a:pt x="1182" y="459"/>
                </a:lnTo>
                <a:lnTo>
                  <a:pt x="1182" y="459"/>
                </a:lnTo>
                <a:lnTo>
                  <a:pt x="1182" y="459"/>
                </a:lnTo>
                <a:lnTo>
                  <a:pt x="1182" y="461"/>
                </a:lnTo>
                <a:lnTo>
                  <a:pt x="1186" y="466"/>
                </a:lnTo>
                <a:lnTo>
                  <a:pt x="1186" y="466"/>
                </a:lnTo>
                <a:lnTo>
                  <a:pt x="1190" y="463"/>
                </a:lnTo>
                <a:lnTo>
                  <a:pt x="1192" y="463"/>
                </a:lnTo>
                <a:lnTo>
                  <a:pt x="1194" y="463"/>
                </a:lnTo>
                <a:lnTo>
                  <a:pt x="1199" y="466"/>
                </a:lnTo>
                <a:lnTo>
                  <a:pt x="1199" y="468"/>
                </a:lnTo>
                <a:lnTo>
                  <a:pt x="1201" y="468"/>
                </a:lnTo>
                <a:lnTo>
                  <a:pt x="1201" y="468"/>
                </a:lnTo>
                <a:lnTo>
                  <a:pt x="1201" y="470"/>
                </a:lnTo>
                <a:lnTo>
                  <a:pt x="1201" y="470"/>
                </a:lnTo>
                <a:lnTo>
                  <a:pt x="1201" y="470"/>
                </a:lnTo>
                <a:lnTo>
                  <a:pt x="1199" y="472"/>
                </a:lnTo>
                <a:lnTo>
                  <a:pt x="1196" y="472"/>
                </a:lnTo>
                <a:lnTo>
                  <a:pt x="1194" y="472"/>
                </a:lnTo>
                <a:lnTo>
                  <a:pt x="1188" y="470"/>
                </a:lnTo>
                <a:lnTo>
                  <a:pt x="1188" y="470"/>
                </a:lnTo>
                <a:lnTo>
                  <a:pt x="1188" y="470"/>
                </a:lnTo>
                <a:lnTo>
                  <a:pt x="1182" y="463"/>
                </a:lnTo>
                <a:lnTo>
                  <a:pt x="1180" y="461"/>
                </a:lnTo>
                <a:lnTo>
                  <a:pt x="1180" y="461"/>
                </a:lnTo>
                <a:lnTo>
                  <a:pt x="1178" y="461"/>
                </a:lnTo>
                <a:lnTo>
                  <a:pt x="1178" y="461"/>
                </a:lnTo>
                <a:lnTo>
                  <a:pt x="1178" y="463"/>
                </a:lnTo>
                <a:lnTo>
                  <a:pt x="1178" y="463"/>
                </a:lnTo>
                <a:lnTo>
                  <a:pt x="1180" y="466"/>
                </a:lnTo>
                <a:lnTo>
                  <a:pt x="1182" y="468"/>
                </a:lnTo>
                <a:lnTo>
                  <a:pt x="1182" y="468"/>
                </a:lnTo>
                <a:lnTo>
                  <a:pt x="1182" y="468"/>
                </a:lnTo>
                <a:lnTo>
                  <a:pt x="1182" y="468"/>
                </a:lnTo>
                <a:lnTo>
                  <a:pt x="1178" y="468"/>
                </a:lnTo>
                <a:lnTo>
                  <a:pt x="1175" y="470"/>
                </a:lnTo>
                <a:lnTo>
                  <a:pt x="1175" y="470"/>
                </a:lnTo>
                <a:lnTo>
                  <a:pt x="1173" y="470"/>
                </a:lnTo>
                <a:lnTo>
                  <a:pt x="1171" y="470"/>
                </a:lnTo>
                <a:lnTo>
                  <a:pt x="1169" y="470"/>
                </a:lnTo>
                <a:lnTo>
                  <a:pt x="1167" y="468"/>
                </a:lnTo>
                <a:lnTo>
                  <a:pt x="1163" y="468"/>
                </a:lnTo>
                <a:lnTo>
                  <a:pt x="1157" y="468"/>
                </a:lnTo>
                <a:lnTo>
                  <a:pt x="1152" y="468"/>
                </a:lnTo>
                <a:lnTo>
                  <a:pt x="1152" y="468"/>
                </a:lnTo>
                <a:lnTo>
                  <a:pt x="1150" y="468"/>
                </a:lnTo>
                <a:lnTo>
                  <a:pt x="1148" y="468"/>
                </a:lnTo>
                <a:lnTo>
                  <a:pt x="1146" y="468"/>
                </a:lnTo>
                <a:lnTo>
                  <a:pt x="1144" y="470"/>
                </a:lnTo>
                <a:lnTo>
                  <a:pt x="1144" y="470"/>
                </a:lnTo>
                <a:lnTo>
                  <a:pt x="1136" y="470"/>
                </a:lnTo>
                <a:lnTo>
                  <a:pt x="1134" y="470"/>
                </a:lnTo>
                <a:lnTo>
                  <a:pt x="1131" y="470"/>
                </a:lnTo>
                <a:lnTo>
                  <a:pt x="1129" y="470"/>
                </a:lnTo>
                <a:lnTo>
                  <a:pt x="1127" y="470"/>
                </a:lnTo>
                <a:lnTo>
                  <a:pt x="1125" y="470"/>
                </a:lnTo>
                <a:lnTo>
                  <a:pt x="1125" y="470"/>
                </a:lnTo>
                <a:lnTo>
                  <a:pt x="1121" y="468"/>
                </a:lnTo>
                <a:lnTo>
                  <a:pt x="1117" y="468"/>
                </a:lnTo>
                <a:lnTo>
                  <a:pt x="1115" y="466"/>
                </a:lnTo>
                <a:lnTo>
                  <a:pt x="1111" y="461"/>
                </a:lnTo>
                <a:lnTo>
                  <a:pt x="1108" y="459"/>
                </a:lnTo>
                <a:lnTo>
                  <a:pt x="1106" y="461"/>
                </a:lnTo>
                <a:lnTo>
                  <a:pt x="1102" y="461"/>
                </a:lnTo>
                <a:lnTo>
                  <a:pt x="1098" y="461"/>
                </a:lnTo>
                <a:lnTo>
                  <a:pt x="1096" y="461"/>
                </a:lnTo>
                <a:lnTo>
                  <a:pt x="1094" y="461"/>
                </a:lnTo>
                <a:lnTo>
                  <a:pt x="1092" y="459"/>
                </a:lnTo>
                <a:lnTo>
                  <a:pt x="1092" y="459"/>
                </a:lnTo>
                <a:lnTo>
                  <a:pt x="1092" y="457"/>
                </a:lnTo>
                <a:lnTo>
                  <a:pt x="1092" y="457"/>
                </a:lnTo>
                <a:lnTo>
                  <a:pt x="1090" y="457"/>
                </a:lnTo>
                <a:lnTo>
                  <a:pt x="1087" y="457"/>
                </a:lnTo>
                <a:lnTo>
                  <a:pt x="1087" y="457"/>
                </a:lnTo>
                <a:lnTo>
                  <a:pt x="1087" y="455"/>
                </a:lnTo>
                <a:lnTo>
                  <a:pt x="1087" y="455"/>
                </a:lnTo>
                <a:lnTo>
                  <a:pt x="1087" y="455"/>
                </a:lnTo>
                <a:lnTo>
                  <a:pt x="1085" y="455"/>
                </a:lnTo>
                <a:lnTo>
                  <a:pt x="1085" y="455"/>
                </a:lnTo>
                <a:lnTo>
                  <a:pt x="1083" y="455"/>
                </a:lnTo>
                <a:lnTo>
                  <a:pt x="1081" y="453"/>
                </a:lnTo>
                <a:lnTo>
                  <a:pt x="1081" y="451"/>
                </a:lnTo>
                <a:lnTo>
                  <a:pt x="1079" y="449"/>
                </a:lnTo>
                <a:lnTo>
                  <a:pt x="1079" y="445"/>
                </a:lnTo>
                <a:lnTo>
                  <a:pt x="1077" y="445"/>
                </a:lnTo>
                <a:lnTo>
                  <a:pt x="1077" y="443"/>
                </a:lnTo>
                <a:lnTo>
                  <a:pt x="1075" y="443"/>
                </a:lnTo>
                <a:lnTo>
                  <a:pt x="1073" y="440"/>
                </a:lnTo>
                <a:lnTo>
                  <a:pt x="1071" y="440"/>
                </a:lnTo>
                <a:lnTo>
                  <a:pt x="1067" y="440"/>
                </a:lnTo>
                <a:lnTo>
                  <a:pt x="1062" y="443"/>
                </a:lnTo>
                <a:lnTo>
                  <a:pt x="1060" y="443"/>
                </a:lnTo>
                <a:lnTo>
                  <a:pt x="1052" y="447"/>
                </a:lnTo>
                <a:lnTo>
                  <a:pt x="1046" y="447"/>
                </a:lnTo>
                <a:lnTo>
                  <a:pt x="1039" y="449"/>
                </a:lnTo>
                <a:lnTo>
                  <a:pt x="1037" y="449"/>
                </a:lnTo>
                <a:lnTo>
                  <a:pt x="1033" y="453"/>
                </a:lnTo>
                <a:lnTo>
                  <a:pt x="1033" y="455"/>
                </a:lnTo>
                <a:lnTo>
                  <a:pt x="1033" y="457"/>
                </a:lnTo>
                <a:lnTo>
                  <a:pt x="1037" y="459"/>
                </a:lnTo>
                <a:lnTo>
                  <a:pt x="1039" y="459"/>
                </a:lnTo>
                <a:lnTo>
                  <a:pt x="1039" y="459"/>
                </a:lnTo>
                <a:lnTo>
                  <a:pt x="1041" y="459"/>
                </a:lnTo>
                <a:lnTo>
                  <a:pt x="1043" y="459"/>
                </a:lnTo>
                <a:lnTo>
                  <a:pt x="1048" y="459"/>
                </a:lnTo>
                <a:lnTo>
                  <a:pt x="1048" y="457"/>
                </a:lnTo>
                <a:lnTo>
                  <a:pt x="1048" y="457"/>
                </a:lnTo>
                <a:lnTo>
                  <a:pt x="1048" y="455"/>
                </a:lnTo>
                <a:lnTo>
                  <a:pt x="1048" y="455"/>
                </a:lnTo>
                <a:lnTo>
                  <a:pt x="1050" y="455"/>
                </a:lnTo>
                <a:lnTo>
                  <a:pt x="1054" y="455"/>
                </a:lnTo>
                <a:lnTo>
                  <a:pt x="1056" y="455"/>
                </a:lnTo>
                <a:lnTo>
                  <a:pt x="1056" y="455"/>
                </a:lnTo>
                <a:lnTo>
                  <a:pt x="1058" y="453"/>
                </a:lnTo>
                <a:lnTo>
                  <a:pt x="1060" y="453"/>
                </a:lnTo>
                <a:lnTo>
                  <a:pt x="1060" y="453"/>
                </a:lnTo>
                <a:lnTo>
                  <a:pt x="1062" y="455"/>
                </a:lnTo>
                <a:lnTo>
                  <a:pt x="1064" y="453"/>
                </a:lnTo>
                <a:lnTo>
                  <a:pt x="1064" y="451"/>
                </a:lnTo>
                <a:lnTo>
                  <a:pt x="1064" y="451"/>
                </a:lnTo>
                <a:lnTo>
                  <a:pt x="1069" y="449"/>
                </a:lnTo>
                <a:lnTo>
                  <a:pt x="1071" y="447"/>
                </a:lnTo>
                <a:lnTo>
                  <a:pt x="1073" y="447"/>
                </a:lnTo>
                <a:lnTo>
                  <a:pt x="1075" y="449"/>
                </a:lnTo>
                <a:lnTo>
                  <a:pt x="1075" y="449"/>
                </a:lnTo>
                <a:lnTo>
                  <a:pt x="1075" y="451"/>
                </a:lnTo>
                <a:lnTo>
                  <a:pt x="1075" y="451"/>
                </a:lnTo>
                <a:lnTo>
                  <a:pt x="1073" y="453"/>
                </a:lnTo>
                <a:lnTo>
                  <a:pt x="1071" y="453"/>
                </a:lnTo>
                <a:lnTo>
                  <a:pt x="1071" y="453"/>
                </a:lnTo>
                <a:lnTo>
                  <a:pt x="1069" y="453"/>
                </a:lnTo>
                <a:lnTo>
                  <a:pt x="1067" y="455"/>
                </a:lnTo>
                <a:lnTo>
                  <a:pt x="1067" y="455"/>
                </a:lnTo>
                <a:lnTo>
                  <a:pt x="1067" y="457"/>
                </a:lnTo>
                <a:lnTo>
                  <a:pt x="1064" y="459"/>
                </a:lnTo>
                <a:lnTo>
                  <a:pt x="1064" y="457"/>
                </a:lnTo>
                <a:lnTo>
                  <a:pt x="1062" y="457"/>
                </a:lnTo>
                <a:lnTo>
                  <a:pt x="1062" y="457"/>
                </a:lnTo>
                <a:lnTo>
                  <a:pt x="1060" y="459"/>
                </a:lnTo>
                <a:lnTo>
                  <a:pt x="1060" y="459"/>
                </a:lnTo>
                <a:lnTo>
                  <a:pt x="1058" y="461"/>
                </a:lnTo>
                <a:lnTo>
                  <a:pt x="1058" y="461"/>
                </a:lnTo>
                <a:lnTo>
                  <a:pt x="1056" y="461"/>
                </a:lnTo>
                <a:lnTo>
                  <a:pt x="1054" y="461"/>
                </a:lnTo>
                <a:lnTo>
                  <a:pt x="1052" y="461"/>
                </a:lnTo>
                <a:lnTo>
                  <a:pt x="1052" y="461"/>
                </a:lnTo>
                <a:lnTo>
                  <a:pt x="1050" y="461"/>
                </a:lnTo>
                <a:lnTo>
                  <a:pt x="1046" y="461"/>
                </a:lnTo>
                <a:lnTo>
                  <a:pt x="1046" y="461"/>
                </a:lnTo>
                <a:lnTo>
                  <a:pt x="1046" y="463"/>
                </a:lnTo>
                <a:lnTo>
                  <a:pt x="1048" y="463"/>
                </a:lnTo>
                <a:lnTo>
                  <a:pt x="1046" y="466"/>
                </a:lnTo>
                <a:lnTo>
                  <a:pt x="1046" y="468"/>
                </a:lnTo>
                <a:lnTo>
                  <a:pt x="1043" y="468"/>
                </a:lnTo>
                <a:lnTo>
                  <a:pt x="1043" y="470"/>
                </a:lnTo>
                <a:lnTo>
                  <a:pt x="1043" y="470"/>
                </a:lnTo>
                <a:lnTo>
                  <a:pt x="1046" y="472"/>
                </a:lnTo>
                <a:lnTo>
                  <a:pt x="1048" y="474"/>
                </a:lnTo>
                <a:lnTo>
                  <a:pt x="1048" y="476"/>
                </a:lnTo>
                <a:lnTo>
                  <a:pt x="1048" y="476"/>
                </a:lnTo>
                <a:lnTo>
                  <a:pt x="1048" y="478"/>
                </a:lnTo>
                <a:lnTo>
                  <a:pt x="1048" y="478"/>
                </a:lnTo>
                <a:lnTo>
                  <a:pt x="1050" y="480"/>
                </a:lnTo>
                <a:lnTo>
                  <a:pt x="1050" y="482"/>
                </a:lnTo>
                <a:lnTo>
                  <a:pt x="1054" y="484"/>
                </a:lnTo>
                <a:lnTo>
                  <a:pt x="1054" y="484"/>
                </a:lnTo>
                <a:lnTo>
                  <a:pt x="1052" y="487"/>
                </a:lnTo>
                <a:lnTo>
                  <a:pt x="1052" y="487"/>
                </a:lnTo>
                <a:lnTo>
                  <a:pt x="1054" y="489"/>
                </a:lnTo>
                <a:lnTo>
                  <a:pt x="1056" y="491"/>
                </a:lnTo>
                <a:lnTo>
                  <a:pt x="1054" y="491"/>
                </a:lnTo>
                <a:lnTo>
                  <a:pt x="1052" y="489"/>
                </a:lnTo>
                <a:lnTo>
                  <a:pt x="1052" y="489"/>
                </a:lnTo>
                <a:lnTo>
                  <a:pt x="1052" y="489"/>
                </a:lnTo>
                <a:lnTo>
                  <a:pt x="1052" y="489"/>
                </a:lnTo>
                <a:lnTo>
                  <a:pt x="1050" y="489"/>
                </a:lnTo>
                <a:lnTo>
                  <a:pt x="1048" y="487"/>
                </a:lnTo>
                <a:lnTo>
                  <a:pt x="1048" y="489"/>
                </a:lnTo>
                <a:lnTo>
                  <a:pt x="1048" y="489"/>
                </a:lnTo>
                <a:lnTo>
                  <a:pt x="1048" y="493"/>
                </a:lnTo>
                <a:lnTo>
                  <a:pt x="1048" y="493"/>
                </a:lnTo>
                <a:lnTo>
                  <a:pt x="1048" y="493"/>
                </a:lnTo>
                <a:lnTo>
                  <a:pt x="1050" y="497"/>
                </a:lnTo>
                <a:lnTo>
                  <a:pt x="1054" y="501"/>
                </a:lnTo>
                <a:lnTo>
                  <a:pt x="1054" y="501"/>
                </a:lnTo>
                <a:lnTo>
                  <a:pt x="1054" y="501"/>
                </a:lnTo>
                <a:lnTo>
                  <a:pt x="1052" y="501"/>
                </a:lnTo>
                <a:lnTo>
                  <a:pt x="1050" y="499"/>
                </a:lnTo>
                <a:lnTo>
                  <a:pt x="1048" y="497"/>
                </a:lnTo>
                <a:lnTo>
                  <a:pt x="1046" y="495"/>
                </a:lnTo>
                <a:lnTo>
                  <a:pt x="1043" y="493"/>
                </a:lnTo>
                <a:lnTo>
                  <a:pt x="1043" y="493"/>
                </a:lnTo>
                <a:lnTo>
                  <a:pt x="1041" y="491"/>
                </a:lnTo>
                <a:lnTo>
                  <a:pt x="1041" y="491"/>
                </a:lnTo>
                <a:lnTo>
                  <a:pt x="1041" y="491"/>
                </a:lnTo>
                <a:lnTo>
                  <a:pt x="1039" y="489"/>
                </a:lnTo>
                <a:lnTo>
                  <a:pt x="1037" y="487"/>
                </a:lnTo>
                <a:lnTo>
                  <a:pt x="1035" y="484"/>
                </a:lnTo>
                <a:lnTo>
                  <a:pt x="1037" y="484"/>
                </a:lnTo>
                <a:lnTo>
                  <a:pt x="1037" y="487"/>
                </a:lnTo>
                <a:lnTo>
                  <a:pt x="1039" y="487"/>
                </a:lnTo>
                <a:lnTo>
                  <a:pt x="1041" y="487"/>
                </a:lnTo>
                <a:lnTo>
                  <a:pt x="1043" y="484"/>
                </a:lnTo>
                <a:lnTo>
                  <a:pt x="1043" y="484"/>
                </a:lnTo>
                <a:lnTo>
                  <a:pt x="1043" y="484"/>
                </a:lnTo>
                <a:lnTo>
                  <a:pt x="1043" y="482"/>
                </a:lnTo>
                <a:lnTo>
                  <a:pt x="1043" y="482"/>
                </a:lnTo>
                <a:lnTo>
                  <a:pt x="1037" y="478"/>
                </a:lnTo>
                <a:lnTo>
                  <a:pt x="1035" y="476"/>
                </a:lnTo>
                <a:lnTo>
                  <a:pt x="1035" y="474"/>
                </a:lnTo>
                <a:lnTo>
                  <a:pt x="1035" y="474"/>
                </a:lnTo>
                <a:lnTo>
                  <a:pt x="1033" y="472"/>
                </a:lnTo>
                <a:lnTo>
                  <a:pt x="1033" y="474"/>
                </a:lnTo>
                <a:lnTo>
                  <a:pt x="1031" y="476"/>
                </a:lnTo>
                <a:lnTo>
                  <a:pt x="1031" y="478"/>
                </a:lnTo>
                <a:lnTo>
                  <a:pt x="1031" y="476"/>
                </a:lnTo>
                <a:lnTo>
                  <a:pt x="1029" y="476"/>
                </a:lnTo>
                <a:lnTo>
                  <a:pt x="1029" y="474"/>
                </a:lnTo>
                <a:lnTo>
                  <a:pt x="1029" y="472"/>
                </a:lnTo>
                <a:lnTo>
                  <a:pt x="1029" y="470"/>
                </a:lnTo>
                <a:lnTo>
                  <a:pt x="1027" y="470"/>
                </a:lnTo>
                <a:lnTo>
                  <a:pt x="1025" y="470"/>
                </a:lnTo>
                <a:lnTo>
                  <a:pt x="1020" y="470"/>
                </a:lnTo>
                <a:lnTo>
                  <a:pt x="1018" y="470"/>
                </a:lnTo>
                <a:lnTo>
                  <a:pt x="1018" y="468"/>
                </a:lnTo>
                <a:lnTo>
                  <a:pt x="1016" y="466"/>
                </a:lnTo>
                <a:lnTo>
                  <a:pt x="1016" y="466"/>
                </a:lnTo>
                <a:lnTo>
                  <a:pt x="1014" y="466"/>
                </a:lnTo>
                <a:lnTo>
                  <a:pt x="1014" y="463"/>
                </a:lnTo>
                <a:lnTo>
                  <a:pt x="1012" y="463"/>
                </a:lnTo>
                <a:lnTo>
                  <a:pt x="1012" y="463"/>
                </a:lnTo>
                <a:lnTo>
                  <a:pt x="1010" y="463"/>
                </a:lnTo>
                <a:lnTo>
                  <a:pt x="1008" y="463"/>
                </a:lnTo>
                <a:lnTo>
                  <a:pt x="1002" y="468"/>
                </a:lnTo>
                <a:lnTo>
                  <a:pt x="999" y="468"/>
                </a:lnTo>
                <a:lnTo>
                  <a:pt x="997" y="468"/>
                </a:lnTo>
                <a:lnTo>
                  <a:pt x="997" y="468"/>
                </a:lnTo>
                <a:lnTo>
                  <a:pt x="997" y="468"/>
                </a:lnTo>
                <a:lnTo>
                  <a:pt x="995" y="468"/>
                </a:lnTo>
                <a:lnTo>
                  <a:pt x="993" y="468"/>
                </a:lnTo>
                <a:lnTo>
                  <a:pt x="991" y="470"/>
                </a:lnTo>
                <a:lnTo>
                  <a:pt x="989" y="470"/>
                </a:lnTo>
                <a:lnTo>
                  <a:pt x="983" y="470"/>
                </a:lnTo>
                <a:lnTo>
                  <a:pt x="983" y="470"/>
                </a:lnTo>
                <a:lnTo>
                  <a:pt x="981" y="470"/>
                </a:lnTo>
                <a:lnTo>
                  <a:pt x="979" y="472"/>
                </a:lnTo>
                <a:lnTo>
                  <a:pt x="979" y="472"/>
                </a:lnTo>
                <a:lnTo>
                  <a:pt x="972" y="472"/>
                </a:lnTo>
                <a:lnTo>
                  <a:pt x="970" y="472"/>
                </a:lnTo>
                <a:lnTo>
                  <a:pt x="968" y="470"/>
                </a:lnTo>
                <a:lnTo>
                  <a:pt x="962" y="470"/>
                </a:lnTo>
                <a:lnTo>
                  <a:pt x="958" y="470"/>
                </a:lnTo>
                <a:lnTo>
                  <a:pt x="955" y="470"/>
                </a:lnTo>
                <a:lnTo>
                  <a:pt x="953" y="470"/>
                </a:lnTo>
                <a:lnTo>
                  <a:pt x="951" y="470"/>
                </a:lnTo>
                <a:lnTo>
                  <a:pt x="949" y="470"/>
                </a:lnTo>
                <a:lnTo>
                  <a:pt x="947" y="468"/>
                </a:lnTo>
                <a:lnTo>
                  <a:pt x="943" y="468"/>
                </a:lnTo>
                <a:lnTo>
                  <a:pt x="941" y="468"/>
                </a:lnTo>
                <a:lnTo>
                  <a:pt x="939" y="468"/>
                </a:lnTo>
                <a:lnTo>
                  <a:pt x="937" y="466"/>
                </a:lnTo>
                <a:lnTo>
                  <a:pt x="935" y="466"/>
                </a:lnTo>
                <a:lnTo>
                  <a:pt x="935" y="466"/>
                </a:lnTo>
                <a:lnTo>
                  <a:pt x="939" y="463"/>
                </a:lnTo>
                <a:lnTo>
                  <a:pt x="939" y="463"/>
                </a:lnTo>
                <a:lnTo>
                  <a:pt x="939" y="461"/>
                </a:lnTo>
                <a:lnTo>
                  <a:pt x="939" y="461"/>
                </a:lnTo>
                <a:lnTo>
                  <a:pt x="941" y="459"/>
                </a:lnTo>
                <a:lnTo>
                  <a:pt x="943" y="459"/>
                </a:lnTo>
                <a:lnTo>
                  <a:pt x="945" y="457"/>
                </a:lnTo>
                <a:lnTo>
                  <a:pt x="951" y="457"/>
                </a:lnTo>
                <a:lnTo>
                  <a:pt x="955" y="457"/>
                </a:lnTo>
                <a:lnTo>
                  <a:pt x="955" y="457"/>
                </a:lnTo>
                <a:lnTo>
                  <a:pt x="955" y="455"/>
                </a:lnTo>
                <a:lnTo>
                  <a:pt x="958" y="453"/>
                </a:lnTo>
                <a:lnTo>
                  <a:pt x="955" y="453"/>
                </a:lnTo>
                <a:lnTo>
                  <a:pt x="955" y="453"/>
                </a:lnTo>
                <a:lnTo>
                  <a:pt x="955" y="453"/>
                </a:lnTo>
                <a:lnTo>
                  <a:pt x="955" y="451"/>
                </a:lnTo>
                <a:lnTo>
                  <a:pt x="953" y="449"/>
                </a:lnTo>
                <a:lnTo>
                  <a:pt x="949" y="447"/>
                </a:lnTo>
                <a:lnTo>
                  <a:pt x="947" y="445"/>
                </a:lnTo>
                <a:lnTo>
                  <a:pt x="941" y="443"/>
                </a:lnTo>
                <a:lnTo>
                  <a:pt x="939" y="440"/>
                </a:lnTo>
                <a:lnTo>
                  <a:pt x="935" y="440"/>
                </a:lnTo>
                <a:lnTo>
                  <a:pt x="932" y="438"/>
                </a:lnTo>
                <a:lnTo>
                  <a:pt x="930" y="438"/>
                </a:lnTo>
                <a:lnTo>
                  <a:pt x="928" y="438"/>
                </a:lnTo>
                <a:lnTo>
                  <a:pt x="928" y="438"/>
                </a:lnTo>
                <a:lnTo>
                  <a:pt x="924" y="438"/>
                </a:lnTo>
                <a:lnTo>
                  <a:pt x="924" y="438"/>
                </a:lnTo>
                <a:lnTo>
                  <a:pt x="924" y="438"/>
                </a:lnTo>
                <a:lnTo>
                  <a:pt x="926" y="443"/>
                </a:lnTo>
                <a:lnTo>
                  <a:pt x="926" y="443"/>
                </a:lnTo>
                <a:lnTo>
                  <a:pt x="924" y="443"/>
                </a:lnTo>
                <a:lnTo>
                  <a:pt x="922" y="440"/>
                </a:lnTo>
                <a:lnTo>
                  <a:pt x="922" y="440"/>
                </a:lnTo>
                <a:lnTo>
                  <a:pt x="920" y="440"/>
                </a:lnTo>
                <a:lnTo>
                  <a:pt x="911" y="440"/>
                </a:lnTo>
                <a:lnTo>
                  <a:pt x="911" y="440"/>
                </a:lnTo>
                <a:lnTo>
                  <a:pt x="909" y="440"/>
                </a:lnTo>
                <a:lnTo>
                  <a:pt x="907" y="440"/>
                </a:lnTo>
                <a:lnTo>
                  <a:pt x="901" y="438"/>
                </a:lnTo>
                <a:lnTo>
                  <a:pt x="897" y="436"/>
                </a:lnTo>
                <a:lnTo>
                  <a:pt x="895" y="436"/>
                </a:lnTo>
                <a:lnTo>
                  <a:pt x="891" y="434"/>
                </a:lnTo>
                <a:lnTo>
                  <a:pt x="888" y="432"/>
                </a:lnTo>
                <a:lnTo>
                  <a:pt x="886" y="432"/>
                </a:lnTo>
                <a:lnTo>
                  <a:pt x="872" y="430"/>
                </a:lnTo>
                <a:lnTo>
                  <a:pt x="867" y="428"/>
                </a:lnTo>
                <a:lnTo>
                  <a:pt x="865" y="428"/>
                </a:lnTo>
                <a:lnTo>
                  <a:pt x="857" y="424"/>
                </a:lnTo>
                <a:lnTo>
                  <a:pt x="855" y="422"/>
                </a:lnTo>
                <a:lnTo>
                  <a:pt x="851" y="419"/>
                </a:lnTo>
                <a:lnTo>
                  <a:pt x="847" y="419"/>
                </a:lnTo>
                <a:lnTo>
                  <a:pt x="844" y="417"/>
                </a:lnTo>
                <a:lnTo>
                  <a:pt x="840" y="417"/>
                </a:lnTo>
                <a:lnTo>
                  <a:pt x="834" y="417"/>
                </a:lnTo>
                <a:lnTo>
                  <a:pt x="830" y="417"/>
                </a:lnTo>
                <a:lnTo>
                  <a:pt x="830" y="417"/>
                </a:lnTo>
                <a:lnTo>
                  <a:pt x="826" y="417"/>
                </a:lnTo>
                <a:lnTo>
                  <a:pt x="826" y="417"/>
                </a:lnTo>
                <a:lnTo>
                  <a:pt x="826" y="419"/>
                </a:lnTo>
                <a:lnTo>
                  <a:pt x="823" y="419"/>
                </a:lnTo>
                <a:lnTo>
                  <a:pt x="823" y="422"/>
                </a:lnTo>
                <a:lnTo>
                  <a:pt x="823" y="424"/>
                </a:lnTo>
                <a:lnTo>
                  <a:pt x="821" y="426"/>
                </a:lnTo>
                <a:lnTo>
                  <a:pt x="821" y="426"/>
                </a:lnTo>
                <a:lnTo>
                  <a:pt x="819" y="428"/>
                </a:lnTo>
                <a:lnTo>
                  <a:pt x="817" y="428"/>
                </a:lnTo>
                <a:lnTo>
                  <a:pt x="817" y="428"/>
                </a:lnTo>
                <a:lnTo>
                  <a:pt x="811" y="428"/>
                </a:lnTo>
                <a:lnTo>
                  <a:pt x="809" y="430"/>
                </a:lnTo>
                <a:lnTo>
                  <a:pt x="807" y="430"/>
                </a:lnTo>
                <a:lnTo>
                  <a:pt x="805" y="428"/>
                </a:lnTo>
                <a:lnTo>
                  <a:pt x="805" y="428"/>
                </a:lnTo>
                <a:lnTo>
                  <a:pt x="805" y="428"/>
                </a:lnTo>
                <a:lnTo>
                  <a:pt x="805" y="426"/>
                </a:lnTo>
                <a:lnTo>
                  <a:pt x="805" y="426"/>
                </a:lnTo>
                <a:lnTo>
                  <a:pt x="809" y="422"/>
                </a:lnTo>
                <a:lnTo>
                  <a:pt x="809" y="422"/>
                </a:lnTo>
                <a:lnTo>
                  <a:pt x="807" y="419"/>
                </a:lnTo>
                <a:lnTo>
                  <a:pt x="805" y="419"/>
                </a:lnTo>
                <a:lnTo>
                  <a:pt x="805" y="415"/>
                </a:lnTo>
                <a:lnTo>
                  <a:pt x="805" y="413"/>
                </a:lnTo>
                <a:lnTo>
                  <a:pt x="805" y="411"/>
                </a:lnTo>
                <a:lnTo>
                  <a:pt x="805" y="409"/>
                </a:lnTo>
                <a:lnTo>
                  <a:pt x="805" y="409"/>
                </a:lnTo>
                <a:lnTo>
                  <a:pt x="803" y="409"/>
                </a:lnTo>
                <a:lnTo>
                  <a:pt x="803" y="409"/>
                </a:lnTo>
                <a:lnTo>
                  <a:pt x="800" y="409"/>
                </a:lnTo>
                <a:lnTo>
                  <a:pt x="800" y="411"/>
                </a:lnTo>
                <a:lnTo>
                  <a:pt x="798" y="411"/>
                </a:lnTo>
                <a:lnTo>
                  <a:pt x="796" y="413"/>
                </a:lnTo>
                <a:lnTo>
                  <a:pt x="798" y="413"/>
                </a:lnTo>
                <a:lnTo>
                  <a:pt x="798" y="413"/>
                </a:lnTo>
                <a:lnTo>
                  <a:pt x="798" y="413"/>
                </a:lnTo>
                <a:lnTo>
                  <a:pt x="800" y="413"/>
                </a:lnTo>
                <a:lnTo>
                  <a:pt x="800" y="413"/>
                </a:lnTo>
                <a:lnTo>
                  <a:pt x="798" y="415"/>
                </a:lnTo>
                <a:lnTo>
                  <a:pt x="798" y="415"/>
                </a:lnTo>
                <a:lnTo>
                  <a:pt x="796" y="417"/>
                </a:lnTo>
                <a:lnTo>
                  <a:pt x="796" y="417"/>
                </a:lnTo>
                <a:lnTo>
                  <a:pt x="794" y="417"/>
                </a:lnTo>
                <a:lnTo>
                  <a:pt x="794" y="417"/>
                </a:lnTo>
                <a:lnTo>
                  <a:pt x="794" y="419"/>
                </a:lnTo>
                <a:lnTo>
                  <a:pt x="794" y="419"/>
                </a:lnTo>
                <a:lnTo>
                  <a:pt x="792" y="422"/>
                </a:lnTo>
                <a:lnTo>
                  <a:pt x="792" y="422"/>
                </a:lnTo>
                <a:lnTo>
                  <a:pt x="792" y="424"/>
                </a:lnTo>
                <a:lnTo>
                  <a:pt x="794" y="426"/>
                </a:lnTo>
                <a:lnTo>
                  <a:pt x="794" y="428"/>
                </a:lnTo>
                <a:lnTo>
                  <a:pt x="792" y="430"/>
                </a:lnTo>
                <a:lnTo>
                  <a:pt x="790" y="430"/>
                </a:lnTo>
                <a:lnTo>
                  <a:pt x="786" y="428"/>
                </a:lnTo>
                <a:lnTo>
                  <a:pt x="784" y="428"/>
                </a:lnTo>
                <a:lnTo>
                  <a:pt x="782" y="426"/>
                </a:lnTo>
                <a:lnTo>
                  <a:pt x="779" y="424"/>
                </a:lnTo>
                <a:lnTo>
                  <a:pt x="773" y="419"/>
                </a:lnTo>
                <a:lnTo>
                  <a:pt x="773" y="419"/>
                </a:lnTo>
                <a:lnTo>
                  <a:pt x="771" y="417"/>
                </a:lnTo>
                <a:lnTo>
                  <a:pt x="771" y="413"/>
                </a:lnTo>
                <a:lnTo>
                  <a:pt x="769" y="411"/>
                </a:lnTo>
                <a:lnTo>
                  <a:pt x="765" y="407"/>
                </a:lnTo>
                <a:lnTo>
                  <a:pt x="765" y="405"/>
                </a:lnTo>
                <a:lnTo>
                  <a:pt x="763" y="403"/>
                </a:lnTo>
                <a:lnTo>
                  <a:pt x="756" y="398"/>
                </a:lnTo>
                <a:lnTo>
                  <a:pt x="754" y="398"/>
                </a:lnTo>
                <a:lnTo>
                  <a:pt x="754" y="398"/>
                </a:lnTo>
                <a:lnTo>
                  <a:pt x="752" y="398"/>
                </a:lnTo>
                <a:lnTo>
                  <a:pt x="752" y="398"/>
                </a:lnTo>
                <a:lnTo>
                  <a:pt x="750" y="401"/>
                </a:lnTo>
                <a:lnTo>
                  <a:pt x="750" y="403"/>
                </a:lnTo>
                <a:lnTo>
                  <a:pt x="752" y="403"/>
                </a:lnTo>
                <a:lnTo>
                  <a:pt x="754" y="403"/>
                </a:lnTo>
                <a:lnTo>
                  <a:pt x="752" y="405"/>
                </a:lnTo>
                <a:lnTo>
                  <a:pt x="752" y="405"/>
                </a:lnTo>
                <a:lnTo>
                  <a:pt x="754" y="405"/>
                </a:lnTo>
                <a:lnTo>
                  <a:pt x="759" y="407"/>
                </a:lnTo>
                <a:lnTo>
                  <a:pt x="756" y="407"/>
                </a:lnTo>
                <a:lnTo>
                  <a:pt x="752" y="409"/>
                </a:lnTo>
                <a:lnTo>
                  <a:pt x="750" y="411"/>
                </a:lnTo>
                <a:lnTo>
                  <a:pt x="748" y="413"/>
                </a:lnTo>
                <a:lnTo>
                  <a:pt x="748" y="413"/>
                </a:lnTo>
                <a:lnTo>
                  <a:pt x="744" y="417"/>
                </a:lnTo>
                <a:lnTo>
                  <a:pt x="742" y="419"/>
                </a:lnTo>
                <a:lnTo>
                  <a:pt x="740" y="419"/>
                </a:lnTo>
                <a:lnTo>
                  <a:pt x="738" y="422"/>
                </a:lnTo>
                <a:lnTo>
                  <a:pt x="738" y="419"/>
                </a:lnTo>
                <a:lnTo>
                  <a:pt x="738" y="419"/>
                </a:lnTo>
                <a:lnTo>
                  <a:pt x="738" y="417"/>
                </a:lnTo>
                <a:lnTo>
                  <a:pt x="738" y="417"/>
                </a:lnTo>
                <a:lnTo>
                  <a:pt x="740" y="415"/>
                </a:lnTo>
                <a:lnTo>
                  <a:pt x="740" y="415"/>
                </a:lnTo>
                <a:lnTo>
                  <a:pt x="740" y="413"/>
                </a:lnTo>
                <a:lnTo>
                  <a:pt x="740" y="413"/>
                </a:lnTo>
                <a:lnTo>
                  <a:pt x="740" y="415"/>
                </a:lnTo>
                <a:lnTo>
                  <a:pt x="738" y="415"/>
                </a:lnTo>
                <a:lnTo>
                  <a:pt x="738" y="415"/>
                </a:lnTo>
                <a:lnTo>
                  <a:pt x="735" y="417"/>
                </a:lnTo>
                <a:lnTo>
                  <a:pt x="731" y="417"/>
                </a:lnTo>
                <a:lnTo>
                  <a:pt x="723" y="419"/>
                </a:lnTo>
                <a:lnTo>
                  <a:pt x="719" y="422"/>
                </a:lnTo>
                <a:lnTo>
                  <a:pt x="717" y="424"/>
                </a:lnTo>
                <a:lnTo>
                  <a:pt x="715" y="426"/>
                </a:lnTo>
                <a:lnTo>
                  <a:pt x="712" y="430"/>
                </a:lnTo>
                <a:lnTo>
                  <a:pt x="710" y="432"/>
                </a:lnTo>
                <a:lnTo>
                  <a:pt x="710" y="432"/>
                </a:lnTo>
                <a:lnTo>
                  <a:pt x="710" y="432"/>
                </a:lnTo>
                <a:lnTo>
                  <a:pt x="710" y="430"/>
                </a:lnTo>
                <a:lnTo>
                  <a:pt x="710" y="428"/>
                </a:lnTo>
                <a:lnTo>
                  <a:pt x="708" y="428"/>
                </a:lnTo>
                <a:lnTo>
                  <a:pt x="708" y="426"/>
                </a:lnTo>
                <a:lnTo>
                  <a:pt x="708" y="426"/>
                </a:lnTo>
                <a:lnTo>
                  <a:pt x="706" y="428"/>
                </a:lnTo>
                <a:lnTo>
                  <a:pt x="706" y="430"/>
                </a:lnTo>
                <a:lnTo>
                  <a:pt x="706" y="430"/>
                </a:lnTo>
                <a:lnTo>
                  <a:pt x="706" y="428"/>
                </a:lnTo>
                <a:lnTo>
                  <a:pt x="704" y="428"/>
                </a:lnTo>
                <a:lnTo>
                  <a:pt x="702" y="426"/>
                </a:lnTo>
                <a:lnTo>
                  <a:pt x="700" y="426"/>
                </a:lnTo>
                <a:lnTo>
                  <a:pt x="698" y="428"/>
                </a:lnTo>
                <a:lnTo>
                  <a:pt x="698" y="428"/>
                </a:lnTo>
                <a:lnTo>
                  <a:pt x="698" y="428"/>
                </a:lnTo>
                <a:lnTo>
                  <a:pt x="698" y="430"/>
                </a:lnTo>
                <a:lnTo>
                  <a:pt x="698" y="430"/>
                </a:lnTo>
                <a:lnTo>
                  <a:pt x="696" y="430"/>
                </a:lnTo>
                <a:lnTo>
                  <a:pt x="694" y="432"/>
                </a:lnTo>
                <a:lnTo>
                  <a:pt x="691" y="434"/>
                </a:lnTo>
                <a:lnTo>
                  <a:pt x="689" y="434"/>
                </a:lnTo>
                <a:lnTo>
                  <a:pt x="687" y="434"/>
                </a:lnTo>
                <a:lnTo>
                  <a:pt x="685" y="436"/>
                </a:lnTo>
                <a:lnTo>
                  <a:pt x="685" y="436"/>
                </a:lnTo>
                <a:lnTo>
                  <a:pt x="685" y="438"/>
                </a:lnTo>
                <a:lnTo>
                  <a:pt x="685" y="438"/>
                </a:lnTo>
                <a:lnTo>
                  <a:pt x="685" y="440"/>
                </a:lnTo>
                <a:lnTo>
                  <a:pt x="685" y="440"/>
                </a:lnTo>
                <a:lnTo>
                  <a:pt x="687" y="440"/>
                </a:lnTo>
                <a:lnTo>
                  <a:pt x="687" y="440"/>
                </a:lnTo>
                <a:lnTo>
                  <a:pt x="687" y="443"/>
                </a:lnTo>
                <a:lnTo>
                  <a:pt x="685" y="443"/>
                </a:lnTo>
                <a:lnTo>
                  <a:pt x="677" y="443"/>
                </a:lnTo>
                <a:lnTo>
                  <a:pt x="677" y="443"/>
                </a:lnTo>
                <a:lnTo>
                  <a:pt x="677" y="443"/>
                </a:lnTo>
                <a:lnTo>
                  <a:pt x="679" y="445"/>
                </a:lnTo>
                <a:lnTo>
                  <a:pt x="679" y="445"/>
                </a:lnTo>
                <a:lnTo>
                  <a:pt x="679" y="445"/>
                </a:lnTo>
                <a:lnTo>
                  <a:pt x="677" y="445"/>
                </a:lnTo>
                <a:lnTo>
                  <a:pt x="675" y="445"/>
                </a:lnTo>
                <a:lnTo>
                  <a:pt x="675" y="443"/>
                </a:lnTo>
                <a:lnTo>
                  <a:pt x="675" y="440"/>
                </a:lnTo>
                <a:lnTo>
                  <a:pt x="677" y="438"/>
                </a:lnTo>
                <a:lnTo>
                  <a:pt x="679" y="438"/>
                </a:lnTo>
                <a:lnTo>
                  <a:pt x="681" y="436"/>
                </a:lnTo>
                <a:lnTo>
                  <a:pt x="683" y="434"/>
                </a:lnTo>
                <a:lnTo>
                  <a:pt x="685" y="432"/>
                </a:lnTo>
                <a:lnTo>
                  <a:pt x="689" y="432"/>
                </a:lnTo>
                <a:lnTo>
                  <a:pt x="691" y="430"/>
                </a:lnTo>
                <a:lnTo>
                  <a:pt x="694" y="430"/>
                </a:lnTo>
                <a:lnTo>
                  <a:pt x="694" y="428"/>
                </a:lnTo>
                <a:lnTo>
                  <a:pt x="696" y="426"/>
                </a:lnTo>
                <a:lnTo>
                  <a:pt x="696" y="426"/>
                </a:lnTo>
                <a:lnTo>
                  <a:pt x="698" y="424"/>
                </a:lnTo>
                <a:lnTo>
                  <a:pt x="704" y="424"/>
                </a:lnTo>
                <a:lnTo>
                  <a:pt x="706" y="424"/>
                </a:lnTo>
                <a:lnTo>
                  <a:pt x="706" y="424"/>
                </a:lnTo>
                <a:lnTo>
                  <a:pt x="710" y="422"/>
                </a:lnTo>
                <a:lnTo>
                  <a:pt x="712" y="422"/>
                </a:lnTo>
                <a:lnTo>
                  <a:pt x="715" y="422"/>
                </a:lnTo>
                <a:lnTo>
                  <a:pt x="719" y="419"/>
                </a:lnTo>
                <a:lnTo>
                  <a:pt x="729" y="413"/>
                </a:lnTo>
                <a:lnTo>
                  <a:pt x="731" y="411"/>
                </a:lnTo>
                <a:lnTo>
                  <a:pt x="731" y="411"/>
                </a:lnTo>
                <a:lnTo>
                  <a:pt x="729" y="409"/>
                </a:lnTo>
                <a:lnTo>
                  <a:pt x="729" y="407"/>
                </a:lnTo>
                <a:lnTo>
                  <a:pt x="729" y="409"/>
                </a:lnTo>
                <a:lnTo>
                  <a:pt x="725" y="411"/>
                </a:lnTo>
                <a:lnTo>
                  <a:pt x="725" y="411"/>
                </a:lnTo>
                <a:lnTo>
                  <a:pt x="723" y="411"/>
                </a:lnTo>
                <a:lnTo>
                  <a:pt x="721" y="411"/>
                </a:lnTo>
                <a:lnTo>
                  <a:pt x="721" y="411"/>
                </a:lnTo>
                <a:lnTo>
                  <a:pt x="719" y="409"/>
                </a:lnTo>
                <a:lnTo>
                  <a:pt x="717" y="409"/>
                </a:lnTo>
                <a:lnTo>
                  <a:pt x="715" y="409"/>
                </a:lnTo>
                <a:lnTo>
                  <a:pt x="710" y="411"/>
                </a:lnTo>
                <a:lnTo>
                  <a:pt x="710" y="413"/>
                </a:lnTo>
                <a:lnTo>
                  <a:pt x="710" y="413"/>
                </a:lnTo>
                <a:lnTo>
                  <a:pt x="708" y="415"/>
                </a:lnTo>
                <a:lnTo>
                  <a:pt x="706" y="415"/>
                </a:lnTo>
                <a:lnTo>
                  <a:pt x="706" y="415"/>
                </a:lnTo>
                <a:lnTo>
                  <a:pt x="704" y="415"/>
                </a:lnTo>
                <a:lnTo>
                  <a:pt x="702" y="415"/>
                </a:lnTo>
                <a:lnTo>
                  <a:pt x="696" y="419"/>
                </a:lnTo>
                <a:lnTo>
                  <a:pt x="694" y="419"/>
                </a:lnTo>
                <a:lnTo>
                  <a:pt x="691" y="419"/>
                </a:lnTo>
                <a:lnTo>
                  <a:pt x="691" y="419"/>
                </a:lnTo>
                <a:lnTo>
                  <a:pt x="689" y="419"/>
                </a:lnTo>
                <a:lnTo>
                  <a:pt x="687" y="419"/>
                </a:lnTo>
                <a:lnTo>
                  <a:pt x="687" y="419"/>
                </a:lnTo>
                <a:lnTo>
                  <a:pt x="687" y="422"/>
                </a:lnTo>
                <a:lnTo>
                  <a:pt x="689" y="422"/>
                </a:lnTo>
                <a:lnTo>
                  <a:pt x="689" y="422"/>
                </a:lnTo>
                <a:lnTo>
                  <a:pt x="689" y="422"/>
                </a:lnTo>
                <a:lnTo>
                  <a:pt x="689" y="422"/>
                </a:lnTo>
                <a:lnTo>
                  <a:pt x="687" y="422"/>
                </a:lnTo>
                <a:lnTo>
                  <a:pt x="683" y="422"/>
                </a:lnTo>
                <a:lnTo>
                  <a:pt x="683" y="422"/>
                </a:lnTo>
                <a:lnTo>
                  <a:pt x="681" y="426"/>
                </a:lnTo>
                <a:lnTo>
                  <a:pt x="679" y="426"/>
                </a:lnTo>
                <a:lnTo>
                  <a:pt x="679" y="428"/>
                </a:lnTo>
                <a:lnTo>
                  <a:pt x="677" y="428"/>
                </a:lnTo>
                <a:lnTo>
                  <a:pt x="675" y="428"/>
                </a:lnTo>
                <a:lnTo>
                  <a:pt x="671" y="430"/>
                </a:lnTo>
                <a:lnTo>
                  <a:pt x="666" y="430"/>
                </a:lnTo>
                <a:lnTo>
                  <a:pt x="664" y="432"/>
                </a:lnTo>
                <a:lnTo>
                  <a:pt x="664" y="432"/>
                </a:lnTo>
                <a:lnTo>
                  <a:pt x="666" y="428"/>
                </a:lnTo>
                <a:lnTo>
                  <a:pt x="666" y="428"/>
                </a:lnTo>
                <a:lnTo>
                  <a:pt x="668" y="426"/>
                </a:lnTo>
                <a:lnTo>
                  <a:pt x="668" y="426"/>
                </a:lnTo>
                <a:lnTo>
                  <a:pt x="666" y="424"/>
                </a:lnTo>
                <a:lnTo>
                  <a:pt x="664" y="424"/>
                </a:lnTo>
                <a:lnTo>
                  <a:pt x="664" y="422"/>
                </a:lnTo>
                <a:lnTo>
                  <a:pt x="662" y="422"/>
                </a:lnTo>
                <a:lnTo>
                  <a:pt x="660" y="422"/>
                </a:lnTo>
                <a:lnTo>
                  <a:pt x="660" y="422"/>
                </a:lnTo>
                <a:lnTo>
                  <a:pt x="660" y="422"/>
                </a:lnTo>
                <a:lnTo>
                  <a:pt x="660" y="424"/>
                </a:lnTo>
                <a:lnTo>
                  <a:pt x="660" y="424"/>
                </a:lnTo>
                <a:lnTo>
                  <a:pt x="660" y="426"/>
                </a:lnTo>
                <a:lnTo>
                  <a:pt x="660" y="426"/>
                </a:lnTo>
                <a:lnTo>
                  <a:pt x="654" y="426"/>
                </a:lnTo>
                <a:lnTo>
                  <a:pt x="650" y="426"/>
                </a:lnTo>
                <a:lnTo>
                  <a:pt x="650" y="428"/>
                </a:lnTo>
                <a:lnTo>
                  <a:pt x="650" y="428"/>
                </a:lnTo>
                <a:lnTo>
                  <a:pt x="647" y="430"/>
                </a:lnTo>
                <a:lnTo>
                  <a:pt x="647" y="430"/>
                </a:lnTo>
                <a:lnTo>
                  <a:pt x="645" y="430"/>
                </a:lnTo>
                <a:lnTo>
                  <a:pt x="643" y="430"/>
                </a:lnTo>
                <a:lnTo>
                  <a:pt x="641" y="430"/>
                </a:lnTo>
                <a:lnTo>
                  <a:pt x="639" y="436"/>
                </a:lnTo>
                <a:lnTo>
                  <a:pt x="639" y="436"/>
                </a:lnTo>
                <a:lnTo>
                  <a:pt x="641" y="436"/>
                </a:lnTo>
                <a:lnTo>
                  <a:pt x="643" y="438"/>
                </a:lnTo>
                <a:lnTo>
                  <a:pt x="643" y="438"/>
                </a:lnTo>
                <a:lnTo>
                  <a:pt x="643" y="438"/>
                </a:lnTo>
                <a:lnTo>
                  <a:pt x="641" y="438"/>
                </a:lnTo>
                <a:lnTo>
                  <a:pt x="639" y="438"/>
                </a:lnTo>
                <a:lnTo>
                  <a:pt x="639" y="438"/>
                </a:lnTo>
                <a:lnTo>
                  <a:pt x="639" y="438"/>
                </a:lnTo>
                <a:lnTo>
                  <a:pt x="639" y="440"/>
                </a:lnTo>
                <a:lnTo>
                  <a:pt x="639" y="440"/>
                </a:lnTo>
                <a:lnTo>
                  <a:pt x="643" y="440"/>
                </a:lnTo>
                <a:lnTo>
                  <a:pt x="645" y="443"/>
                </a:lnTo>
                <a:lnTo>
                  <a:pt x="645" y="443"/>
                </a:lnTo>
                <a:lnTo>
                  <a:pt x="650" y="447"/>
                </a:lnTo>
                <a:lnTo>
                  <a:pt x="647" y="447"/>
                </a:lnTo>
                <a:lnTo>
                  <a:pt x="647" y="447"/>
                </a:lnTo>
                <a:lnTo>
                  <a:pt x="639" y="443"/>
                </a:lnTo>
                <a:lnTo>
                  <a:pt x="635" y="440"/>
                </a:lnTo>
                <a:lnTo>
                  <a:pt x="631" y="440"/>
                </a:lnTo>
                <a:lnTo>
                  <a:pt x="627" y="440"/>
                </a:lnTo>
                <a:lnTo>
                  <a:pt x="622" y="440"/>
                </a:lnTo>
                <a:lnTo>
                  <a:pt x="620" y="438"/>
                </a:lnTo>
                <a:lnTo>
                  <a:pt x="610" y="436"/>
                </a:lnTo>
                <a:lnTo>
                  <a:pt x="608" y="434"/>
                </a:lnTo>
                <a:lnTo>
                  <a:pt x="603" y="432"/>
                </a:lnTo>
                <a:lnTo>
                  <a:pt x="599" y="430"/>
                </a:lnTo>
                <a:lnTo>
                  <a:pt x="591" y="426"/>
                </a:lnTo>
                <a:lnTo>
                  <a:pt x="580" y="422"/>
                </a:lnTo>
                <a:lnTo>
                  <a:pt x="574" y="424"/>
                </a:lnTo>
                <a:lnTo>
                  <a:pt x="568" y="422"/>
                </a:lnTo>
                <a:lnTo>
                  <a:pt x="566" y="422"/>
                </a:lnTo>
                <a:lnTo>
                  <a:pt x="564" y="422"/>
                </a:lnTo>
                <a:lnTo>
                  <a:pt x="562" y="422"/>
                </a:lnTo>
                <a:lnTo>
                  <a:pt x="559" y="422"/>
                </a:lnTo>
                <a:lnTo>
                  <a:pt x="559" y="422"/>
                </a:lnTo>
                <a:lnTo>
                  <a:pt x="557" y="419"/>
                </a:lnTo>
                <a:lnTo>
                  <a:pt x="555" y="419"/>
                </a:lnTo>
                <a:lnTo>
                  <a:pt x="547" y="415"/>
                </a:lnTo>
                <a:lnTo>
                  <a:pt x="545" y="415"/>
                </a:lnTo>
                <a:lnTo>
                  <a:pt x="541" y="411"/>
                </a:lnTo>
                <a:lnTo>
                  <a:pt x="532" y="409"/>
                </a:lnTo>
                <a:lnTo>
                  <a:pt x="532" y="411"/>
                </a:lnTo>
                <a:lnTo>
                  <a:pt x="530" y="411"/>
                </a:lnTo>
                <a:lnTo>
                  <a:pt x="528" y="411"/>
                </a:lnTo>
                <a:lnTo>
                  <a:pt x="526" y="411"/>
                </a:lnTo>
                <a:lnTo>
                  <a:pt x="520" y="411"/>
                </a:lnTo>
                <a:lnTo>
                  <a:pt x="515" y="411"/>
                </a:lnTo>
                <a:lnTo>
                  <a:pt x="513" y="413"/>
                </a:lnTo>
                <a:lnTo>
                  <a:pt x="505" y="413"/>
                </a:lnTo>
                <a:lnTo>
                  <a:pt x="503" y="411"/>
                </a:lnTo>
                <a:lnTo>
                  <a:pt x="501" y="411"/>
                </a:lnTo>
                <a:lnTo>
                  <a:pt x="495" y="409"/>
                </a:lnTo>
                <a:lnTo>
                  <a:pt x="492" y="409"/>
                </a:lnTo>
                <a:lnTo>
                  <a:pt x="488" y="409"/>
                </a:lnTo>
                <a:lnTo>
                  <a:pt x="482" y="409"/>
                </a:lnTo>
                <a:lnTo>
                  <a:pt x="478" y="409"/>
                </a:lnTo>
                <a:lnTo>
                  <a:pt x="467" y="407"/>
                </a:lnTo>
                <a:lnTo>
                  <a:pt x="467" y="407"/>
                </a:lnTo>
                <a:lnTo>
                  <a:pt x="465" y="405"/>
                </a:lnTo>
                <a:lnTo>
                  <a:pt x="463" y="405"/>
                </a:lnTo>
                <a:lnTo>
                  <a:pt x="461" y="403"/>
                </a:lnTo>
                <a:lnTo>
                  <a:pt x="461" y="403"/>
                </a:lnTo>
                <a:lnTo>
                  <a:pt x="459" y="405"/>
                </a:lnTo>
                <a:lnTo>
                  <a:pt x="457" y="405"/>
                </a:lnTo>
                <a:lnTo>
                  <a:pt x="453" y="403"/>
                </a:lnTo>
                <a:lnTo>
                  <a:pt x="451" y="403"/>
                </a:lnTo>
                <a:lnTo>
                  <a:pt x="444" y="401"/>
                </a:lnTo>
                <a:lnTo>
                  <a:pt x="444" y="401"/>
                </a:lnTo>
                <a:lnTo>
                  <a:pt x="442" y="401"/>
                </a:lnTo>
                <a:lnTo>
                  <a:pt x="436" y="401"/>
                </a:lnTo>
                <a:lnTo>
                  <a:pt x="432" y="401"/>
                </a:lnTo>
                <a:lnTo>
                  <a:pt x="432" y="403"/>
                </a:lnTo>
                <a:lnTo>
                  <a:pt x="430" y="401"/>
                </a:lnTo>
                <a:lnTo>
                  <a:pt x="427" y="401"/>
                </a:lnTo>
                <a:lnTo>
                  <a:pt x="425" y="401"/>
                </a:lnTo>
                <a:lnTo>
                  <a:pt x="421" y="401"/>
                </a:lnTo>
                <a:lnTo>
                  <a:pt x="419" y="401"/>
                </a:lnTo>
                <a:lnTo>
                  <a:pt x="417" y="403"/>
                </a:lnTo>
                <a:lnTo>
                  <a:pt x="407" y="401"/>
                </a:lnTo>
                <a:lnTo>
                  <a:pt x="409" y="401"/>
                </a:lnTo>
                <a:lnTo>
                  <a:pt x="409" y="398"/>
                </a:lnTo>
                <a:lnTo>
                  <a:pt x="409" y="398"/>
                </a:lnTo>
                <a:lnTo>
                  <a:pt x="402" y="398"/>
                </a:lnTo>
                <a:lnTo>
                  <a:pt x="402" y="398"/>
                </a:lnTo>
                <a:lnTo>
                  <a:pt x="402" y="396"/>
                </a:lnTo>
                <a:lnTo>
                  <a:pt x="400" y="396"/>
                </a:lnTo>
                <a:lnTo>
                  <a:pt x="398" y="396"/>
                </a:lnTo>
                <a:lnTo>
                  <a:pt x="400" y="394"/>
                </a:lnTo>
                <a:lnTo>
                  <a:pt x="402" y="392"/>
                </a:lnTo>
                <a:lnTo>
                  <a:pt x="402" y="390"/>
                </a:lnTo>
                <a:lnTo>
                  <a:pt x="398" y="390"/>
                </a:lnTo>
                <a:lnTo>
                  <a:pt x="396" y="390"/>
                </a:lnTo>
                <a:lnTo>
                  <a:pt x="394" y="390"/>
                </a:lnTo>
                <a:lnTo>
                  <a:pt x="388" y="388"/>
                </a:lnTo>
                <a:lnTo>
                  <a:pt x="383" y="390"/>
                </a:lnTo>
                <a:lnTo>
                  <a:pt x="381" y="390"/>
                </a:lnTo>
                <a:lnTo>
                  <a:pt x="377" y="390"/>
                </a:lnTo>
                <a:lnTo>
                  <a:pt x="373" y="392"/>
                </a:lnTo>
                <a:lnTo>
                  <a:pt x="371" y="392"/>
                </a:lnTo>
                <a:lnTo>
                  <a:pt x="369" y="390"/>
                </a:lnTo>
                <a:lnTo>
                  <a:pt x="365" y="390"/>
                </a:lnTo>
                <a:lnTo>
                  <a:pt x="367" y="388"/>
                </a:lnTo>
                <a:lnTo>
                  <a:pt x="367" y="388"/>
                </a:lnTo>
                <a:lnTo>
                  <a:pt x="365" y="386"/>
                </a:lnTo>
                <a:lnTo>
                  <a:pt x="362" y="384"/>
                </a:lnTo>
                <a:lnTo>
                  <a:pt x="360" y="384"/>
                </a:lnTo>
                <a:lnTo>
                  <a:pt x="358" y="384"/>
                </a:lnTo>
                <a:lnTo>
                  <a:pt x="358" y="386"/>
                </a:lnTo>
                <a:lnTo>
                  <a:pt x="354" y="390"/>
                </a:lnTo>
                <a:lnTo>
                  <a:pt x="352" y="390"/>
                </a:lnTo>
                <a:lnTo>
                  <a:pt x="350" y="392"/>
                </a:lnTo>
                <a:lnTo>
                  <a:pt x="348" y="390"/>
                </a:lnTo>
                <a:lnTo>
                  <a:pt x="348" y="390"/>
                </a:lnTo>
                <a:lnTo>
                  <a:pt x="346" y="388"/>
                </a:lnTo>
                <a:lnTo>
                  <a:pt x="350" y="388"/>
                </a:lnTo>
                <a:lnTo>
                  <a:pt x="352" y="386"/>
                </a:lnTo>
                <a:lnTo>
                  <a:pt x="354" y="384"/>
                </a:lnTo>
                <a:lnTo>
                  <a:pt x="352" y="382"/>
                </a:lnTo>
                <a:lnTo>
                  <a:pt x="350" y="382"/>
                </a:lnTo>
                <a:lnTo>
                  <a:pt x="342" y="380"/>
                </a:lnTo>
                <a:lnTo>
                  <a:pt x="339" y="378"/>
                </a:lnTo>
                <a:lnTo>
                  <a:pt x="342" y="378"/>
                </a:lnTo>
                <a:lnTo>
                  <a:pt x="342" y="378"/>
                </a:lnTo>
                <a:lnTo>
                  <a:pt x="342" y="375"/>
                </a:lnTo>
                <a:lnTo>
                  <a:pt x="337" y="378"/>
                </a:lnTo>
                <a:lnTo>
                  <a:pt x="333" y="382"/>
                </a:lnTo>
                <a:lnTo>
                  <a:pt x="331" y="384"/>
                </a:lnTo>
                <a:lnTo>
                  <a:pt x="329" y="386"/>
                </a:lnTo>
                <a:lnTo>
                  <a:pt x="325" y="388"/>
                </a:lnTo>
                <a:lnTo>
                  <a:pt x="321" y="390"/>
                </a:lnTo>
                <a:lnTo>
                  <a:pt x="318" y="390"/>
                </a:lnTo>
                <a:lnTo>
                  <a:pt x="312" y="390"/>
                </a:lnTo>
                <a:lnTo>
                  <a:pt x="312" y="392"/>
                </a:lnTo>
                <a:lnTo>
                  <a:pt x="310" y="392"/>
                </a:lnTo>
                <a:lnTo>
                  <a:pt x="304" y="392"/>
                </a:lnTo>
                <a:lnTo>
                  <a:pt x="304" y="392"/>
                </a:lnTo>
                <a:lnTo>
                  <a:pt x="300" y="394"/>
                </a:lnTo>
                <a:lnTo>
                  <a:pt x="300" y="394"/>
                </a:lnTo>
                <a:lnTo>
                  <a:pt x="300" y="392"/>
                </a:lnTo>
                <a:lnTo>
                  <a:pt x="300" y="392"/>
                </a:lnTo>
                <a:lnTo>
                  <a:pt x="302" y="392"/>
                </a:lnTo>
                <a:lnTo>
                  <a:pt x="302" y="390"/>
                </a:lnTo>
                <a:lnTo>
                  <a:pt x="302" y="390"/>
                </a:lnTo>
                <a:lnTo>
                  <a:pt x="300" y="390"/>
                </a:lnTo>
                <a:lnTo>
                  <a:pt x="293" y="392"/>
                </a:lnTo>
                <a:lnTo>
                  <a:pt x="289" y="396"/>
                </a:lnTo>
                <a:lnTo>
                  <a:pt x="291" y="396"/>
                </a:lnTo>
                <a:lnTo>
                  <a:pt x="293" y="398"/>
                </a:lnTo>
                <a:lnTo>
                  <a:pt x="300" y="398"/>
                </a:lnTo>
                <a:lnTo>
                  <a:pt x="293" y="401"/>
                </a:lnTo>
                <a:lnTo>
                  <a:pt x="293" y="401"/>
                </a:lnTo>
                <a:lnTo>
                  <a:pt x="291" y="401"/>
                </a:lnTo>
                <a:lnTo>
                  <a:pt x="291" y="403"/>
                </a:lnTo>
                <a:lnTo>
                  <a:pt x="291" y="405"/>
                </a:lnTo>
                <a:lnTo>
                  <a:pt x="291" y="405"/>
                </a:lnTo>
                <a:lnTo>
                  <a:pt x="291" y="405"/>
                </a:lnTo>
                <a:lnTo>
                  <a:pt x="289" y="405"/>
                </a:lnTo>
                <a:lnTo>
                  <a:pt x="289" y="401"/>
                </a:lnTo>
                <a:lnTo>
                  <a:pt x="289" y="401"/>
                </a:lnTo>
                <a:lnTo>
                  <a:pt x="291" y="398"/>
                </a:lnTo>
                <a:lnTo>
                  <a:pt x="289" y="398"/>
                </a:lnTo>
                <a:lnTo>
                  <a:pt x="287" y="398"/>
                </a:lnTo>
                <a:lnTo>
                  <a:pt x="281" y="401"/>
                </a:lnTo>
                <a:lnTo>
                  <a:pt x="281" y="403"/>
                </a:lnTo>
                <a:lnTo>
                  <a:pt x="274" y="405"/>
                </a:lnTo>
                <a:lnTo>
                  <a:pt x="266" y="407"/>
                </a:lnTo>
                <a:lnTo>
                  <a:pt x="264" y="407"/>
                </a:lnTo>
                <a:lnTo>
                  <a:pt x="260" y="409"/>
                </a:lnTo>
                <a:lnTo>
                  <a:pt x="260" y="409"/>
                </a:lnTo>
                <a:lnTo>
                  <a:pt x="260" y="409"/>
                </a:lnTo>
                <a:lnTo>
                  <a:pt x="262" y="407"/>
                </a:lnTo>
                <a:lnTo>
                  <a:pt x="264" y="407"/>
                </a:lnTo>
                <a:lnTo>
                  <a:pt x="264" y="407"/>
                </a:lnTo>
                <a:lnTo>
                  <a:pt x="264" y="405"/>
                </a:lnTo>
                <a:lnTo>
                  <a:pt x="264" y="405"/>
                </a:lnTo>
                <a:lnTo>
                  <a:pt x="262" y="405"/>
                </a:lnTo>
                <a:lnTo>
                  <a:pt x="262" y="405"/>
                </a:lnTo>
                <a:lnTo>
                  <a:pt x="260" y="407"/>
                </a:lnTo>
                <a:lnTo>
                  <a:pt x="256" y="411"/>
                </a:lnTo>
                <a:lnTo>
                  <a:pt x="247" y="419"/>
                </a:lnTo>
                <a:lnTo>
                  <a:pt x="245" y="424"/>
                </a:lnTo>
                <a:lnTo>
                  <a:pt x="245" y="428"/>
                </a:lnTo>
                <a:lnTo>
                  <a:pt x="243" y="428"/>
                </a:lnTo>
                <a:lnTo>
                  <a:pt x="243" y="428"/>
                </a:lnTo>
                <a:lnTo>
                  <a:pt x="243" y="428"/>
                </a:lnTo>
                <a:lnTo>
                  <a:pt x="243" y="430"/>
                </a:lnTo>
                <a:lnTo>
                  <a:pt x="239" y="434"/>
                </a:lnTo>
                <a:lnTo>
                  <a:pt x="235" y="438"/>
                </a:lnTo>
                <a:lnTo>
                  <a:pt x="230" y="438"/>
                </a:lnTo>
                <a:lnTo>
                  <a:pt x="228" y="440"/>
                </a:lnTo>
                <a:lnTo>
                  <a:pt x="218" y="440"/>
                </a:lnTo>
                <a:lnTo>
                  <a:pt x="216" y="440"/>
                </a:lnTo>
                <a:lnTo>
                  <a:pt x="210" y="443"/>
                </a:lnTo>
                <a:lnTo>
                  <a:pt x="199" y="440"/>
                </a:lnTo>
                <a:lnTo>
                  <a:pt x="201" y="443"/>
                </a:lnTo>
                <a:lnTo>
                  <a:pt x="199" y="449"/>
                </a:lnTo>
                <a:lnTo>
                  <a:pt x="197" y="453"/>
                </a:lnTo>
                <a:lnTo>
                  <a:pt x="197" y="453"/>
                </a:lnTo>
                <a:lnTo>
                  <a:pt x="195" y="455"/>
                </a:lnTo>
                <a:lnTo>
                  <a:pt x="193" y="453"/>
                </a:lnTo>
                <a:lnTo>
                  <a:pt x="195" y="453"/>
                </a:lnTo>
                <a:lnTo>
                  <a:pt x="193" y="453"/>
                </a:lnTo>
                <a:lnTo>
                  <a:pt x="191" y="455"/>
                </a:lnTo>
                <a:lnTo>
                  <a:pt x="195" y="455"/>
                </a:lnTo>
                <a:lnTo>
                  <a:pt x="197" y="455"/>
                </a:lnTo>
                <a:lnTo>
                  <a:pt x="199" y="457"/>
                </a:lnTo>
                <a:lnTo>
                  <a:pt x="203" y="459"/>
                </a:lnTo>
                <a:lnTo>
                  <a:pt x="212" y="461"/>
                </a:lnTo>
                <a:lnTo>
                  <a:pt x="230" y="472"/>
                </a:lnTo>
                <a:lnTo>
                  <a:pt x="233" y="476"/>
                </a:lnTo>
                <a:lnTo>
                  <a:pt x="235" y="480"/>
                </a:lnTo>
                <a:lnTo>
                  <a:pt x="237" y="482"/>
                </a:lnTo>
                <a:lnTo>
                  <a:pt x="239" y="484"/>
                </a:lnTo>
                <a:lnTo>
                  <a:pt x="247" y="487"/>
                </a:lnTo>
                <a:lnTo>
                  <a:pt x="249" y="487"/>
                </a:lnTo>
                <a:lnTo>
                  <a:pt x="251" y="487"/>
                </a:lnTo>
                <a:lnTo>
                  <a:pt x="256" y="484"/>
                </a:lnTo>
                <a:lnTo>
                  <a:pt x="256" y="487"/>
                </a:lnTo>
                <a:lnTo>
                  <a:pt x="256" y="487"/>
                </a:lnTo>
                <a:lnTo>
                  <a:pt x="262" y="487"/>
                </a:lnTo>
                <a:lnTo>
                  <a:pt x="264" y="487"/>
                </a:lnTo>
                <a:lnTo>
                  <a:pt x="266" y="489"/>
                </a:lnTo>
                <a:lnTo>
                  <a:pt x="264" y="489"/>
                </a:lnTo>
                <a:lnTo>
                  <a:pt x="262" y="493"/>
                </a:lnTo>
                <a:lnTo>
                  <a:pt x="262" y="495"/>
                </a:lnTo>
                <a:lnTo>
                  <a:pt x="266" y="497"/>
                </a:lnTo>
                <a:lnTo>
                  <a:pt x="266" y="497"/>
                </a:lnTo>
                <a:lnTo>
                  <a:pt x="270" y="499"/>
                </a:lnTo>
                <a:lnTo>
                  <a:pt x="274" y="495"/>
                </a:lnTo>
                <a:lnTo>
                  <a:pt x="277" y="495"/>
                </a:lnTo>
                <a:lnTo>
                  <a:pt x="281" y="497"/>
                </a:lnTo>
                <a:lnTo>
                  <a:pt x="285" y="497"/>
                </a:lnTo>
                <a:lnTo>
                  <a:pt x="285" y="497"/>
                </a:lnTo>
                <a:lnTo>
                  <a:pt x="287" y="499"/>
                </a:lnTo>
                <a:lnTo>
                  <a:pt x="287" y="501"/>
                </a:lnTo>
                <a:lnTo>
                  <a:pt x="281" y="503"/>
                </a:lnTo>
                <a:lnTo>
                  <a:pt x="279" y="503"/>
                </a:lnTo>
                <a:lnTo>
                  <a:pt x="274" y="501"/>
                </a:lnTo>
                <a:lnTo>
                  <a:pt x="272" y="499"/>
                </a:lnTo>
                <a:lnTo>
                  <a:pt x="270" y="499"/>
                </a:lnTo>
                <a:lnTo>
                  <a:pt x="266" y="501"/>
                </a:lnTo>
                <a:lnTo>
                  <a:pt x="262" y="499"/>
                </a:lnTo>
                <a:lnTo>
                  <a:pt x="260" y="495"/>
                </a:lnTo>
                <a:lnTo>
                  <a:pt x="260" y="493"/>
                </a:lnTo>
                <a:lnTo>
                  <a:pt x="260" y="493"/>
                </a:lnTo>
                <a:lnTo>
                  <a:pt x="258" y="489"/>
                </a:lnTo>
                <a:lnTo>
                  <a:pt x="256" y="489"/>
                </a:lnTo>
                <a:lnTo>
                  <a:pt x="254" y="489"/>
                </a:lnTo>
                <a:lnTo>
                  <a:pt x="251" y="491"/>
                </a:lnTo>
                <a:lnTo>
                  <a:pt x="254" y="493"/>
                </a:lnTo>
                <a:lnTo>
                  <a:pt x="254" y="495"/>
                </a:lnTo>
                <a:lnTo>
                  <a:pt x="256" y="495"/>
                </a:lnTo>
                <a:lnTo>
                  <a:pt x="258" y="495"/>
                </a:lnTo>
                <a:lnTo>
                  <a:pt x="262" y="499"/>
                </a:lnTo>
                <a:lnTo>
                  <a:pt x="262" y="501"/>
                </a:lnTo>
                <a:lnTo>
                  <a:pt x="264" y="503"/>
                </a:lnTo>
                <a:lnTo>
                  <a:pt x="268" y="501"/>
                </a:lnTo>
                <a:lnTo>
                  <a:pt x="274" y="503"/>
                </a:lnTo>
                <a:lnTo>
                  <a:pt x="274" y="505"/>
                </a:lnTo>
                <a:lnTo>
                  <a:pt x="274" y="508"/>
                </a:lnTo>
                <a:lnTo>
                  <a:pt x="274" y="505"/>
                </a:lnTo>
                <a:lnTo>
                  <a:pt x="272" y="505"/>
                </a:lnTo>
                <a:lnTo>
                  <a:pt x="270" y="505"/>
                </a:lnTo>
                <a:lnTo>
                  <a:pt x="268" y="505"/>
                </a:lnTo>
                <a:lnTo>
                  <a:pt x="268" y="505"/>
                </a:lnTo>
                <a:lnTo>
                  <a:pt x="264" y="510"/>
                </a:lnTo>
                <a:lnTo>
                  <a:pt x="262" y="510"/>
                </a:lnTo>
                <a:lnTo>
                  <a:pt x="258" y="510"/>
                </a:lnTo>
                <a:lnTo>
                  <a:pt x="251" y="510"/>
                </a:lnTo>
                <a:lnTo>
                  <a:pt x="249" y="510"/>
                </a:lnTo>
                <a:lnTo>
                  <a:pt x="247" y="510"/>
                </a:lnTo>
                <a:lnTo>
                  <a:pt x="243" y="510"/>
                </a:lnTo>
                <a:lnTo>
                  <a:pt x="237" y="510"/>
                </a:lnTo>
                <a:lnTo>
                  <a:pt x="230" y="505"/>
                </a:lnTo>
                <a:lnTo>
                  <a:pt x="233" y="505"/>
                </a:lnTo>
                <a:lnTo>
                  <a:pt x="233" y="505"/>
                </a:lnTo>
                <a:lnTo>
                  <a:pt x="233" y="503"/>
                </a:lnTo>
                <a:lnTo>
                  <a:pt x="235" y="499"/>
                </a:lnTo>
                <a:lnTo>
                  <a:pt x="235" y="499"/>
                </a:lnTo>
                <a:lnTo>
                  <a:pt x="235" y="499"/>
                </a:lnTo>
                <a:lnTo>
                  <a:pt x="233" y="497"/>
                </a:lnTo>
                <a:lnTo>
                  <a:pt x="235" y="497"/>
                </a:lnTo>
                <a:lnTo>
                  <a:pt x="237" y="497"/>
                </a:lnTo>
                <a:lnTo>
                  <a:pt x="237" y="497"/>
                </a:lnTo>
                <a:lnTo>
                  <a:pt x="230" y="497"/>
                </a:lnTo>
                <a:lnTo>
                  <a:pt x="224" y="497"/>
                </a:lnTo>
                <a:lnTo>
                  <a:pt x="222" y="499"/>
                </a:lnTo>
                <a:lnTo>
                  <a:pt x="216" y="501"/>
                </a:lnTo>
                <a:lnTo>
                  <a:pt x="214" y="501"/>
                </a:lnTo>
                <a:lnTo>
                  <a:pt x="212" y="501"/>
                </a:lnTo>
                <a:lnTo>
                  <a:pt x="205" y="503"/>
                </a:lnTo>
                <a:lnTo>
                  <a:pt x="205" y="505"/>
                </a:lnTo>
                <a:lnTo>
                  <a:pt x="205" y="505"/>
                </a:lnTo>
                <a:lnTo>
                  <a:pt x="210" y="508"/>
                </a:lnTo>
                <a:lnTo>
                  <a:pt x="210" y="508"/>
                </a:lnTo>
                <a:lnTo>
                  <a:pt x="207" y="508"/>
                </a:lnTo>
                <a:lnTo>
                  <a:pt x="207" y="510"/>
                </a:lnTo>
                <a:lnTo>
                  <a:pt x="203" y="510"/>
                </a:lnTo>
                <a:lnTo>
                  <a:pt x="201" y="508"/>
                </a:lnTo>
                <a:lnTo>
                  <a:pt x="199" y="508"/>
                </a:lnTo>
                <a:lnTo>
                  <a:pt x="197" y="508"/>
                </a:lnTo>
                <a:lnTo>
                  <a:pt x="195" y="510"/>
                </a:lnTo>
                <a:lnTo>
                  <a:pt x="193" y="510"/>
                </a:lnTo>
                <a:lnTo>
                  <a:pt x="191" y="512"/>
                </a:lnTo>
                <a:lnTo>
                  <a:pt x="189" y="514"/>
                </a:lnTo>
                <a:lnTo>
                  <a:pt x="186" y="514"/>
                </a:lnTo>
                <a:lnTo>
                  <a:pt x="182" y="516"/>
                </a:lnTo>
                <a:lnTo>
                  <a:pt x="180" y="518"/>
                </a:lnTo>
                <a:lnTo>
                  <a:pt x="176" y="520"/>
                </a:lnTo>
                <a:lnTo>
                  <a:pt x="174" y="518"/>
                </a:lnTo>
                <a:lnTo>
                  <a:pt x="174" y="518"/>
                </a:lnTo>
                <a:lnTo>
                  <a:pt x="174" y="518"/>
                </a:lnTo>
                <a:lnTo>
                  <a:pt x="172" y="520"/>
                </a:lnTo>
                <a:lnTo>
                  <a:pt x="174" y="520"/>
                </a:lnTo>
                <a:lnTo>
                  <a:pt x="174" y="522"/>
                </a:lnTo>
                <a:lnTo>
                  <a:pt x="182" y="524"/>
                </a:lnTo>
                <a:lnTo>
                  <a:pt x="193" y="526"/>
                </a:lnTo>
                <a:lnTo>
                  <a:pt x="195" y="526"/>
                </a:lnTo>
                <a:lnTo>
                  <a:pt x="199" y="528"/>
                </a:lnTo>
                <a:lnTo>
                  <a:pt x="201" y="528"/>
                </a:lnTo>
                <a:lnTo>
                  <a:pt x="201" y="528"/>
                </a:lnTo>
                <a:lnTo>
                  <a:pt x="199" y="528"/>
                </a:lnTo>
                <a:lnTo>
                  <a:pt x="197" y="528"/>
                </a:lnTo>
                <a:lnTo>
                  <a:pt x="195" y="531"/>
                </a:lnTo>
                <a:lnTo>
                  <a:pt x="193" y="533"/>
                </a:lnTo>
                <a:lnTo>
                  <a:pt x="191" y="533"/>
                </a:lnTo>
                <a:lnTo>
                  <a:pt x="191" y="531"/>
                </a:lnTo>
                <a:lnTo>
                  <a:pt x="189" y="531"/>
                </a:lnTo>
                <a:lnTo>
                  <a:pt x="191" y="533"/>
                </a:lnTo>
                <a:lnTo>
                  <a:pt x="195" y="537"/>
                </a:lnTo>
                <a:lnTo>
                  <a:pt x="197" y="537"/>
                </a:lnTo>
                <a:lnTo>
                  <a:pt x="197" y="539"/>
                </a:lnTo>
                <a:lnTo>
                  <a:pt x="195" y="539"/>
                </a:lnTo>
                <a:lnTo>
                  <a:pt x="195" y="541"/>
                </a:lnTo>
                <a:lnTo>
                  <a:pt x="199" y="543"/>
                </a:lnTo>
                <a:lnTo>
                  <a:pt x="201" y="545"/>
                </a:lnTo>
                <a:lnTo>
                  <a:pt x="212" y="547"/>
                </a:lnTo>
                <a:lnTo>
                  <a:pt x="216" y="547"/>
                </a:lnTo>
                <a:lnTo>
                  <a:pt x="218" y="547"/>
                </a:lnTo>
                <a:lnTo>
                  <a:pt x="218" y="547"/>
                </a:lnTo>
                <a:lnTo>
                  <a:pt x="220" y="547"/>
                </a:lnTo>
                <a:lnTo>
                  <a:pt x="220" y="547"/>
                </a:lnTo>
                <a:lnTo>
                  <a:pt x="220" y="545"/>
                </a:lnTo>
                <a:lnTo>
                  <a:pt x="222" y="545"/>
                </a:lnTo>
                <a:lnTo>
                  <a:pt x="222" y="547"/>
                </a:lnTo>
                <a:lnTo>
                  <a:pt x="228" y="545"/>
                </a:lnTo>
                <a:lnTo>
                  <a:pt x="237" y="545"/>
                </a:lnTo>
                <a:lnTo>
                  <a:pt x="239" y="545"/>
                </a:lnTo>
                <a:lnTo>
                  <a:pt x="243" y="547"/>
                </a:lnTo>
                <a:lnTo>
                  <a:pt x="245" y="549"/>
                </a:lnTo>
                <a:lnTo>
                  <a:pt x="245" y="547"/>
                </a:lnTo>
                <a:lnTo>
                  <a:pt x="245" y="545"/>
                </a:lnTo>
                <a:lnTo>
                  <a:pt x="243" y="545"/>
                </a:lnTo>
                <a:lnTo>
                  <a:pt x="243" y="545"/>
                </a:lnTo>
                <a:lnTo>
                  <a:pt x="241" y="545"/>
                </a:lnTo>
                <a:lnTo>
                  <a:pt x="243" y="543"/>
                </a:lnTo>
                <a:lnTo>
                  <a:pt x="247" y="547"/>
                </a:lnTo>
                <a:lnTo>
                  <a:pt x="249" y="549"/>
                </a:lnTo>
                <a:lnTo>
                  <a:pt x="251" y="549"/>
                </a:lnTo>
                <a:lnTo>
                  <a:pt x="251" y="547"/>
                </a:lnTo>
                <a:lnTo>
                  <a:pt x="256" y="543"/>
                </a:lnTo>
                <a:lnTo>
                  <a:pt x="258" y="543"/>
                </a:lnTo>
                <a:lnTo>
                  <a:pt x="262" y="541"/>
                </a:lnTo>
                <a:lnTo>
                  <a:pt x="264" y="539"/>
                </a:lnTo>
                <a:lnTo>
                  <a:pt x="266" y="539"/>
                </a:lnTo>
                <a:lnTo>
                  <a:pt x="268" y="539"/>
                </a:lnTo>
                <a:lnTo>
                  <a:pt x="272" y="537"/>
                </a:lnTo>
                <a:lnTo>
                  <a:pt x="272" y="537"/>
                </a:lnTo>
                <a:lnTo>
                  <a:pt x="274" y="537"/>
                </a:lnTo>
                <a:lnTo>
                  <a:pt x="277" y="539"/>
                </a:lnTo>
                <a:lnTo>
                  <a:pt x="277" y="539"/>
                </a:lnTo>
                <a:lnTo>
                  <a:pt x="277" y="541"/>
                </a:lnTo>
                <a:lnTo>
                  <a:pt x="279" y="543"/>
                </a:lnTo>
                <a:lnTo>
                  <a:pt x="277" y="543"/>
                </a:lnTo>
                <a:lnTo>
                  <a:pt x="277" y="545"/>
                </a:lnTo>
                <a:lnTo>
                  <a:pt x="274" y="545"/>
                </a:lnTo>
                <a:lnTo>
                  <a:pt x="272" y="547"/>
                </a:lnTo>
                <a:lnTo>
                  <a:pt x="270" y="545"/>
                </a:lnTo>
                <a:lnTo>
                  <a:pt x="268" y="547"/>
                </a:lnTo>
                <a:lnTo>
                  <a:pt x="270" y="547"/>
                </a:lnTo>
                <a:lnTo>
                  <a:pt x="272" y="549"/>
                </a:lnTo>
                <a:lnTo>
                  <a:pt x="274" y="552"/>
                </a:lnTo>
                <a:lnTo>
                  <a:pt x="277" y="558"/>
                </a:lnTo>
                <a:lnTo>
                  <a:pt x="277" y="560"/>
                </a:lnTo>
                <a:lnTo>
                  <a:pt x="279" y="562"/>
                </a:lnTo>
                <a:lnTo>
                  <a:pt x="279" y="564"/>
                </a:lnTo>
                <a:lnTo>
                  <a:pt x="277" y="566"/>
                </a:lnTo>
                <a:lnTo>
                  <a:pt x="274" y="568"/>
                </a:lnTo>
                <a:lnTo>
                  <a:pt x="272" y="570"/>
                </a:lnTo>
                <a:lnTo>
                  <a:pt x="268" y="570"/>
                </a:lnTo>
                <a:lnTo>
                  <a:pt x="262" y="570"/>
                </a:lnTo>
                <a:lnTo>
                  <a:pt x="260" y="570"/>
                </a:lnTo>
                <a:lnTo>
                  <a:pt x="260" y="568"/>
                </a:lnTo>
                <a:lnTo>
                  <a:pt x="258" y="568"/>
                </a:lnTo>
                <a:lnTo>
                  <a:pt x="258" y="568"/>
                </a:lnTo>
                <a:lnTo>
                  <a:pt x="256" y="570"/>
                </a:lnTo>
                <a:lnTo>
                  <a:pt x="251" y="575"/>
                </a:lnTo>
                <a:lnTo>
                  <a:pt x="249" y="577"/>
                </a:lnTo>
                <a:lnTo>
                  <a:pt x="247" y="579"/>
                </a:lnTo>
                <a:lnTo>
                  <a:pt x="245" y="579"/>
                </a:lnTo>
                <a:lnTo>
                  <a:pt x="243" y="581"/>
                </a:lnTo>
                <a:lnTo>
                  <a:pt x="241" y="581"/>
                </a:lnTo>
                <a:lnTo>
                  <a:pt x="241" y="579"/>
                </a:lnTo>
                <a:lnTo>
                  <a:pt x="239" y="579"/>
                </a:lnTo>
                <a:lnTo>
                  <a:pt x="237" y="579"/>
                </a:lnTo>
                <a:lnTo>
                  <a:pt x="235" y="581"/>
                </a:lnTo>
                <a:lnTo>
                  <a:pt x="235" y="581"/>
                </a:lnTo>
                <a:lnTo>
                  <a:pt x="237" y="579"/>
                </a:lnTo>
                <a:lnTo>
                  <a:pt x="237" y="579"/>
                </a:lnTo>
                <a:lnTo>
                  <a:pt x="237" y="579"/>
                </a:lnTo>
                <a:lnTo>
                  <a:pt x="237" y="579"/>
                </a:lnTo>
                <a:lnTo>
                  <a:pt x="235" y="577"/>
                </a:lnTo>
                <a:lnTo>
                  <a:pt x="233" y="575"/>
                </a:lnTo>
                <a:lnTo>
                  <a:pt x="230" y="575"/>
                </a:lnTo>
                <a:lnTo>
                  <a:pt x="226" y="577"/>
                </a:lnTo>
                <a:lnTo>
                  <a:pt x="224" y="577"/>
                </a:lnTo>
                <a:lnTo>
                  <a:pt x="224" y="579"/>
                </a:lnTo>
                <a:lnTo>
                  <a:pt x="226" y="579"/>
                </a:lnTo>
                <a:lnTo>
                  <a:pt x="226" y="581"/>
                </a:lnTo>
                <a:lnTo>
                  <a:pt x="226" y="581"/>
                </a:lnTo>
                <a:lnTo>
                  <a:pt x="222" y="581"/>
                </a:lnTo>
                <a:lnTo>
                  <a:pt x="220" y="581"/>
                </a:lnTo>
                <a:lnTo>
                  <a:pt x="220" y="583"/>
                </a:lnTo>
                <a:lnTo>
                  <a:pt x="220" y="585"/>
                </a:lnTo>
                <a:lnTo>
                  <a:pt x="220" y="587"/>
                </a:lnTo>
                <a:lnTo>
                  <a:pt x="220" y="589"/>
                </a:lnTo>
                <a:lnTo>
                  <a:pt x="222" y="587"/>
                </a:lnTo>
                <a:lnTo>
                  <a:pt x="224" y="587"/>
                </a:lnTo>
                <a:lnTo>
                  <a:pt x="224" y="587"/>
                </a:lnTo>
                <a:lnTo>
                  <a:pt x="222" y="589"/>
                </a:lnTo>
                <a:lnTo>
                  <a:pt x="220" y="589"/>
                </a:lnTo>
                <a:lnTo>
                  <a:pt x="220" y="591"/>
                </a:lnTo>
                <a:lnTo>
                  <a:pt x="220" y="591"/>
                </a:lnTo>
                <a:lnTo>
                  <a:pt x="220" y="593"/>
                </a:lnTo>
                <a:lnTo>
                  <a:pt x="218" y="591"/>
                </a:lnTo>
                <a:lnTo>
                  <a:pt x="218" y="591"/>
                </a:lnTo>
                <a:lnTo>
                  <a:pt x="216" y="591"/>
                </a:lnTo>
                <a:lnTo>
                  <a:pt x="214" y="593"/>
                </a:lnTo>
                <a:lnTo>
                  <a:pt x="212" y="596"/>
                </a:lnTo>
                <a:lnTo>
                  <a:pt x="207" y="602"/>
                </a:lnTo>
                <a:lnTo>
                  <a:pt x="207" y="604"/>
                </a:lnTo>
                <a:lnTo>
                  <a:pt x="207" y="604"/>
                </a:lnTo>
                <a:lnTo>
                  <a:pt x="207" y="604"/>
                </a:lnTo>
                <a:lnTo>
                  <a:pt x="207" y="606"/>
                </a:lnTo>
                <a:lnTo>
                  <a:pt x="205" y="606"/>
                </a:lnTo>
                <a:lnTo>
                  <a:pt x="203" y="606"/>
                </a:lnTo>
                <a:lnTo>
                  <a:pt x="201" y="608"/>
                </a:lnTo>
                <a:lnTo>
                  <a:pt x="203" y="608"/>
                </a:lnTo>
                <a:lnTo>
                  <a:pt x="205" y="610"/>
                </a:lnTo>
                <a:lnTo>
                  <a:pt x="205" y="610"/>
                </a:lnTo>
                <a:lnTo>
                  <a:pt x="201" y="610"/>
                </a:lnTo>
                <a:lnTo>
                  <a:pt x="201" y="610"/>
                </a:lnTo>
                <a:lnTo>
                  <a:pt x="201" y="610"/>
                </a:lnTo>
                <a:lnTo>
                  <a:pt x="201" y="612"/>
                </a:lnTo>
                <a:lnTo>
                  <a:pt x="201" y="612"/>
                </a:lnTo>
                <a:lnTo>
                  <a:pt x="201" y="614"/>
                </a:lnTo>
                <a:lnTo>
                  <a:pt x="203" y="612"/>
                </a:lnTo>
                <a:lnTo>
                  <a:pt x="205" y="614"/>
                </a:lnTo>
                <a:lnTo>
                  <a:pt x="205" y="614"/>
                </a:lnTo>
                <a:lnTo>
                  <a:pt x="203" y="617"/>
                </a:lnTo>
                <a:lnTo>
                  <a:pt x="205" y="619"/>
                </a:lnTo>
                <a:lnTo>
                  <a:pt x="207" y="619"/>
                </a:lnTo>
                <a:lnTo>
                  <a:pt x="207" y="621"/>
                </a:lnTo>
                <a:lnTo>
                  <a:pt x="210" y="623"/>
                </a:lnTo>
                <a:lnTo>
                  <a:pt x="210" y="623"/>
                </a:lnTo>
                <a:lnTo>
                  <a:pt x="212" y="623"/>
                </a:lnTo>
                <a:lnTo>
                  <a:pt x="212" y="621"/>
                </a:lnTo>
                <a:lnTo>
                  <a:pt x="212" y="621"/>
                </a:lnTo>
                <a:lnTo>
                  <a:pt x="212" y="619"/>
                </a:lnTo>
                <a:lnTo>
                  <a:pt x="214" y="619"/>
                </a:lnTo>
                <a:lnTo>
                  <a:pt x="214" y="619"/>
                </a:lnTo>
                <a:lnTo>
                  <a:pt x="214" y="621"/>
                </a:lnTo>
                <a:lnTo>
                  <a:pt x="212" y="621"/>
                </a:lnTo>
                <a:lnTo>
                  <a:pt x="214" y="621"/>
                </a:lnTo>
                <a:lnTo>
                  <a:pt x="214" y="623"/>
                </a:lnTo>
                <a:lnTo>
                  <a:pt x="216" y="621"/>
                </a:lnTo>
                <a:lnTo>
                  <a:pt x="216" y="621"/>
                </a:lnTo>
                <a:lnTo>
                  <a:pt x="216" y="623"/>
                </a:lnTo>
                <a:lnTo>
                  <a:pt x="216" y="623"/>
                </a:lnTo>
                <a:lnTo>
                  <a:pt x="218" y="623"/>
                </a:lnTo>
                <a:lnTo>
                  <a:pt x="220" y="623"/>
                </a:lnTo>
                <a:lnTo>
                  <a:pt x="220" y="623"/>
                </a:lnTo>
                <a:lnTo>
                  <a:pt x="218" y="625"/>
                </a:lnTo>
                <a:lnTo>
                  <a:pt x="214" y="625"/>
                </a:lnTo>
                <a:lnTo>
                  <a:pt x="216" y="627"/>
                </a:lnTo>
                <a:lnTo>
                  <a:pt x="216" y="627"/>
                </a:lnTo>
                <a:lnTo>
                  <a:pt x="220" y="627"/>
                </a:lnTo>
                <a:lnTo>
                  <a:pt x="226" y="627"/>
                </a:lnTo>
                <a:lnTo>
                  <a:pt x="233" y="629"/>
                </a:lnTo>
                <a:lnTo>
                  <a:pt x="235" y="625"/>
                </a:lnTo>
                <a:lnTo>
                  <a:pt x="237" y="627"/>
                </a:lnTo>
                <a:lnTo>
                  <a:pt x="237" y="627"/>
                </a:lnTo>
                <a:lnTo>
                  <a:pt x="237" y="627"/>
                </a:lnTo>
                <a:lnTo>
                  <a:pt x="235" y="627"/>
                </a:lnTo>
                <a:lnTo>
                  <a:pt x="233" y="629"/>
                </a:lnTo>
                <a:lnTo>
                  <a:pt x="237" y="629"/>
                </a:lnTo>
                <a:lnTo>
                  <a:pt x="239" y="629"/>
                </a:lnTo>
                <a:lnTo>
                  <a:pt x="241" y="631"/>
                </a:lnTo>
                <a:lnTo>
                  <a:pt x="239" y="633"/>
                </a:lnTo>
                <a:lnTo>
                  <a:pt x="235" y="633"/>
                </a:lnTo>
                <a:lnTo>
                  <a:pt x="235" y="633"/>
                </a:lnTo>
                <a:lnTo>
                  <a:pt x="233" y="631"/>
                </a:lnTo>
                <a:lnTo>
                  <a:pt x="233" y="631"/>
                </a:lnTo>
                <a:lnTo>
                  <a:pt x="233" y="631"/>
                </a:lnTo>
                <a:lnTo>
                  <a:pt x="230" y="631"/>
                </a:lnTo>
                <a:lnTo>
                  <a:pt x="226" y="633"/>
                </a:lnTo>
                <a:lnTo>
                  <a:pt x="226" y="633"/>
                </a:lnTo>
                <a:lnTo>
                  <a:pt x="226" y="633"/>
                </a:lnTo>
                <a:lnTo>
                  <a:pt x="228" y="631"/>
                </a:lnTo>
                <a:lnTo>
                  <a:pt x="226" y="631"/>
                </a:lnTo>
                <a:lnTo>
                  <a:pt x="226" y="629"/>
                </a:lnTo>
                <a:lnTo>
                  <a:pt x="224" y="629"/>
                </a:lnTo>
                <a:lnTo>
                  <a:pt x="222" y="627"/>
                </a:lnTo>
                <a:lnTo>
                  <a:pt x="220" y="627"/>
                </a:lnTo>
                <a:lnTo>
                  <a:pt x="218" y="627"/>
                </a:lnTo>
                <a:lnTo>
                  <a:pt x="218" y="631"/>
                </a:lnTo>
                <a:lnTo>
                  <a:pt x="212" y="635"/>
                </a:lnTo>
                <a:lnTo>
                  <a:pt x="214" y="635"/>
                </a:lnTo>
                <a:lnTo>
                  <a:pt x="216" y="635"/>
                </a:lnTo>
                <a:lnTo>
                  <a:pt x="218" y="635"/>
                </a:lnTo>
                <a:lnTo>
                  <a:pt x="216" y="637"/>
                </a:lnTo>
                <a:lnTo>
                  <a:pt x="216" y="637"/>
                </a:lnTo>
                <a:lnTo>
                  <a:pt x="218" y="640"/>
                </a:lnTo>
                <a:lnTo>
                  <a:pt x="220" y="640"/>
                </a:lnTo>
                <a:lnTo>
                  <a:pt x="222" y="640"/>
                </a:lnTo>
                <a:lnTo>
                  <a:pt x="224" y="644"/>
                </a:lnTo>
                <a:lnTo>
                  <a:pt x="230" y="648"/>
                </a:lnTo>
                <a:lnTo>
                  <a:pt x="230" y="648"/>
                </a:lnTo>
                <a:lnTo>
                  <a:pt x="230" y="650"/>
                </a:lnTo>
                <a:lnTo>
                  <a:pt x="233" y="650"/>
                </a:lnTo>
                <a:lnTo>
                  <a:pt x="237" y="650"/>
                </a:lnTo>
                <a:lnTo>
                  <a:pt x="243" y="650"/>
                </a:lnTo>
                <a:lnTo>
                  <a:pt x="247" y="648"/>
                </a:lnTo>
                <a:lnTo>
                  <a:pt x="249" y="648"/>
                </a:lnTo>
                <a:lnTo>
                  <a:pt x="254" y="648"/>
                </a:lnTo>
                <a:lnTo>
                  <a:pt x="254" y="646"/>
                </a:lnTo>
                <a:lnTo>
                  <a:pt x="254" y="644"/>
                </a:lnTo>
                <a:lnTo>
                  <a:pt x="254" y="642"/>
                </a:lnTo>
                <a:lnTo>
                  <a:pt x="254" y="642"/>
                </a:lnTo>
                <a:lnTo>
                  <a:pt x="251" y="642"/>
                </a:lnTo>
                <a:lnTo>
                  <a:pt x="251" y="640"/>
                </a:lnTo>
                <a:lnTo>
                  <a:pt x="254" y="637"/>
                </a:lnTo>
                <a:lnTo>
                  <a:pt x="258" y="633"/>
                </a:lnTo>
                <a:lnTo>
                  <a:pt x="258" y="633"/>
                </a:lnTo>
                <a:lnTo>
                  <a:pt x="260" y="631"/>
                </a:lnTo>
                <a:lnTo>
                  <a:pt x="260" y="631"/>
                </a:lnTo>
                <a:lnTo>
                  <a:pt x="262" y="631"/>
                </a:lnTo>
                <a:lnTo>
                  <a:pt x="262" y="631"/>
                </a:lnTo>
                <a:lnTo>
                  <a:pt x="258" y="633"/>
                </a:lnTo>
                <a:lnTo>
                  <a:pt x="256" y="637"/>
                </a:lnTo>
                <a:lnTo>
                  <a:pt x="256" y="642"/>
                </a:lnTo>
                <a:lnTo>
                  <a:pt x="258" y="644"/>
                </a:lnTo>
                <a:lnTo>
                  <a:pt x="260" y="648"/>
                </a:lnTo>
                <a:lnTo>
                  <a:pt x="262" y="652"/>
                </a:lnTo>
                <a:lnTo>
                  <a:pt x="264" y="656"/>
                </a:lnTo>
                <a:lnTo>
                  <a:pt x="264" y="656"/>
                </a:lnTo>
                <a:lnTo>
                  <a:pt x="262" y="658"/>
                </a:lnTo>
                <a:lnTo>
                  <a:pt x="262" y="661"/>
                </a:lnTo>
                <a:lnTo>
                  <a:pt x="260" y="663"/>
                </a:lnTo>
                <a:lnTo>
                  <a:pt x="262" y="665"/>
                </a:lnTo>
                <a:lnTo>
                  <a:pt x="262" y="667"/>
                </a:lnTo>
                <a:lnTo>
                  <a:pt x="264" y="667"/>
                </a:lnTo>
                <a:lnTo>
                  <a:pt x="266" y="667"/>
                </a:lnTo>
                <a:lnTo>
                  <a:pt x="264" y="667"/>
                </a:lnTo>
                <a:lnTo>
                  <a:pt x="264" y="669"/>
                </a:lnTo>
                <a:lnTo>
                  <a:pt x="264" y="671"/>
                </a:lnTo>
                <a:lnTo>
                  <a:pt x="264" y="673"/>
                </a:lnTo>
                <a:lnTo>
                  <a:pt x="262" y="673"/>
                </a:lnTo>
                <a:lnTo>
                  <a:pt x="260" y="675"/>
                </a:lnTo>
                <a:lnTo>
                  <a:pt x="258" y="675"/>
                </a:lnTo>
                <a:lnTo>
                  <a:pt x="264" y="677"/>
                </a:lnTo>
                <a:lnTo>
                  <a:pt x="270" y="675"/>
                </a:lnTo>
                <a:lnTo>
                  <a:pt x="270" y="673"/>
                </a:lnTo>
                <a:lnTo>
                  <a:pt x="270" y="673"/>
                </a:lnTo>
                <a:lnTo>
                  <a:pt x="272" y="673"/>
                </a:lnTo>
                <a:lnTo>
                  <a:pt x="272" y="673"/>
                </a:lnTo>
                <a:lnTo>
                  <a:pt x="277" y="671"/>
                </a:lnTo>
                <a:lnTo>
                  <a:pt x="279" y="671"/>
                </a:lnTo>
                <a:lnTo>
                  <a:pt x="281" y="669"/>
                </a:lnTo>
                <a:lnTo>
                  <a:pt x="283" y="669"/>
                </a:lnTo>
                <a:lnTo>
                  <a:pt x="285" y="667"/>
                </a:lnTo>
                <a:lnTo>
                  <a:pt x="285" y="669"/>
                </a:lnTo>
                <a:lnTo>
                  <a:pt x="287" y="671"/>
                </a:lnTo>
                <a:lnTo>
                  <a:pt x="291" y="671"/>
                </a:lnTo>
                <a:lnTo>
                  <a:pt x="291" y="671"/>
                </a:lnTo>
                <a:lnTo>
                  <a:pt x="293" y="671"/>
                </a:lnTo>
                <a:lnTo>
                  <a:pt x="295" y="671"/>
                </a:lnTo>
                <a:lnTo>
                  <a:pt x="298" y="673"/>
                </a:lnTo>
                <a:lnTo>
                  <a:pt x="300" y="673"/>
                </a:lnTo>
                <a:lnTo>
                  <a:pt x="304" y="679"/>
                </a:lnTo>
                <a:lnTo>
                  <a:pt x="306" y="682"/>
                </a:lnTo>
                <a:lnTo>
                  <a:pt x="308" y="679"/>
                </a:lnTo>
                <a:lnTo>
                  <a:pt x="308" y="677"/>
                </a:lnTo>
                <a:lnTo>
                  <a:pt x="306" y="673"/>
                </a:lnTo>
                <a:lnTo>
                  <a:pt x="306" y="673"/>
                </a:lnTo>
                <a:lnTo>
                  <a:pt x="308" y="671"/>
                </a:lnTo>
                <a:lnTo>
                  <a:pt x="308" y="669"/>
                </a:lnTo>
                <a:lnTo>
                  <a:pt x="308" y="669"/>
                </a:lnTo>
                <a:lnTo>
                  <a:pt x="308" y="669"/>
                </a:lnTo>
                <a:lnTo>
                  <a:pt x="310" y="669"/>
                </a:lnTo>
                <a:lnTo>
                  <a:pt x="312" y="667"/>
                </a:lnTo>
                <a:lnTo>
                  <a:pt x="312" y="667"/>
                </a:lnTo>
                <a:lnTo>
                  <a:pt x="316" y="667"/>
                </a:lnTo>
                <a:lnTo>
                  <a:pt x="318" y="669"/>
                </a:lnTo>
                <a:lnTo>
                  <a:pt x="316" y="669"/>
                </a:lnTo>
                <a:lnTo>
                  <a:pt x="314" y="669"/>
                </a:lnTo>
                <a:lnTo>
                  <a:pt x="312" y="669"/>
                </a:lnTo>
                <a:lnTo>
                  <a:pt x="312" y="669"/>
                </a:lnTo>
                <a:lnTo>
                  <a:pt x="312" y="671"/>
                </a:lnTo>
                <a:lnTo>
                  <a:pt x="312" y="673"/>
                </a:lnTo>
                <a:lnTo>
                  <a:pt x="312" y="673"/>
                </a:lnTo>
                <a:lnTo>
                  <a:pt x="314" y="675"/>
                </a:lnTo>
                <a:lnTo>
                  <a:pt x="316" y="675"/>
                </a:lnTo>
                <a:lnTo>
                  <a:pt x="318" y="675"/>
                </a:lnTo>
                <a:lnTo>
                  <a:pt x="323" y="673"/>
                </a:lnTo>
                <a:lnTo>
                  <a:pt x="331" y="671"/>
                </a:lnTo>
                <a:lnTo>
                  <a:pt x="333" y="669"/>
                </a:lnTo>
                <a:lnTo>
                  <a:pt x="335" y="665"/>
                </a:lnTo>
                <a:lnTo>
                  <a:pt x="335" y="669"/>
                </a:lnTo>
                <a:lnTo>
                  <a:pt x="333" y="673"/>
                </a:lnTo>
                <a:lnTo>
                  <a:pt x="333" y="673"/>
                </a:lnTo>
                <a:lnTo>
                  <a:pt x="333" y="673"/>
                </a:lnTo>
                <a:lnTo>
                  <a:pt x="329" y="675"/>
                </a:lnTo>
                <a:lnTo>
                  <a:pt x="327" y="679"/>
                </a:lnTo>
                <a:lnTo>
                  <a:pt x="325" y="679"/>
                </a:lnTo>
                <a:lnTo>
                  <a:pt x="325" y="682"/>
                </a:lnTo>
                <a:lnTo>
                  <a:pt x="327" y="684"/>
                </a:lnTo>
                <a:lnTo>
                  <a:pt x="327" y="684"/>
                </a:lnTo>
                <a:lnTo>
                  <a:pt x="329" y="684"/>
                </a:lnTo>
                <a:lnTo>
                  <a:pt x="331" y="686"/>
                </a:lnTo>
                <a:lnTo>
                  <a:pt x="327" y="686"/>
                </a:lnTo>
                <a:lnTo>
                  <a:pt x="325" y="686"/>
                </a:lnTo>
                <a:lnTo>
                  <a:pt x="325" y="688"/>
                </a:lnTo>
                <a:lnTo>
                  <a:pt x="325" y="692"/>
                </a:lnTo>
                <a:lnTo>
                  <a:pt x="323" y="694"/>
                </a:lnTo>
                <a:lnTo>
                  <a:pt x="323" y="696"/>
                </a:lnTo>
                <a:lnTo>
                  <a:pt x="323" y="696"/>
                </a:lnTo>
                <a:lnTo>
                  <a:pt x="325" y="698"/>
                </a:lnTo>
                <a:lnTo>
                  <a:pt x="325" y="698"/>
                </a:lnTo>
                <a:lnTo>
                  <a:pt x="325" y="698"/>
                </a:lnTo>
                <a:lnTo>
                  <a:pt x="327" y="698"/>
                </a:lnTo>
                <a:lnTo>
                  <a:pt x="327" y="698"/>
                </a:lnTo>
                <a:lnTo>
                  <a:pt x="325" y="700"/>
                </a:lnTo>
                <a:lnTo>
                  <a:pt x="325" y="700"/>
                </a:lnTo>
                <a:lnTo>
                  <a:pt x="323" y="698"/>
                </a:lnTo>
                <a:lnTo>
                  <a:pt x="323" y="698"/>
                </a:lnTo>
                <a:lnTo>
                  <a:pt x="323" y="698"/>
                </a:lnTo>
                <a:lnTo>
                  <a:pt x="321" y="698"/>
                </a:lnTo>
                <a:lnTo>
                  <a:pt x="321" y="698"/>
                </a:lnTo>
                <a:lnTo>
                  <a:pt x="318" y="700"/>
                </a:lnTo>
                <a:lnTo>
                  <a:pt x="316" y="702"/>
                </a:lnTo>
                <a:lnTo>
                  <a:pt x="316" y="702"/>
                </a:lnTo>
                <a:lnTo>
                  <a:pt x="314" y="705"/>
                </a:lnTo>
                <a:lnTo>
                  <a:pt x="312" y="707"/>
                </a:lnTo>
                <a:lnTo>
                  <a:pt x="310" y="707"/>
                </a:lnTo>
                <a:lnTo>
                  <a:pt x="310" y="709"/>
                </a:lnTo>
                <a:lnTo>
                  <a:pt x="308" y="709"/>
                </a:lnTo>
                <a:lnTo>
                  <a:pt x="308" y="711"/>
                </a:lnTo>
                <a:lnTo>
                  <a:pt x="308" y="713"/>
                </a:lnTo>
                <a:lnTo>
                  <a:pt x="310" y="713"/>
                </a:lnTo>
                <a:lnTo>
                  <a:pt x="308" y="713"/>
                </a:lnTo>
                <a:lnTo>
                  <a:pt x="308" y="715"/>
                </a:lnTo>
                <a:lnTo>
                  <a:pt x="308" y="713"/>
                </a:lnTo>
                <a:lnTo>
                  <a:pt x="306" y="713"/>
                </a:lnTo>
                <a:lnTo>
                  <a:pt x="306" y="713"/>
                </a:lnTo>
                <a:lnTo>
                  <a:pt x="306" y="713"/>
                </a:lnTo>
                <a:lnTo>
                  <a:pt x="304" y="713"/>
                </a:lnTo>
                <a:lnTo>
                  <a:pt x="302" y="715"/>
                </a:lnTo>
                <a:lnTo>
                  <a:pt x="300" y="717"/>
                </a:lnTo>
                <a:lnTo>
                  <a:pt x="293" y="719"/>
                </a:lnTo>
                <a:lnTo>
                  <a:pt x="289" y="721"/>
                </a:lnTo>
                <a:lnTo>
                  <a:pt x="287" y="721"/>
                </a:lnTo>
                <a:lnTo>
                  <a:pt x="285" y="723"/>
                </a:lnTo>
                <a:lnTo>
                  <a:pt x="285" y="726"/>
                </a:lnTo>
                <a:lnTo>
                  <a:pt x="283" y="728"/>
                </a:lnTo>
                <a:lnTo>
                  <a:pt x="283" y="730"/>
                </a:lnTo>
                <a:lnTo>
                  <a:pt x="283" y="730"/>
                </a:lnTo>
                <a:lnTo>
                  <a:pt x="283" y="732"/>
                </a:lnTo>
                <a:lnTo>
                  <a:pt x="283" y="732"/>
                </a:lnTo>
                <a:lnTo>
                  <a:pt x="285" y="732"/>
                </a:lnTo>
                <a:lnTo>
                  <a:pt x="285" y="734"/>
                </a:lnTo>
                <a:lnTo>
                  <a:pt x="285" y="734"/>
                </a:lnTo>
                <a:lnTo>
                  <a:pt x="285" y="734"/>
                </a:lnTo>
                <a:lnTo>
                  <a:pt x="283" y="734"/>
                </a:lnTo>
                <a:lnTo>
                  <a:pt x="283" y="734"/>
                </a:lnTo>
                <a:lnTo>
                  <a:pt x="283" y="734"/>
                </a:lnTo>
                <a:lnTo>
                  <a:pt x="281" y="732"/>
                </a:lnTo>
                <a:lnTo>
                  <a:pt x="279" y="732"/>
                </a:lnTo>
                <a:lnTo>
                  <a:pt x="279" y="734"/>
                </a:lnTo>
                <a:lnTo>
                  <a:pt x="279" y="734"/>
                </a:lnTo>
                <a:lnTo>
                  <a:pt x="279" y="736"/>
                </a:lnTo>
                <a:lnTo>
                  <a:pt x="279" y="736"/>
                </a:lnTo>
                <a:lnTo>
                  <a:pt x="277" y="734"/>
                </a:lnTo>
                <a:lnTo>
                  <a:pt x="274" y="732"/>
                </a:lnTo>
                <a:lnTo>
                  <a:pt x="274" y="732"/>
                </a:lnTo>
                <a:lnTo>
                  <a:pt x="277" y="732"/>
                </a:lnTo>
                <a:lnTo>
                  <a:pt x="277" y="730"/>
                </a:lnTo>
                <a:lnTo>
                  <a:pt x="277" y="730"/>
                </a:lnTo>
                <a:lnTo>
                  <a:pt x="277" y="730"/>
                </a:lnTo>
                <a:lnTo>
                  <a:pt x="272" y="732"/>
                </a:lnTo>
                <a:lnTo>
                  <a:pt x="272" y="732"/>
                </a:lnTo>
                <a:lnTo>
                  <a:pt x="272" y="730"/>
                </a:lnTo>
                <a:lnTo>
                  <a:pt x="272" y="730"/>
                </a:lnTo>
                <a:lnTo>
                  <a:pt x="272" y="730"/>
                </a:lnTo>
                <a:lnTo>
                  <a:pt x="266" y="732"/>
                </a:lnTo>
                <a:lnTo>
                  <a:pt x="262" y="734"/>
                </a:lnTo>
                <a:lnTo>
                  <a:pt x="258" y="736"/>
                </a:lnTo>
                <a:lnTo>
                  <a:pt x="256" y="738"/>
                </a:lnTo>
                <a:lnTo>
                  <a:pt x="254" y="740"/>
                </a:lnTo>
                <a:lnTo>
                  <a:pt x="251" y="742"/>
                </a:lnTo>
                <a:lnTo>
                  <a:pt x="249" y="744"/>
                </a:lnTo>
                <a:lnTo>
                  <a:pt x="249" y="744"/>
                </a:lnTo>
                <a:lnTo>
                  <a:pt x="247" y="747"/>
                </a:lnTo>
                <a:lnTo>
                  <a:pt x="247" y="747"/>
                </a:lnTo>
                <a:lnTo>
                  <a:pt x="247" y="747"/>
                </a:lnTo>
                <a:lnTo>
                  <a:pt x="245" y="747"/>
                </a:lnTo>
                <a:lnTo>
                  <a:pt x="245" y="747"/>
                </a:lnTo>
                <a:lnTo>
                  <a:pt x="245" y="747"/>
                </a:lnTo>
                <a:lnTo>
                  <a:pt x="243" y="749"/>
                </a:lnTo>
                <a:lnTo>
                  <a:pt x="241" y="749"/>
                </a:lnTo>
                <a:lnTo>
                  <a:pt x="241" y="749"/>
                </a:lnTo>
                <a:lnTo>
                  <a:pt x="243" y="751"/>
                </a:lnTo>
                <a:lnTo>
                  <a:pt x="241" y="751"/>
                </a:lnTo>
                <a:lnTo>
                  <a:pt x="241" y="753"/>
                </a:lnTo>
                <a:lnTo>
                  <a:pt x="241" y="753"/>
                </a:lnTo>
                <a:lnTo>
                  <a:pt x="243" y="753"/>
                </a:lnTo>
                <a:lnTo>
                  <a:pt x="243" y="753"/>
                </a:lnTo>
                <a:lnTo>
                  <a:pt x="245" y="753"/>
                </a:lnTo>
                <a:lnTo>
                  <a:pt x="245" y="751"/>
                </a:lnTo>
                <a:lnTo>
                  <a:pt x="245" y="749"/>
                </a:lnTo>
                <a:lnTo>
                  <a:pt x="245" y="749"/>
                </a:lnTo>
                <a:lnTo>
                  <a:pt x="247" y="749"/>
                </a:lnTo>
                <a:lnTo>
                  <a:pt x="247" y="751"/>
                </a:lnTo>
                <a:lnTo>
                  <a:pt x="249" y="751"/>
                </a:lnTo>
                <a:lnTo>
                  <a:pt x="251" y="751"/>
                </a:lnTo>
                <a:lnTo>
                  <a:pt x="251" y="749"/>
                </a:lnTo>
                <a:lnTo>
                  <a:pt x="251" y="749"/>
                </a:lnTo>
                <a:lnTo>
                  <a:pt x="251" y="747"/>
                </a:lnTo>
                <a:lnTo>
                  <a:pt x="251" y="744"/>
                </a:lnTo>
                <a:lnTo>
                  <a:pt x="254" y="744"/>
                </a:lnTo>
                <a:lnTo>
                  <a:pt x="254" y="747"/>
                </a:lnTo>
                <a:lnTo>
                  <a:pt x="256" y="747"/>
                </a:lnTo>
                <a:lnTo>
                  <a:pt x="256" y="749"/>
                </a:lnTo>
                <a:lnTo>
                  <a:pt x="254" y="749"/>
                </a:lnTo>
                <a:lnTo>
                  <a:pt x="254" y="749"/>
                </a:lnTo>
                <a:lnTo>
                  <a:pt x="254" y="749"/>
                </a:lnTo>
                <a:lnTo>
                  <a:pt x="256" y="749"/>
                </a:lnTo>
                <a:lnTo>
                  <a:pt x="256" y="749"/>
                </a:lnTo>
                <a:lnTo>
                  <a:pt x="258" y="749"/>
                </a:lnTo>
                <a:lnTo>
                  <a:pt x="258" y="749"/>
                </a:lnTo>
                <a:lnTo>
                  <a:pt x="258" y="747"/>
                </a:lnTo>
                <a:lnTo>
                  <a:pt x="260" y="747"/>
                </a:lnTo>
                <a:lnTo>
                  <a:pt x="262" y="747"/>
                </a:lnTo>
                <a:lnTo>
                  <a:pt x="264" y="742"/>
                </a:lnTo>
                <a:lnTo>
                  <a:pt x="264" y="742"/>
                </a:lnTo>
                <a:lnTo>
                  <a:pt x="266" y="740"/>
                </a:lnTo>
                <a:lnTo>
                  <a:pt x="266" y="738"/>
                </a:lnTo>
                <a:lnTo>
                  <a:pt x="266" y="738"/>
                </a:lnTo>
                <a:lnTo>
                  <a:pt x="268" y="738"/>
                </a:lnTo>
                <a:lnTo>
                  <a:pt x="268" y="738"/>
                </a:lnTo>
                <a:lnTo>
                  <a:pt x="270" y="738"/>
                </a:lnTo>
                <a:lnTo>
                  <a:pt x="272" y="738"/>
                </a:lnTo>
                <a:lnTo>
                  <a:pt x="272" y="738"/>
                </a:lnTo>
                <a:lnTo>
                  <a:pt x="272" y="740"/>
                </a:lnTo>
                <a:lnTo>
                  <a:pt x="270" y="738"/>
                </a:lnTo>
                <a:lnTo>
                  <a:pt x="270" y="738"/>
                </a:lnTo>
                <a:lnTo>
                  <a:pt x="270" y="740"/>
                </a:lnTo>
                <a:lnTo>
                  <a:pt x="268" y="740"/>
                </a:lnTo>
                <a:lnTo>
                  <a:pt x="268" y="740"/>
                </a:lnTo>
                <a:lnTo>
                  <a:pt x="268" y="742"/>
                </a:lnTo>
                <a:lnTo>
                  <a:pt x="268" y="742"/>
                </a:lnTo>
                <a:lnTo>
                  <a:pt x="270" y="742"/>
                </a:lnTo>
                <a:lnTo>
                  <a:pt x="272" y="742"/>
                </a:lnTo>
                <a:lnTo>
                  <a:pt x="274" y="742"/>
                </a:lnTo>
                <a:lnTo>
                  <a:pt x="274" y="742"/>
                </a:lnTo>
                <a:lnTo>
                  <a:pt x="277" y="740"/>
                </a:lnTo>
                <a:lnTo>
                  <a:pt x="277" y="740"/>
                </a:lnTo>
                <a:lnTo>
                  <a:pt x="279" y="740"/>
                </a:lnTo>
                <a:lnTo>
                  <a:pt x="279" y="740"/>
                </a:lnTo>
                <a:lnTo>
                  <a:pt x="281" y="740"/>
                </a:lnTo>
                <a:lnTo>
                  <a:pt x="281" y="738"/>
                </a:lnTo>
                <a:lnTo>
                  <a:pt x="281" y="740"/>
                </a:lnTo>
                <a:lnTo>
                  <a:pt x="283" y="740"/>
                </a:lnTo>
                <a:lnTo>
                  <a:pt x="283" y="738"/>
                </a:lnTo>
                <a:lnTo>
                  <a:pt x="283" y="738"/>
                </a:lnTo>
                <a:lnTo>
                  <a:pt x="285" y="738"/>
                </a:lnTo>
                <a:lnTo>
                  <a:pt x="287" y="736"/>
                </a:lnTo>
                <a:lnTo>
                  <a:pt x="289" y="734"/>
                </a:lnTo>
                <a:lnTo>
                  <a:pt x="291" y="734"/>
                </a:lnTo>
                <a:lnTo>
                  <a:pt x="291" y="734"/>
                </a:lnTo>
                <a:lnTo>
                  <a:pt x="291" y="734"/>
                </a:lnTo>
                <a:lnTo>
                  <a:pt x="293" y="734"/>
                </a:lnTo>
                <a:lnTo>
                  <a:pt x="293" y="734"/>
                </a:lnTo>
                <a:lnTo>
                  <a:pt x="293" y="734"/>
                </a:lnTo>
                <a:lnTo>
                  <a:pt x="295" y="734"/>
                </a:lnTo>
                <a:lnTo>
                  <a:pt x="295" y="734"/>
                </a:lnTo>
                <a:lnTo>
                  <a:pt x="295" y="738"/>
                </a:lnTo>
                <a:lnTo>
                  <a:pt x="295" y="738"/>
                </a:lnTo>
                <a:lnTo>
                  <a:pt x="295" y="738"/>
                </a:lnTo>
                <a:lnTo>
                  <a:pt x="295" y="736"/>
                </a:lnTo>
                <a:lnTo>
                  <a:pt x="295" y="736"/>
                </a:lnTo>
                <a:lnTo>
                  <a:pt x="298" y="734"/>
                </a:lnTo>
                <a:lnTo>
                  <a:pt x="298" y="734"/>
                </a:lnTo>
                <a:lnTo>
                  <a:pt x="308" y="730"/>
                </a:lnTo>
                <a:lnTo>
                  <a:pt x="308" y="730"/>
                </a:lnTo>
                <a:lnTo>
                  <a:pt x="310" y="728"/>
                </a:lnTo>
                <a:lnTo>
                  <a:pt x="310" y="726"/>
                </a:lnTo>
                <a:lnTo>
                  <a:pt x="310" y="726"/>
                </a:lnTo>
                <a:lnTo>
                  <a:pt x="310" y="728"/>
                </a:lnTo>
                <a:lnTo>
                  <a:pt x="310" y="728"/>
                </a:lnTo>
                <a:lnTo>
                  <a:pt x="312" y="730"/>
                </a:lnTo>
                <a:lnTo>
                  <a:pt x="312" y="728"/>
                </a:lnTo>
                <a:lnTo>
                  <a:pt x="312" y="728"/>
                </a:lnTo>
                <a:lnTo>
                  <a:pt x="314" y="726"/>
                </a:lnTo>
                <a:lnTo>
                  <a:pt x="314" y="726"/>
                </a:lnTo>
                <a:lnTo>
                  <a:pt x="314" y="726"/>
                </a:lnTo>
                <a:lnTo>
                  <a:pt x="314" y="723"/>
                </a:lnTo>
                <a:lnTo>
                  <a:pt x="312" y="723"/>
                </a:lnTo>
                <a:lnTo>
                  <a:pt x="312" y="723"/>
                </a:lnTo>
                <a:lnTo>
                  <a:pt x="310" y="723"/>
                </a:lnTo>
                <a:lnTo>
                  <a:pt x="310" y="723"/>
                </a:lnTo>
                <a:lnTo>
                  <a:pt x="310" y="723"/>
                </a:lnTo>
                <a:lnTo>
                  <a:pt x="312" y="721"/>
                </a:lnTo>
                <a:lnTo>
                  <a:pt x="314" y="721"/>
                </a:lnTo>
                <a:lnTo>
                  <a:pt x="316" y="721"/>
                </a:lnTo>
                <a:lnTo>
                  <a:pt x="316" y="719"/>
                </a:lnTo>
                <a:lnTo>
                  <a:pt x="318" y="719"/>
                </a:lnTo>
                <a:lnTo>
                  <a:pt x="318" y="719"/>
                </a:lnTo>
                <a:lnTo>
                  <a:pt x="321" y="719"/>
                </a:lnTo>
                <a:lnTo>
                  <a:pt x="321" y="719"/>
                </a:lnTo>
                <a:lnTo>
                  <a:pt x="318" y="719"/>
                </a:lnTo>
                <a:lnTo>
                  <a:pt x="318" y="719"/>
                </a:lnTo>
                <a:lnTo>
                  <a:pt x="318" y="717"/>
                </a:lnTo>
                <a:lnTo>
                  <a:pt x="321" y="717"/>
                </a:lnTo>
                <a:lnTo>
                  <a:pt x="323" y="717"/>
                </a:lnTo>
                <a:lnTo>
                  <a:pt x="323" y="717"/>
                </a:lnTo>
                <a:lnTo>
                  <a:pt x="325" y="717"/>
                </a:lnTo>
                <a:lnTo>
                  <a:pt x="325" y="717"/>
                </a:lnTo>
                <a:lnTo>
                  <a:pt x="325" y="717"/>
                </a:lnTo>
                <a:lnTo>
                  <a:pt x="327" y="715"/>
                </a:lnTo>
                <a:lnTo>
                  <a:pt x="327" y="715"/>
                </a:lnTo>
                <a:lnTo>
                  <a:pt x="327" y="713"/>
                </a:lnTo>
                <a:lnTo>
                  <a:pt x="329" y="713"/>
                </a:lnTo>
                <a:lnTo>
                  <a:pt x="329" y="713"/>
                </a:lnTo>
                <a:lnTo>
                  <a:pt x="331" y="713"/>
                </a:lnTo>
                <a:lnTo>
                  <a:pt x="331" y="713"/>
                </a:lnTo>
                <a:lnTo>
                  <a:pt x="333" y="713"/>
                </a:lnTo>
                <a:lnTo>
                  <a:pt x="333" y="711"/>
                </a:lnTo>
                <a:lnTo>
                  <a:pt x="335" y="711"/>
                </a:lnTo>
                <a:lnTo>
                  <a:pt x="335" y="711"/>
                </a:lnTo>
                <a:lnTo>
                  <a:pt x="335" y="711"/>
                </a:lnTo>
                <a:lnTo>
                  <a:pt x="337" y="709"/>
                </a:lnTo>
                <a:lnTo>
                  <a:pt x="337" y="709"/>
                </a:lnTo>
                <a:lnTo>
                  <a:pt x="339" y="709"/>
                </a:lnTo>
                <a:lnTo>
                  <a:pt x="339" y="709"/>
                </a:lnTo>
                <a:lnTo>
                  <a:pt x="339" y="709"/>
                </a:lnTo>
                <a:lnTo>
                  <a:pt x="342" y="707"/>
                </a:lnTo>
                <a:lnTo>
                  <a:pt x="342" y="705"/>
                </a:lnTo>
                <a:lnTo>
                  <a:pt x="342" y="705"/>
                </a:lnTo>
                <a:lnTo>
                  <a:pt x="342" y="705"/>
                </a:lnTo>
                <a:lnTo>
                  <a:pt x="342" y="702"/>
                </a:lnTo>
                <a:lnTo>
                  <a:pt x="342" y="702"/>
                </a:lnTo>
                <a:lnTo>
                  <a:pt x="342" y="702"/>
                </a:lnTo>
                <a:lnTo>
                  <a:pt x="344" y="700"/>
                </a:lnTo>
                <a:lnTo>
                  <a:pt x="346" y="700"/>
                </a:lnTo>
                <a:lnTo>
                  <a:pt x="346" y="700"/>
                </a:lnTo>
                <a:lnTo>
                  <a:pt x="348" y="700"/>
                </a:lnTo>
                <a:lnTo>
                  <a:pt x="348" y="698"/>
                </a:lnTo>
                <a:lnTo>
                  <a:pt x="348" y="698"/>
                </a:lnTo>
                <a:lnTo>
                  <a:pt x="350" y="698"/>
                </a:lnTo>
                <a:lnTo>
                  <a:pt x="350" y="698"/>
                </a:lnTo>
                <a:lnTo>
                  <a:pt x="352" y="696"/>
                </a:lnTo>
                <a:lnTo>
                  <a:pt x="354" y="696"/>
                </a:lnTo>
                <a:lnTo>
                  <a:pt x="354" y="696"/>
                </a:lnTo>
                <a:lnTo>
                  <a:pt x="354" y="694"/>
                </a:lnTo>
                <a:lnTo>
                  <a:pt x="354" y="694"/>
                </a:lnTo>
                <a:lnTo>
                  <a:pt x="356" y="694"/>
                </a:lnTo>
                <a:lnTo>
                  <a:pt x="358" y="694"/>
                </a:lnTo>
                <a:lnTo>
                  <a:pt x="360" y="692"/>
                </a:lnTo>
                <a:lnTo>
                  <a:pt x="360" y="690"/>
                </a:lnTo>
                <a:lnTo>
                  <a:pt x="362" y="688"/>
                </a:lnTo>
                <a:lnTo>
                  <a:pt x="369" y="688"/>
                </a:lnTo>
                <a:lnTo>
                  <a:pt x="369" y="688"/>
                </a:lnTo>
                <a:lnTo>
                  <a:pt x="369" y="686"/>
                </a:lnTo>
                <a:lnTo>
                  <a:pt x="371" y="686"/>
                </a:lnTo>
                <a:lnTo>
                  <a:pt x="373" y="686"/>
                </a:lnTo>
                <a:lnTo>
                  <a:pt x="373" y="686"/>
                </a:lnTo>
                <a:lnTo>
                  <a:pt x="373" y="684"/>
                </a:lnTo>
                <a:lnTo>
                  <a:pt x="373" y="684"/>
                </a:lnTo>
                <a:lnTo>
                  <a:pt x="373" y="684"/>
                </a:lnTo>
                <a:lnTo>
                  <a:pt x="373" y="684"/>
                </a:lnTo>
                <a:lnTo>
                  <a:pt x="375" y="682"/>
                </a:lnTo>
                <a:lnTo>
                  <a:pt x="375" y="682"/>
                </a:lnTo>
                <a:lnTo>
                  <a:pt x="375" y="679"/>
                </a:lnTo>
                <a:lnTo>
                  <a:pt x="377" y="679"/>
                </a:lnTo>
                <a:lnTo>
                  <a:pt x="379" y="677"/>
                </a:lnTo>
                <a:lnTo>
                  <a:pt x="379" y="677"/>
                </a:lnTo>
                <a:lnTo>
                  <a:pt x="381" y="675"/>
                </a:lnTo>
                <a:lnTo>
                  <a:pt x="381" y="675"/>
                </a:lnTo>
                <a:lnTo>
                  <a:pt x="386" y="673"/>
                </a:lnTo>
                <a:lnTo>
                  <a:pt x="386" y="671"/>
                </a:lnTo>
                <a:lnTo>
                  <a:pt x="386" y="671"/>
                </a:lnTo>
                <a:lnTo>
                  <a:pt x="386" y="671"/>
                </a:lnTo>
                <a:lnTo>
                  <a:pt x="386" y="671"/>
                </a:lnTo>
                <a:lnTo>
                  <a:pt x="386" y="669"/>
                </a:lnTo>
                <a:lnTo>
                  <a:pt x="381" y="667"/>
                </a:lnTo>
                <a:lnTo>
                  <a:pt x="379" y="667"/>
                </a:lnTo>
                <a:lnTo>
                  <a:pt x="377" y="667"/>
                </a:lnTo>
                <a:lnTo>
                  <a:pt x="375" y="665"/>
                </a:lnTo>
                <a:lnTo>
                  <a:pt x="375" y="665"/>
                </a:lnTo>
                <a:lnTo>
                  <a:pt x="375" y="663"/>
                </a:lnTo>
                <a:lnTo>
                  <a:pt x="375" y="661"/>
                </a:lnTo>
                <a:lnTo>
                  <a:pt x="375" y="661"/>
                </a:lnTo>
                <a:lnTo>
                  <a:pt x="379" y="658"/>
                </a:lnTo>
                <a:lnTo>
                  <a:pt x="379" y="656"/>
                </a:lnTo>
                <a:lnTo>
                  <a:pt x="381" y="656"/>
                </a:lnTo>
                <a:lnTo>
                  <a:pt x="381" y="656"/>
                </a:lnTo>
                <a:lnTo>
                  <a:pt x="381" y="654"/>
                </a:lnTo>
                <a:lnTo>
                  <a:pt x="381" y="654"/>
                </a:lnTo>
                <a:lnTo>
                  <a:pt x="381" y="654"/>
                </a:lnTo>
                <a:lnTo>
                  <a:pt x="383" y="652"/>
                </a:lnTo>
                <a:lnTo>
                  <a:pt x="386" y="652"/>
                </a:lnTo>
                <a:lnTo>
                  <a:pt x="386" y="652"/>
                </a:lnTo>
                <a:lnTo>
                  <a:pt x="386" y="652"/>
                </a:lnTo>
                <a:lnTo>
                  <a:pt x="386" y="654"/>
                </a:lnTo>
                <a:lnTo>
                  <a:pt x="386" y="654"/>
                </a:lnTo>
                <a:lnTo>
                  <a:pt x="388" y="654"/>
                </a:lnTo>
                <a:lnTo>
                  <a:pt x="390" y="652"/>
                </a:lnTo>
                <a:lnTo>
                  <a:pt x="390" y="652"/>
                </a:lnTo>
                <a:lnTo>
                  <a:pt x="392" y="652"/>
                </a:lnTo>
                <a:lnTo>
                  <a:pt x="390" y="650"/>
                </a:lnTo>
                <a:lnTo>
                  <a:pt x="388" y="650"/>
                </a:lnTo>
                <a:lnTo>
                  <a:pt x="388" y="650"/>
                </a:lnTo>
                <a:lnTo>
                  <a:pt x="390" y="650"/>
                </a:lnTo>
                <a:lnTo>
                  <a:pt x="394" y="648"/>
                </a:lnTo>
                <a:lnTo>
                  <a:pt x="394" y="648"/>
                </a:lnTo>
                <a:lnTo>
                  <a:pt x="396" y="646"/>
                </a:lnTo>
                <a:lnTo>
                  <a:pt x="396" y="646"/>
                </a:lnTo>
                <a:lnTo>
                  <a:pt x="396" y="646"/>
                </a:lnTo>
                <a:lnTo>
                  <a:pt x="396" y="644"/>
                </a:lnTo>
                <a:lnTo>
                  <a:pt x="394" y="644"/>
                </a:lnTo>
                <a:lnTo>
                  <a:pt x="392" y="642"/>
                </a:lnTo>
                <a:lnTo>
                  <a:pt x="390" y="640"/>
                </a:lnTo>
                <a:lnTo>
                  <a:pt x="392" y="640"/>
                </a:lnTo>
                <a:lnTo>
                  <a:pt x="392" y="640"/>
                </a:lnTo>
                <a:lnTo>
                  <a:pt x="394" y="642"/>
                </a:lnTo>
                <a:lnTo>
                  <a:pt x="396" y="642"/>
                </a:lnTo>
                <a:lnTo>
                  <a:pt x="396" y="642"/>
                </a:lnTo>
                <a:lnTo>
                  <a:pt x="398" y="642"/>
                </a:lnTo>
                <a:lnTo>
                  <a:pt x="400" y="640"/>
                </a:lnTo>
                <a:lnTo>
                  <a:pt x="402" y="640"/>
                </a:lnTo>
                <a:lnTo>
                  <a:pt x="402" y="637"/>
                </a:lnTo>
                <a:lnTo>
                  <a:pt x="400" y="637"/>
                </a:lnTo>
                <a:lnTo>
                  <a:pt x="400" y="637"/>
                </a:lnTo>
                <a:lnTo>
                  <a:pt x="402" y="635"/>
                </a:lnTo>
                <a:lnTo>
                  <a:pt x="407" y="631"/>
                </a:lnTo>
                <a:lnTo>
                  <a:pt x="409" y="631"/>
                </a:lnTo>
                <a:lnTo>
                  <a:pt x="409" y="631"/>
                </a:lnTo>
                <a:lnTo>
                  <a:pt x="409" y="631"/>
                </a:lnTo>
                <a:lnTo>
                  <a:pt x="409" y="629"/>
                </a:lnTo>
                <a:lnTo>
                  <a:pt x="409" y="629"/>
                </a:lnTo>
                <a:lnTo>
                  <a:pt x="409" y="627"/>
                </a:lnTo>
                <a:lnTo>
                  <a:pt x="411" y="625"/>
                </a:lnTo>
                <a:lnTo>
                  <a:pt x="413" y="625"/>
                </a:lnTo>
                <a:lnTo>
                  <a:pt x="417" y="625"/>
                </a:lnTo>
                <a:lnTo>
                  <a:pt x="417" y="623"/>
                </a:lnTo>
                <a:lnTo>
                  <a:pt x="419" y="623"/>
                </a:lnTo>
                <a:lnTo>
                  <a:pt x="421" y="621"/>
                </a:lnTo>
                <a:lnTo>
                  <a:pt x="425" y="619"/>
                </a:lnTo>
                <a:lnTo>
                  <a:pt x="427" y="619"/>
                </a:lnTo>
                <a:lnTo>
                  <a:pt x="427" y="619"/>
                </a:lnTo>
                <a:lnTo>
                  <a:pt x="427" y="619"/>
                </a:lnTo>
                <a:lnTo>
                  <a:pt x="434" y="619"/>
                </a:lnTo>
                <a:lnTo>
                  <a:pt x="436" y="619"/>
                </a:lnTo>
                <a:lnTo>
                  <a:pt x="436" y="619"/>
                </a:lnTo>
                <a:lnTo>
                  <a:pt x="436" y="617"/>
                </a:lnTo>
                <a:lnTo>
                  <a:pt x="438" y="617"/>
                </a:lnTo>
                <a:lnTo>
                  <a:pt x="440" y="614"/>
                </a:lnTo>
                <a:lnTo>
                  <a:pt x="440" y="614"/>
                </a:lnTo>
                <a:lnTo>
                  <a:pt x="442" y="614"/>
                </a:lnTo>
                <a:lnTo>
                  <a:pt x="444" y="614"/>
                </a:lnTo>
                <a:lnTo>
                  <a:pt x="440" y="617"/>
                </a:lnTo>
                <a:lnTo>
                  <a:pt x="438" y="617"/>
                </a:lnTo>
                <a:lnTo>
                  <a:pt x="438" y="619"/>
                </a:lnTo>
                <a:lnTo>
                  <a:pt x="436" y="619"/>
                </a:lnTo>
                <a:lnTo>
                  <a:pt x="436" y="621"/>
                </a:lnTo>
                <a:lnTo>
                  <a:pt x="436" y="621"/>
                </a:lnTo>
                <a:lnTo>
                  <a:pt x="434" y="621"/>
                </a:lnTo>
                <a:lnTo>
                  <a:pt x="434" y="621"/>
                </a:lnTo>
                <a:lnTo>
                  <a:pt x="436" y="623"/>
                </a:lnTo>
                <a:lnTo>
                  <a:pt x="440" y="625"/>
                </a:lnTo>
                <a:lnTo>
                  <a:pt x="442" y="627"/>
                </a:lnTo>
                <a:lnTo>
                  <a:pt x="446" y="627"/>
                </a:lnTo>
                <a:lnTo>
                  <a:pt x="448" y="627"/>
                </a:lnTo>
                <a:lnTo>
                  <a:pt x="448" y="627"/>
                </a:lnTo>
                <a:lnTo>
                  <a:pt x="446" y="627"/>
                </a:lnTo>
                <a:lnTo>
                  <a:pt x="440" y="627"/>
                </a:lnTo>
                <a:lnTo>
                  <a:pt x="436" y="627"/>
                </a:lnTo>
                <a:lnTo>
                  <a:pt x="434" y="627"/>
                </a:lnTo>
                <a:lnTo>
                  <a:pt x="434" y="627"/>
                </a:lnTo>
                <a:lnTo>
                  <a:pt x="432" y="627"/>
                </a:lnTo>
                <a:lnTo>
                  <a:pt x="430" y="625"/>
                </a:lnTo>
                <a:lnTo>
                  <a:pt x="430" y="625"/>
                </a:lnTo>
                <a:lnTo>
                  <a:pt x="427" y="625"/>
                </a:lnTo>
                <a:lnTo>
                  <a:pt x="423" y="627"/>
                </a:lnTo>
                <a:lnTo>
                  <a:pt x="421" y="629"/>
                </a:lnTo>
                <a:lnTo>
                  <a:pt x="415" y="631"/>
                </a:lnTo>
                <a:lnTo>
                  <a:pt x="415" y="631"/>
                </a:lnTo>
                <a:lnTo>
                  <a:pt x="415" y="633"/>
                </a:lnTo>
                <a:lnTo>
                  <a:pt x="415" y="635"/>
                </a:lnTo>
                <a:lnTo>
                  <a:pt x="415" y="637"/>
                </a:lnTo>
                <a:lnTo>
                  <a:pt x="415" y="642"/>
                </a:lnTo>
                <a:lnTo>
                  <a:pt x="413" y="642"/>
                </a:lnTo>
                <a:lnTo>
                  <a:pt x="411" y="646"/>
                </a:lnTo>
                <a:lnTo>
                  <a:pt x="409" y="648"/>
                </a:lnTo>
                <a:lnTo>
                  <a:pt x="409" y="648"/>
                </a:lnTo>
                <a:lnTo>
                  <a:pt x="409" y="652"/>
                </a:lnTo>
                <a:lnTo>
                  <a:pt x="409" y="652"/>
                </a:lnTo>
                <a:lnTo>
                  <a:pt x="409" y="654"/>
                </a:lnTo>
                <a:lnTo>
                  <a:pt x="413" y="654"/>
                </a:lnTo>
                <a:lnTo>
                  <a:pt x="413" y="654"/>
                </a:lnTo>
                <a:lnTo>
                  <a:pt x="415" y="654"/>
                </a:lnTo>
                <a:lnTo>
                  <a:pt x="419" y="652"/>
                </a:lnTo>
                <a:lnTo>
                  <a:pt x="419" y="652"/>
                </a:lnTo>
                <a:lnTo>
                  <a:pt x="419" y="652"/>
                </a:lnTo>
                <a:lnTo>
                  <a:pt x="417" y="654"/>
                </a:lnTo>
                <a:lnTo>
                  <a:pt x="417" y="656"/>
                </a:lnTo>
                <a:lnTo>
                  <a:pt x="415" y="656"/>
                </a:lnTo>
                <a:lnTo>
                  <a:pt x="413" y="658"/>
                </a:lnTo>
                <a:lnTo>
                  <a:pt x="411" y="658"/>
                </a:lnTo>
                <a:lnTo>
                  <a:pt x="409" y="661"/>
                </a:lnTo>
                <a:lnTo>
                  <a:pt x="407" y="661"/>
                </a:lnTo>
                <a:lnTo>
                  <a:pt x="407" y="661"/>
                </a:lnTo>
                <a:lnTo>
                  <a:pt x="407" y="663"/>
                </a:lnTo>
                <a:lnTo>
                  <a:pt x="407" y="663"/>
                </a:lnTo>
                <a:lnTo>
                  <a:pt x="407" y="663"/>
                </a:lnTo>
                <a:lnTo>
                  <a:pt x="409" y="665"/>
                </a:lnTo>
                <a:lnTo>
                  <a:pt x="411" y="665"/>
                </a:lnTo>
                <a:lnTo>
                  <a:pt x="413" y="663"/>
                </a:lnTo>
                <a:lnTo>
                  <a:pt x="415" y="663"/>
                </a:lnTo>
                <a:lnTo>
                  <a:pt x="417" y="663"/>
                </a:lnTo>
                <a:lnTo>
                  <a:pt x="417" y="663"/>
                </a:lnTo>
                <a:lnTo>
                  <a:pt x="417" y="663"/>
                </a:lnTo>
                <a:lnTo>
                  <a:pt x="417" y="663"/>
                </a:lnTo>
                <a:lnTo>
                  <a:pt x="417" y="663"/>
                </a:lnTo>
                <a:lnTo>
                  <a:pt x="417" y="663"/>
                </a:lnTo>
                <a:lnTo>
                  <a:pt x="419" y="663"/>
                </a:lnTo>
                <a:lnTo>
                  <a:pt x="421" y="663"/>
                </a:lnTo>
                <a:lnTo>
                  <a:pt x="421" y="663"/>
                </a:lnTo>
                <a:lnTo>
                  <a:pt x="421" y="663"/>
                </a:lnTo>
                <a:lnTo>
                  <a:pt x="423" y="661"/>
                </a:lnTo>
                <a:lnTo>
                  <a:pt x="425" y="658"/>
                </a:lnTo>
                <a:lnTo>
                  <a:pt x="425" y="658"/>
                </a:lnTo>
                <a:lnTo>
                  <a:pt x="425" y="656"/>
                </a:lnTo>
                <a:lnTo>
                  <a:pt x="425" y="656"/>
                </a:lnTo>
                <a:lnTo>
                  <a:pt x="425" y="656"/>
                </a:lnTo>
                <a:lnTo>
                  <a:pt x="427" y="656"/>
                </a:lnTo>
                <a:lnTo>
                  <a:pt x="427" y="656"/>
                </a:lnTo>
                <a:lnTo>
                  <a:pt x="430" y="656"/>
                </a:lnTo>
                <a:lnTo>
                  <a:pt x="430" y="656"/>
                </a:lnTo>
                <a:lnTo>
                  <a:pt x="432" y="656"/>
                </a:lnTo>
                <a:lnTo>
                  <a:pt x="432" y="656"/>
                </a:lnTo>
                <a:lnTo>
                  <a:pt x="436" y="654"/>
                </a:lnTo>
                <a:lnTo>
                  <a:pt x="436" y="652"/>
                </a:lnTo>
                <a:lnTo>
                  <a:pt x="434" y="652"/>
                </a:lnTo>
                <a:lnTo>
                  <a:pt x="434" y="652"/>
                </a:lnTo>
                <a:lnTo>
                  <a:pt x="436" y="652"/>
                </a:lnTo>
                <a:lnTo>
                  <a:pt x="438" y="652"/>
                </a:lnTo>
                <a:lnTo>
                  <a:pt x="438" y="652"/>
                </a:lnTo>
                <a:lnTo>
                  <a:pt x="438" y="650"/>
                </a:lnTo>
                <a:lnTo>
                  <a:pt x="438" y="650"/>
                </a:lnTo>
                <a:lnTo>
                  <a:pt x="438" y="648"/>
                </a:lnTo>
                <a:lnTo>
                  <a:pt x="440" y="650"/>
                </a:lnTo>
                <a:lnTo>
                  <a:pt x="440" y="652"/>
                </a:lnTo>
                <a:lnTo>
                  <a:pt x="440" y="652"/>
                </a:lnTo>
                <a:lnTo>
                  <a:pt x="440" y="652"/>
                </a:lnTo>
                <a:lnTo>
                  <a:pt x="442" y="650"/>
                </a:lnTo>
                <a:lnTo>
                  <a:pt x="442" y="648"/>
                </a:lnTo>
                <a:lnTo>
                  <a:pt x="442" y="646"/>
                </a:lnTo>
                <a:lnTo>
                  <a:pt x="442" y="644"/>
                </a:lnTo>
                <a:lnTo>
                  <a:pt x="444" y="644"/>
                </a:lnTo>
                <a:lnTo>
                  <a:pt x="444" y="646"/>
                </a:lnTo>
                <a:lnTo>
                  <a:pt x="444" y="646"/>
                </a:lnTo>
                <a:lnTo>
                  <a:pt x="448" y="646"/>
                </a:lnTo>
                <a:lnTo>
                  <a:pt x="448" y="646"/>
                </a:lnTo>
                <a:lnTo>
                  <a:pt x="448" y="648"/>
                </a:lnTo>
                <a:lnTo>
                  <a:pt x="451" y="648"/>
                </a:lnTo>
                <a:lnTo>
                  <a:pt x="453" y="648"/>
                </a:lnTo>
                <a:lnTo>
                  <a:pt x="455" y="648"/>
                </a:lnTo>
                <a:lnTo>
                  <a:pt x="455" y="648"/>
                </a:lnTo>
                <a:lnTo>
                  <a:pt x="457" y="648"/>
                </a:lnTo>
                <a:lnTo>
                  <a:pt x="457" y="648"/>
                </a:lnTo>
                <a:lnTo>
                  <a:pt x="457" y="648"/>
                </a:lnTo>
                <a:lnTo>
                  <a:pt x="457" y="648"/>
                </a:lnTo>
                <a:lnTo>
                  <a:pt x="459" y="644"/>
                </a:lnTo>
                <a:lnTo>
                  <a:pt x="459" y="644"/>
                </a:lnTo>
                <a:lnTo>
                  <a:pt x="461" y="644"/>
                </a:lnTo>
                <a:lnTo>
                  <a:pt x="461" y="644"/>
                </a:lnTo>
                <a:lnTo>
                  <a:pt x="461" y="644"/>
                </a:lnTo>
                <a:lnTo>
                  <a:pt x="461" y="642"/>
                </a:lnTo>
                <a:lnTo>
                  <a:pt x="461" y="640"/>
                </a:lnTo>
                <a:lnTo>
                  <a:pt x="461" y="640"/>
                </a:lnTo>
                <a:lnTo>
                  <a:pt x="461" y="637"/>
                </a:lnTo>
                <a:lnTo>
                  <a:pt x="461" y="637"/>
                </a:lnTo>
                <a:lnTo>
                  <a:pt x="463" y="637"/>
                </a:lnTo>
                <a:lnTo>
                  <a:pt x="463" y="637"/>
                </a:lnTo>
                <a:lnTo>
                  <a:pt x="465" y="635"/>
                </a:lnTo>
                <a:lnTo>
                  <a:pt x="463" y="635"/>
                </a:lnTo>
                <a:lnTo>
                  <a:pt x="463" y="635"/>
                </a:lnTo>
                <a:lnTo>
                  <a:pt x="461" y="635"/>
                </a:lnTo>
                <a:lnTo>
                  <a:pt x="461" y="635"/>
                </a:lnTo>
                <a:lnTo>
                  <a:pt x="459" y="635"/>
                </a:lnTo>
                <a:lnTo>
                  <a:pt x="457" y="635"/>
                </a:lnTo>
                <a:lnTo>
                  <a:pt x="455" y="635"/>
                </a:lnTo>
                <a:lnTo>
                  <a:pt x="455" y="635"/>
                </a:lnTo>
                <a:lnTo>
                  <a:pt x="455" y="635"/>
                </a:lnTo>
                <a:lnTo>
                  <a:pt x="455" y="635"/>
                </a:lnTo>
                <a:lnTo>
                  <a:pt x="457" y="635"/>
                </a:lnTo>
                <a:lnTo>
                  <a:pt x="457" y="635"/>
                </a:lnTo>
                <a:lnTo>
                  <a:pt x="459" y="635"/>
                </a:lnTo>
                <a:lnTo>
                  <a:pt x="459" y="633"/>
                </a:lnTo>
                <a:lnTo>
                  <a:pt x="459" y="633"/>
                </a:lnTo>
                <a:lnTo>
                  <a:pt x="459" y="633"/>
                </a:lnTo>
                <a:lnTo>
                  <a:pt x="459" y="631"/>
                </a:lnTo>
                <a:lnTo>
                  <a:pt x="459" y="631"/>
                </a:lnTo>
                <a:lnTo>
                  <a:pt x="457" y="631"/>
                </a:lnTo>
                <a:lnTo>
                  <a:pt x="455" y="629"/>
                </a:lnTo>
                <a:lnTo>
                  <a:pt x="455" y="629"/>
                </a:lnTo>
                <a:lnTo>
                  <a:pt x="457" y="629"/>
                </a:lnTo>
                <a:lnTo>
                  <a:pt x="459" y="629"/>
                </a:lnTo>
                <a:lnTo>
                  <a:pt x="459" y="629"/>
                </a:lnTo>
                <a:lnTo>
                  <a:pt x="459" y="627"/>
                </a:lnTo>
                <a:lnTo>
                  <a:pt x="461" y="625"/>
                </a:lnTo>
                <a:lnTo>
                  <a:pt x="461" y="625"/>
                </a:lnTo>
                <a:lnTo>
                  <a:pt x="459" y="625"/>
                </a:lnTo>
                <a:lnTo>
                  <a:pt x="459" y="625"/>
                </a:lnTo>
                <a:lnTo>
                  <a:pt x="457" y="625"/>
                </a:lnTo>
                <a:lnTo>
                  <a:pt x="459" y="625"/>
                </a:lnTo>
                <a:lnTo>
                  <a:pt x="459" y="625"/>
                </a:lnTo>
                <a:lnTo>
                  <a:pt x="459" y="623"/>
                </a:lnTo>
                <a:lnTo>
                  <a:pt x="461" y="623"/>
                </a:lnTo>
                <a:lnTo>
                  <a:pt x="461" y="623"/>
                </a:lnTo>
                <a:lnTo>
                  <a:pt x="463" y="623"/>
                </a:lnTo>
                <a:lnTo>
                  <a:pt x="463" y="623"/>
                </a:lnTo>
                <a:lnTo>
                  <a:pt x="465" y="621"/>
                </a:lnTo>
                <a:lnTo>
                  <a:pt x="467" y="621"/>
                </a:lnTo>
                <a:lnTo>
                  <a:pt x="467" y="621"/>
                </a:lnTo>
                <a:lnTo>
                  <a:pt x="463" y="625"/>
                </a:lnTo>
                <a:lnTo>
                  <a:pt x="463" y="625"/>
                </a:lnTo>
                <a:lnTo>
                  <a:pt x="463" y="627"/>
                </a:lnTo>
                <a:lnTo>
                  <a:pt x="465" y="627"/>
                </a:lnTo>
                <a:lnTo>
                  <a:pt x="467" y="627"/>
                </a:lnTo>
                <a:lnTo>
                  <a:pt x="469" y="627"/>
                </a:lnTo>
                <a:lnTo>
                  <a:pt x="469" y="627"/>
                </a:lnTo>
                <a:lnTo>
                  <a:pt x="469" y="625"/>
                </a:lnTo>
                <a:lnTo>
                  <a:pt x="469" y="625"/>
                </a:lnTo>
                <a:lnTo>
                  <a:pt x="471" y="625"/>
                </a:lnTo>
                <a:lnTo>
                  <a:pt x="471" y="627"/>
                </a:lnTo>
                <a:lnTo>
                  <a:pt x="471" y="627"/>
                </a:lnTo>
                <a:lnTo>
                  <a:pt x="474" y="627"/>
                </a:lnTo>
                <a:lnTo>
                  <a:pt x="474" y="627"/>
                </a:lnTo>
                <a:lnTo>
                  <a:pt x="474" y="627"/>
                </a:lnTo>
                <a:lnTo>
                  <a:pt x="474" y="625"/>
                </a:lnTo>
                <a:lnTo>
                  <a:pt x="476" y="625"/>
                </a:lnTo>
                <a:lnTo>
                  <a:pt x="476" y="625"/>
                </a:lnTo>
                <a:lnTo>
                  <a:pt x="478" y="625"/>
                </a:lnTo>
                <a:lnTo>
                  <a:pt x="478" y="625"/>
                </a:lnTo>
                <a:lnTo>
                  <a:pt x="480" y="625"/>
                </a:lnTo>
                <a:lnTo>
                  <a:pt x="482" y="623"/>
                </a:lnTo>
                <a:lnTo>
                  <a:pt x="484" y="623"/>
                </a:lnTo>
                <a:lnTo>
                  <a:pt x="486" y="623"/>
                </a:lnTo>
                <a:lnTo>
                  <a:pt x="488" y="623"/>
                </a:lnTo>
                <a:lnTo>
                  <a:pt x="484" y="625"/>
                </a:lnTo>
                <a:lnTo>
                  <a:pt x="484" y="625"/>
                </a:lnTo>
                <a:lnTo>
                  <a:pt x="484" y="627"/>
                </a:lnTo>
                <a:lnTo>
                  <a:pt x="484" y="627"/>
                </a:lnTo>
                <a:lnTo>
                  <a:pt x="484" y="629"/>
                </a:lnTo>
                <a:lnTo>
                  <a:pt x="486" y="629"/>
                </a:lnTo>
                <a:lnTo>
                  <a:pt x="486" y="631"/>
                </a:lnTo>
                <a:lnTo>
                  <a:pt x="484" y="631"/>
                </a:lnTo>
                <a:lnTo>
                  <a:pt x="484" y="631"/>
                </a:lnTo>
                <a:lnTo>
                  <a:pt x="486" y="631"/>
                </a:lnTo>
                <a:lnTo>
                  <a:pt x="488" y="631"/>
                </a:lnTo>
                <a:lnTo>
                  <a:pt x="488" y="631"/>
                </a:lnTo>
                <a:lnTo>
                  <a:pt x="490" y="631"/>
                </a:lnTo>
                <a:lnTo>
                  <a:pt x="490" y="631"/>
                </a:lnTo>
                <a:lnTo>
                  <a:pt x="490" y="631"/>
                </a:lnTo>
                <a:lnTo>
                  <a:pt x="490" y="633"/>
                </a:lnTo>
                <a:lnTo>
                  <a:pt x="497" y="633"/>
                </a:lnTo>
                <a:lnTo>
                  <a:pt x="497" y="633"/>
                </a:lnTo>
                <a:lnTo>
                  <a:pt x="497" y="635"/>
                </a:lnTo>
                <a:lnTo>
                  <a:pt x="495" y="635"/>
                </a:lnTo>
                <a:lnTo>
                  <a:pt x="495" y="637"/>
                </a:lnTo>
                <a:lnTo>
                  <a:pt x="495" y="637"/>
                </a:lnTo>
                <a:lnTo>
                  <a:pt x="497" y="637"/>
                </a:lnTo>
                <a:lnTo>
                  <a:pt x="499" y="637"/>
                </a:lnTo>
                <a:lnTo>
                  <a:pt x="501" y="637"/>
                </a:lnTo>
                <a:lnTo>
                  <a:pt x="503" y="640"/>
                </a:lnTo>
                <a:lnTo>
                  <a:pt x="505" y="637"/>
                </a:lnTo>
                <a:lnTo>
                  <a:pt x="505" y="637"/>
                </a:lnTo>
                <a:lnTo>
                  <a:pt x="507" y="635"/>
                </a:lnTo>
                <a:lnTo>
                  <a:pt x="509" y="633"/>
                </a:lnTo>
                <a:lnTo>
                  <a:pt x="511" y="633"/>
                </a:lnTo>
                <a:lnTo>
                  <a:pt x="511" y="633"/>
                </a:lnTo>
                <a:lnTo>
                  <a:pt x="509" y="633"/>
                </a:lnTo>
                <a:lnTo>
                  <a:pt x="509" y="635"/>
                </a:lnTo>
                <a:lnTo>
                  <a:pt x="509" y="637"/>
                </a:lnTo>
                <a:lnTo>
                  <a:pt x="509" y="640"/>
                </a:lnTo>
                <a:lnTo>
                  <a:pt x="509" y="640"/>
                </a:lnTo>
                <a:lnTo>
                  <a:pt x="511" y="642"/>
                </a:lnTo>
                <a:lnTo>
                  <a:pt x="511" y="642"/>
                </a:lnTo>
                <a:lnTo>
                  <a:pt x="511" y="642"/>
                </a:lnTo>
                <a:lnTo>
                  <a:pt x="513" y="642"/>
                </a:lnTo>
                <a:lnTo>
                  <a:pt x="518" y="642"/>
                </a:lnTo>
                <a:lnTo>
                  <a:pt x="520" y="644"/>
                </a:lnTo>
                <a:lnTo>
                  <a:pt x="520" y="646"/>
                </a:lnTo>
                <a:lnTo>
                  <a:pt x="520" y="646"/>
                </a:lnTo>
                <a:lnTo>
                  <a:pt x="520" y="646"/>
                </a:lnTo>
                <a:lnTo>
                  <a:pt x="520" y="646"/>
                </a:lnTo>
                <a:lnTo>
                  <a:pt x="522" y="646"/>
                </a:lnTo>
                <a:lnTo>
                  <a:pt x="524" y="646"/>
                </a:lnTo>
                <a:lnTo>
                  <a:pt x="528" y="646"/>
                </a:lnTo>
                <a:lnTo>
                  <a:pt x="536" y="644"/>
                </a:lnTo>
                <a:lnTo>
                  <a:pt x="543" y="646"/>
                </a:lnTo>
                <a:lnTo>
                  <a:pt x="549" y="646"/>
                </a:lnTo>
                <a:lnTo>
                  <a:pt x="555" y="648"/>
                </a:lnTo>
                <a:lnTo>
                  <a:pt x="557" y="648"/>
                </a:lnTo>
                <a:lnTo>
                  <a:pt x="559" y="646"/>
                </a:lnTo>
                <a:lnTo>
                  <a:pt x="559" y="646"/>
                </a:lnTo>
                <a:lnTo>
                  <a:pt x="559" y="646"/>
                </a:lnTo>
                <a:lnTo>
                  <a:pt x="559" y="644"/>
                </a:lnTo>
                <a:lnTo>
                  <a:pt x="559" y="644"/>
                </a:lnTo>
                <a:lnTo>
                  <a:pt x="559" y="644"/>
                </a:lnTo>
                <a:lnTo>
                  <a:pt x="559" y="646"/>
                </a:lnTo>
                <a:lnTo>
                  <a:pt x="562" y="646"/>
                </a:lnTo>
                <a:lnTo>
                  <a:pt x="562" y="648"/>
                </a:lnTo>
                <a:lnTo>
                  <a:pt x="559" y="648"/>
                </a:lnTo>
                <a:lnTo>
                  <a:pt x="559" y="650"/>
                </a:lnTo>
                <a:lnTo>
                  <a:pt x="568" y="652"/>
                </a:lnTo>
                <a:lnTo>
                  <a:pt x="570" y="652"/>
                </a:lnTo>
                <a:lnTo>
                  <a:pt x="574" y="652"/>
                </a:lnTo>
                <a:lnTo>
                  <a:pt x="576" y="652"/>
                </a:lnTo>
                <a:lnTo>
                  <a:pt x="580" y="650"/>
                </a:lnTo>
                <a:lnTo>
                  <a:pt x="583" y="650"/>
                </a:lnTo>
                <a:lnTo>
                  <a:pt x="585" y="648"/>
                </a:lnTo>
                <a:lnTo>
                  <a:pt x="587" y="646"/>
                </a:lnTo>
                <a:lnTo>
                  <a:pt x="587" y="646"/>
                </a:lnTo>
                <a:lnTo>
                  <a:pt x="589" y="646"/>
                </a:lnTo>
                <a:lnTo>
                  <a:pt x="591" y="650"/>
                </a:lnTo>
                <a:lnTo>
                  <a:pt x="595" y="650"/>
                </a:lnTo>
                <a:lnTo>
                  <a:pt x="593" y="650"/>
                </a:lnTo>
                <a:lnTo>
                  <a:pt x="591" y="650"/>
                </a:lnTo>
                <a:lnTo>
                  <a:pt x="591" y="650"/>
                </a:lnTo>
                <a:lnTo>
                  <a:pt x="591" y="652"/>
                </a:lnTo>
                <a:lnTo>
                  <a:pt x="591" y="652"/>
                </a:lnTo>
                <a:lnTo>
                  <a:pt x="591" y="654"/>
                </a:lnTo>
                <a:lnTo>
                  <a:pt x="591" y="654"/>
                </a:lnTo>
                <a:lnTo>
                  <a:pt x="589" y="654"/>
                </a:lnTo>
                <a:lnTo>
                  <a:pt x="589" y="652"/>
                </a:lnTo>
                <a:lnTo>
                  <a:pt x="589" y="650"/>
                </a:lnTo>
                <a:lnTo>
                  <a:pt x="589" y="650"/>
                </a:lnTo>
                <a:lnTo>
                  <a:pt x="587" y="648"/>
                </a:lnTo>
                <a:lnTo>
                  <a:pt x="587" y="648"/>
                </a:lnTo>
                <a:lnTo>
                  <a:pt x="587" y="648"/>
                </a:lnTo>
                <a:lnTo>
                  <a:pt x="587" y="648"/>
                </a:lnTo>
                <a:lnTo>
                  <a:pt x="587" y="648"/>
                </a:lnTo>
                <a:lnTo>
                  <a:pt x="585" y="650"/>
                </a:lnTo>
                <a:lnTo>
                  <a:pt x="585" y="650"/>
                </a:lnTo>
                <a:lnTo>
                  <a:pt x="587" y="652"/>
                </a:lnTo>
                <a:lnTo>
                  <a:pt x="587" y="652"/>
                </a:lnTo>
                <a:lnTo>
                  <a:pt x="587" y="654"/>
                </a:lnTo>
                <a:lnTo>
                  <a:pt x="585" y="654"/>
                </a:lnTo>
                <a:lnTo>
                  <a:pt x="585" y="656"/>
                </a:lnTo>
                <a:lnTo>
                  <a:pt x="583" y="656"/>
                </a:lnTo>
                <a:lnTo>
                  <a:pt x="583" y="656"/>
                </a:lnTo>
                <a:lnTo>
                  <a:pt x="583" y="656"/>
                </a:lnTo>
                <a:lnTo>
                  <a:pt x="585" y="658"/>
                </a:lnTo>
                <a:lnTo>
                  <a:pt x="585" y="658"/>
                </a:lnTo>
                <a:lnTo>
                  <a:pt x="589" y="661"/>
                </a:lnTo>
                <a:lnTo>
                  <a:pt x="595" y="663"/>
                </a:lnTo>
                <a:lnTo>
                  <a:pt x="599" y="665"/>
                </a:lnTo>
                <a:lnTo>
                  <a:pt x="601" y="665"/>
                </a:lnTo>
                <a:lnTo>
                  <a:pt x="601" y="665"/>
                </a:lnTo>
                <a:lnTo>
                  <a:pt x="601" y="665"/>
                </a:lnTo>
                <a:lnTo>
                  <a:pt x="601" y="665"/>
                </a:lnTo>
                <a:lnTo>
                  <a:pt x="601" y="665"/>
                </a:lnTo>
                <a:lnTo>
                  <a:pt x="603" y="667"/>
                </a:lnTo>
                <a:lnTo>
                  <a:pt x="606" y="667"/>
                </a:lnTo>
                <a:lnTo>
                  <a:pt x="608" y="669"/>
                </a:lnTo>
                <a:lnTo>
                  <a:pt x="610" y="671"/>
                </a:lnTo>
                <a:lnTo>
                  <a:pt x="610" y="671"/>
                </a:lnTo>
                <a:lnTo>
                  <a:pt x="610" y="673"/>
                </a:lnTo>
                <a:lnTo>
                  <a:pt x="612" y="675"/>
                </a:lnTo>
                <a:lnTo>
                  <a:pt x="614" y="675"/>
                </a:lnTo>
                <a:lnTo>
                  <a:pt x="614" y="675"/>
                </a:lnTo>
                <a:lnTo>
                  <a:pt x="614" y="675"/>
                </a:lnTo>
                <a:lnTo>
                  <a:pt x="614" y="677"/>
                </a:lnTo>
                <a:lnTo>
                  <a:pt x="616" y="677"/>
                </a:lnTo>
                <a:lnTo>
                  <a:pt x="622" y="682"/>
                </a:lnTo>
                <a:lnTo>
                  <a:pt x="624" y="682"/>
                </a:lnTo>
                <a:lnTo>
                  <a:pt x="627" y="684"/>
                </a:lnTo>
                <a:lnTo>
                  <a:pt x="629" y="684"/>
                </a:lnTo>
                <a:lnTo>
                  <a:pt x="629" y="684"/>
                </a:lnTo>
                <a:lnTo>
                  <a:pt x="631" y="682"/>
                </a:lnTo>
                <a:lnTo>
                  <a:pt x="635" y="682"/>
                </a:lnTo>
                <a:lnTo>
                  <a:pt x="637" y="682"/>
                </a:lnTo>
                <a:lnTo>
                  <a:pt x="637" y="682"/>
                </a:lnTo>
                <a:lnTo>
                  <a:pt x="637" y="679"/>
                </a:lnTo>
                <a:lnTo>
                  <a:pt x="637" y="679"/>
                </a:lnTo>
                <a:lnTo>
                  <a:pt x="635" y="677"/>
                </a:lnTo>
                <a:lnTo>
                  <a:pt x="633" y="675"/>
                </a:lnTo>
                <a:lnTo>
                  <a:pt x="631" y="675"/>
                </a:lnTo>
                <a:lnTo>
                  <a:pt x="631" y="675"/>
                </a:lnTo>
                <a:lnTo>
                  <a:pt x="631" y="675"/>
                </a:lnTo>
                <a:lnTo>
                  <a:pt x="631" y="673"/>
                </a:lnTo>
                <a:lnTo>
                  <a:pt x="629" y="673"/>
                </a:lnTo>
                <a:lnTo>
                  <a:pt x="629" y="673"/>
                </a:lnTo>
                <a:lnTo>
                  <a:pt x="629" y="673"/>
                </a:lnTo>
                <a:lnTo>
                  <a:pt x="627" y="671"/>
                </a:lnTo>
                <a:lnTo>
                  <a:pt x="624" y="671"/>
                </a:lnTo>
                <a:lnTo>
                  <a:pt x="624" y="671"/>
                </a:lnTo>
                <a:lnTo>
                  <a:pt x="622" y="671"/>
                </a:lnTo>
                <a:lnTo>
                  <a:pt x="622" y="671"/>
                </a:lnTo>
                <a:lnTo>
                  <a:pt x="622" y="669"/>
                </a:lnTo>
                <a:lnTo>
                  <a:pt x="624" y="669"/>
                </a:lnTo>
                <a:lnTo>
                  <a:pt x="624" y="669"/>
                </a:lnTo>
                <a:lnTo>
                  <a:pt x="622" y="667"/>
                </a:lnTo>
                <a:lnTo>
                  <a:pt x="622" y="667"/>
                </a:lnTo>
                <a:lnTo>
                  <a:pt x="624" y="669"/>
                </a:lnTo>
                <a:lnTo>
                  <a:pt x="629" y="669"/>
                </a:lnTo>
                <a:lnTo>
                  <a:pt x="631" y="671"/>
                </a:lnTo>
                <a:lnTo>
                  <a:pt x="631" y="671"/>
                </a:lnTo>
                <a:lnTo>
                  <a:pt x="631" y="671"/>
                </a:lnTo>
                <a:lnTo>
                  <a:pt x="633" y="671"/>
                </a:lnTo>
                <a:lnTo>
                  <a:pt x="633" y="673"/>
                </a:lnTo>
                <a:lnTo>
                  <a:pt x="635" y="673"/>
                </a:lnTo>
                <a:lnTo>
                  <a:pt x="635" y="673"/>
                </a:lnTo>
                <a:lnTo>
                  <a:pt x="635" y="673"/>
                </a:lnTo>
                <a:lnTo>
                  <a:pt x="635" y="671"/>
                </a:lnTo>
                <a:lnTo>
                  <a:pt x="635" y="671"/>
                </a:lnTo>
                <a:lnTo>
                  <a:pt x="635" y="671"/>
                </a:lnTo>
                <a:lnTo>
                  <a:pt x="635" y="669"/>
                </a:lnTo>
                <a:lnTo>
                  <a:pt x="635" y="667"/>
                </a:lnTo>
                <a:lnTo>
                  <a:pt x="635" y="667"/>
                </a:lnTo>
                <a:lnTo>
                  <a:pt x="637" y="669"/>
                </a:lnTo>
                <a:lnTo>
                  <a:pt x="637" y="671"/>
                </a:lnTo>
                <a:lnTo>
                  <a:pt x="637" y="671"/>
                </a:lnTo>
                <a:lnTo>
                  <a:pt x="639" y="671"/>
                </a:lnTo>
                <a:lnTo>
                  <a:pt x="639" y="671"/>
                </a:lnTo>
                <a:lnTo>
                  <a:pt x="637" y="671"/>
                </a:lnTo>
                <a:lnTo>
                  <a:pt x="637" y="673"/>
                </a:lnTo>
                <a:lnTo>
                  <a:pt x="639" y="675"/>
                </a:lnTo>
                <a:lnTo>
                  <a:pt x="639" y="677"/>
                </a:lnTo>
                <a:lnTo>
                  <a:pt x="639" y="679"/>
                </a:lnTo>
                <a:lnTo>
                  <a:pt x="639" y="682"/>
                </a:lnTo>
                <a:lnTo>
                  <a:pt x="639" y="682"/>
                </a:lnTo>
                <a:lnTo>
                  <a:pt x="643" y="682"/>
                </a:lnTo>
                <a:lnTo>
                  <a:pt x="645" y="682"/>
                </a:lnTo>
                <a:lnTo>
                  <a:pt x="647" y="684"/>
                </a:lnTo>
                <a:lnTo>
                  <a:pt x="647" y="684"/>
                </a:lnTo>
                <a:lnTo>
                  <a:pt x="650" y="684"/>
                </a:lnTo>
                <a:lnTo>
                  <a:pt x="652" y="684"/>
                </a:lnTo>
                <a:lnTo>
                  <a:pt x="652" y="684"/>
                </a:lnTo>
                <a:lnTo>
                  <a:pt x="652" y="684"/>
                </a:lnTo>
                <a:lnTo>
                  <a:pt x="652" y="682"/>
                </a:lnTo>
                <a:lnTo>
                  <a:pt x="650" y="679"/>
                </a:lnTo>
                <a:lnTo>
                  <a:pt x="650" y="677"/>
                </a:lnTo>
                <a:lnTo>
                  <a:pt x="650" y="675"/>
                </a:lnTo>
                <a:lnTo>
                  <a:pt x="647" y="673"/>
                </a:lnTo>
                <a:lnTo>
                  <a:pt x="647" y="671"/>
                </a:lnTo>
                <a:lnTo>
                  <a:pt x="645" y="667"/>
                </a:lnTo>
                <a:lnTo>
                  <a:pt x="645" y="665"/>
                </a:lnTo>
                <a:lnTo>
                  <a:pt x="645" y="663"/>
                </a:lnTo>
                <a:lnTo>
                  <a:pt x="645" y="665"/>
                </a:lnTo>
                <a:lnTo>
                  <a:pt x="645" y="663"/>
                </a:lnTo>
                <a:lnTo>
                  <a:pt x="645" y="661"/>
                </a:lnTo>
                <a:lnTo>
                  <a:pt x="645" y="661"/>
                </a:lnTo>
                <a:lnTo>
                  <a:pt x="645" y="661"/>
                </a:lnTo>
                <a:lnTo>
                  <a:pt x="647" y="658"/>
                </a:lnTo>
                <a:lnTo>
                  <a:pt x="647" y="658"/>
                </a:lnTo>
                <a:lnTo>
                  <a:pt x="647" y="661"/>
                </a:lnTo>
                <a:lnTo>
                  <a:pt x="647" y="663"/>
                </a:lnTo>
                <a:lnTo>
                  <a:pt x="650" y="667"/>
                </a:lnTo>
                <a:lnTo>
                  <a:pt x="650" y="671"/>
                </a:lnTo>
                <a:lnTo>
                  <a:pt x="652" y="673"/>
                </a:lnTo>
                <a:lnTo>
                  <a:pt x="652" y="673"/>
                </a:lnTo>
                <a:lnTo>
                  <a:pt x="652" y="673"/>
                </a:lnTo>
                <a:lnTo>
                  <a:pt x="654" y="675"/>
                </a:lnTo>
                <a:lnTo>
                  <a:pt x="656" y="679"/>
                </a:lnTo>
                <a:lnTo>
                  <a:pt x="656" y="682"/>
                </a:lnTo>
                <a:lnTo>
                  <a:pt x="660" y="682"/>
                </a:lnTo>
                <a:lnTo>
                  <a:pt x="662" y="684"/>
                </a:lnTo>
                <a:lnTo>
                  <a:pt x="662" y="684"/>
                </a:lnTo>
                <a:lnTo>
                  <a:pt x="664" y="684"/>
                </a:lnTo>
                <a:lnTo>
                  <a:pt x="664" y="684"/>
                </a:lnTo>
                <a:lnTo>
                  <a:pt x="666" y="679"/>
                </a:lnTo>
                <a:lnTo>
                  <a:pt x="666" y="679"/>
                </a:lnTo>
                <a:lnTo>
                  <a:pt x="668" y="677"/>
                </a:lnTo>
                <a:lnTo>
                  <a:pt x="668" y="677"/>
                </a:lnTo>
                <a:lnTo>
                  <a:pt x="668" y="679"/>
                </a:lnTo>
                <a:lnTo>
                  <a:pt x="668" y="679"/>
                </a:lnTo>
                <a:lnTo>
                  <a:pt x="666" y="684"/>
                </a:lnTo>
                <a:lnTo>
                  <a:pt x="666" y="686"/>
                </a:lnTo>
                <a:lnTo>
                  <a:pt x="666" y="686"/>
                </a:lnTo>
                <a:lnTo>
                  <a:pt x="666" y="688"/>
                </a:lnTo>
                <a:lnTo>
                  <a:pt x="668" y="690"/>
                </a:lnTo>
                <a:lnTo>
                  <a:pt x="668" y="690"/>
                </a:lnTo>
                <a:lnTo>
                  <a:pt x="671" y="692"/>
                </a:lnTo>
                <a:lnTo>
                  <a:pt x="671" y="692"/>
                </a:lnTo>
                <a:lnTo>
                  <a:pt x="671" y="692"/>
                </a:lnTo>
                <a:lnTo>
                  <a:pt x="673" y="692"/>
                </a:lnTo>
                <a:lnTo>
                  <a:pt x="673" y="690"/>
                </a:lnTo>
                <a:lnTo>
                  <a:pt x="675" y="690"/>
                </a:lnTo>
                <a:lnTo>
                  <a:pt x="679" y="692"/>
                </a:lnTo>
                <a:lnTo>
                  <a:pt x="679" y="692"/>
                </a:lnTo>
                <a:lnTo>
                  <a:pt x="673" y="692"/>
                </a:lnTo>
                <a:lnTo>
                  <a:pt x="673" y="692"/>
                </a:lnTo>
                <a:lnTo>
                  <a:pt x="673" y="692"/>
                </a:lnTo>
                <a:lnTo>
                  <a:pt x="673" y="694"/>
                </a:lnTo>
                <a:lnTo>
                  <a:pt x="675" y="694"/>
                </a:lnTo>
                <a:lnTo>
                  <a:pt x="679" y="698"/>
                </a:lnTo>
                <a:lnTo>
                  <a:pt x="679" y="698"/>
                </a:lnTo>
                <a:lnTo>
                  <a:pt x="677" y="696"/>
                </a:lnTo>
                <a:lnTo>
                  <a:pt x="673" y="696"/>
                </a:lnTo>
                <a:lnTo>
                  <a:pt x="673" y="696"/>
                </a:lnTo>
                <a:lnTo>
                  <a:pt x="673" y="696"/>
                </a:lnTo>
                <a:lnTo>
                  <a:pt x="671" y="696"/>
                </a:lnTo>
                <a:lnTo>
                  <a:pt x="673" y="698"/>
                </a:lnTo>
                <a:lnTo>
                  <a:pt x="675" y="702"/>
                </a:lnTo>
                <a:lnTo>
                  <a:pt x="675" y="707"/>
                </a:lnTo>
                <a:lnTo>
                  <a:pt x="683" y="709"/>
                </a:lnTo>
                <a:lnTo>
                  <a:pt x="683" y="709"/>
                </a:lnTo>
                <a:lnTo>
                  <a:pt x="683" y="709"/>
                </a:lnTo>
                <a:lnTo>
                  <a:pt x="683" y="711"/>
                </a:lnTo>
                <a:lnTo>
                  <a:pt x="683" y="711"/>
                </a:lnTo>
                <a:lnTo>
                  <a:pt x="683" y="711"/>
                </a:lnTo>
                <a:lnTo>
                  <a:pt x="685" y="713"/>
                </a:lnTo>
                <a:lnTo>
                  <a:pt x="685" y="713"/>
                </a:lnTo>
                <a:lnTo>
                  <a:pt x="689" y="715"/>
                </a:lnTo>
                <a:lnTo>
                  <a:pt x="689" y="717"/>
                </a:lnTo>
                <a:lnTo>
                  <a:pt x="689" y="717"/>
                </a:lnTo>
                <a:lnTo>
                  <a:pt x="689" y="717"/>
                </a:lnTo>
                <a:lnTo>
                  <a:pt x="691" y="717"/>
                </a:lnTo>
                <a:lnTo>
                  <a:pt x="691" y="719"/>
                </a:lnTo>
                <a:lnTo>
                  <a:pt x="691" y="719"/>
                </a:lnTo>
                <a:lnTo>
                  <a:pt x="691" y="719"/>
                </a:lnTo>
                <a:lnTo>
                  <a:pt x="694" y="721"/>
                </a:lnTo>
                <a:lnTo>
                  <a:pt x="694" y="721"/>
                </a:lnTo>
                <a:lnTo>
                  <a:pt x="696" y="723"/>
                </a:lnTo>
                <a:lnTo>
                  <a:pt x="696" y="723"/>
                </a:lnTo>
                <a:lnTo>
                  <a:pt x="696" y="726"/>
                </a:lnTo>
                <a:lnTo>
                  <a:pt x="698" y="726"/>
                </a:lnTo>
                <a:lnTo>
                  <a:pt x="698" y="726"/>
                </a:lnTo>
                <a:lnTo>
                  <a:pt x="702" y="726"/>
                </a:lnTo>
                <a:lnTo>
                  <a:pt x="700" y="728"/>
                </a:lnTo>
                <a:lnTo>
                  <a:pt x="698" y="728"/>
                </a:lnTo>
                <a:lnTo>
                  <a:pt x="696" y="732"/>
                </a:lnTo>
                <a:lnTo>
                  <a:pt x="694" y="734"/>
                </a:lnTo>
                <a:lnTo>
                  <a:pt x="694" y="734"/>
                </a:lnTo>
                <a:lnTo>
                  <a:pt x="691" y="736"/>
                </a:lnTo>
                <a:lnTo>
                  <a:pt x="691" y="736"/>
                </a:lnTo>
                <a:lnTo>
                  <a:pt x="694" y="738"/>
                </a:lnTo>
                <a:lnTo>
                  <a:pt x="694" y="738"/>
                </a:lnTo>
                <a:lnTo>
                  <a:pt x="696" y="740"/>
                </a:lnTo>
                <a:lnTo>
                  <a:pt x="696" y="738"/>
                </a:lnTo>
                <a:lnTo>
                  <a:pt x="698" y="738"/>
                </a:lnTo>
                <a:lnTo>
                  <a:pt x="698" y="736"/>
                </a:lnTo>
                <a:lnTo>
                  <a:pt x="698" y="734"/>
                </a:lnTo>
                <a:lnTo>
                  <a:pt x="698" y="734"/>
                </a:lnTo>
                <a:lnTo>
                  <a:pt x="698" y="734"/>
                </a:lnTo>
                <a:lnTo>
                  <a:pt x="698" y="734"/>
                </a:lnTo>
                <a:lnTo>
                  <a:pt x="698" y="732"/>
                </a:lnTo>
                <a:lnTo>
                  <a:pt x="700" y="732"/>
                </a:lnTo>
                <a:lnTo>
                  <a:pt x="706" y="730"/>
                </a:lnTo>
                <a:lnTo>
                  <a:pt x="710" y="728"/>
                </a:lnTo>
                <a:lnTo>
                  <a:pt x="708" y="730"/>
                </a:lnTo>
                <a:lnTo>
                  <a:pt x="708" y="730"/>
                </a:lnTo>
                <a:lnTo>
                  <a:pt x="708" y="732"/>
                </a:lnTo>
                <a:lnTo>
                  <a:pt x="710" y="734"/>
                </a:lnTo>
                <a:lnTo>
                  <a:pt x="710" y="736"/>
                </a:lnTo>
                <a:lnTo>
                  <a:pt x="712" y="738"/>
                </a:lnTo>
                <a:lnTo>
                  <a:pt x="712" y="740"/>
                </a:lnTo>
                <a:lnTo>
                  <a:pt x="712" y="740"/>
                </a:lnTo>
                <a:lnTo>
                  <a:pt x="712" y="742"/>
                </a:lnTo>
                <a:lnTo>
                  <a:pt x="712" y="744"/>
                </a:lnTo>
                <a:lnTo>
                  <a:pt x="715" y="744"/>
                </a:lnTo>
                <a:lnTo>
                  <a:pt x="715" y="744"/>
                </a:lnTo>
                <a:lnTo>
                  <a:pt x="710" y="744"/>
                </a:lnTo>
                <a:lnTo>
                  <a:pt x="708" y="747"/>
                </a:lnTo>
                <a:lnTo>
                  <a:pt x="708" y="747"/>
                </a:lnTo>
                <a:lnTo>
                  <a:pt x="710" y="749"/>
                </a:lnTo>
                <a:lnTo>
                  <a:pt x="710" y="751"/>
                </a:lnTo>
                <a:lnTo>
                  <a:pt x="712" y="755"/>
                </a:lnTo>
                <a:lnTo>
                  <a:pt x="715" y="755"/>
                </a:lnTo>
                <a:lnTo>
                  <a:pt x="717" y="755"/>
                </a:lnTo>
                <a:lnTo>
                  <a:pt x="717" y="755"/>
                </a:lnTo>
                <a:lnTo>
                  <a:pt x="719" y="755"/>
                </a:lnTo>
                <a:lnTo>
                  <a:pt x="721" y="751"/>
                </a:lnTo>
                <a:lnTo>
                  <a:pt x="721" y="751"/>
                </a:lnTo>
                <a:lnTo>
                  <a:pt x="721" y="749"/>
                </a:lnTo>
                <a:lnTo>
                  <a:pt x="723" y="747"/>
                </a:lnTo>
                <a:lnTo>
                  <a:pt x="723" y="744"/>
                </a:lnTo>
                <a:lnTo>
                  <a:pt x="723" y="742"/>
                </a:lnTo>
                <a:lnTo>
                  <a:pt x="723" y="742"/>
                </a:lnTo>
                <a:lnTo>
                  <a:pt x="723" y="740"/>
                </a:lnTo>
                <a:lnTo>
                  <a:pt x="723" y="738"/>
                </a:lnTo>
                <a:lnTo>
                  <a:pt x="723" y="738"/>
                </a:lnTo>
                <a:lnTo>
                  <a:pt x="723" y="736"/>
                </a:lnTo>
                <a:lnTo>
                  <a:pt x="723" y="734"/>
                </a:lnTo>
                <a:lnTo>
                  <a:pt x="723" y="734"/>
                </a:lnTo>
                <a:lnTo>
                  <a:pt x="725" y="732"/>
                </a:lnTo>
                <a:lnTo>
                  <a:pt x="725" y="732"/>
                </a:lnTo>
                <a:lnTo>
                  <a:pt x="723" y="734"/>
                </a:lnTo>
                <a:lnTo>
                  <a:pt x="723" y="736"/>
                </a:lnTo>
                <a:lnTo>
                  <a:pt x="723" y="736"/>
                </a:lnTo>
                <a:lnTo>
                  <a:pt x="723" y="738"/>
                </a:lnTo>
                <a:lnTo>
                  <a:pt x="723" y="738"/>
                </a:lnTo>
                <a:lnTo>
                  <a:pt x="723" y="740"/>
                </a:lnTo>
                <a:lnTo>
                  <a:pt x="725" y="742"/>
                </a:lnTo>
                <a:lnTo>
                  <a:pt x="725" y="744"/>
                </a:lnTo>
                <a:lnTo>
                  <a:pt x="723" y="747"/>
                </a:lnTo>
                <a:lnTo>
                  <a:pt x="723" y="749"/>
                </a:lnTo>
                <a:lnTo>
                  <a:pt x="723" y="749"/>
                </a:lnTo>
                <a:lnTo>
                  <a:pt x="725" y="749"/>
                </a:lnTo>
                <a:lnTo>
                  <a:pt x="727" y="744"/>
                </a:lnTo>
                <a:lnTo>
                  <a:pt x="727" y="744"/>
                </a:lnTo>
                <a:lnTo>
                  <a:pt x="727" y="742"/>
                </a:lnTo>
                <a:lnTo>
                  <a:pt x="727" y="740"/>
                </a:lnTo>
                <a:lnTo>
                  <a:pt x="727" y="738"/>
                </a:lnTo>
                <a:lnTo>
                  <a:pt x="727" y="740"/>
                </a:lnTo>
                <a:lnTo>
                  <a:pt x="729" y="740"/>
                </a:lnTo>
                <a:lnTo>
                  <a:pt x="729" y="742"/>
                </a:lnTo>
                <a:lnTo>
                  <a:pt x="729" y="742"/>
                </a:lnTo>
                <a:lnTo>
                  <a:pt x="729" y="740"/>
                </a:lnTo>
                <a:lnTo>
                  <a:pt x="731" y="740"/>
                </a:lnTo>
                <a:lnTo>
                  <a:pt x="727" y="744"/>
                </a:lnTo>
                <a:lnTo>
                  <a:pt x="725" y="747"/>
                </a:lnTo>
                <a:lnTo>
                  <a:pt x="725" y="749"/>
                </a:lnTo>
                <a:lnTo>
                  <a:pt x="723" y="753"/>
                </a:lnTo>
                <a:lnTo>
                  <a:pt x="723" y="753"/>
                </a:lnTo>
                <a:lnTo>
                  <a:pt x="721" y="755"/>
                </a:lnTo>
                <a:lnTo>
                  <a:pt x="721" y="757"/>
                </a:lnTo>
                <a:lnTo>
                  <a:pt x="719" y="757"/>
                </a:lnTo>
                <a:lnTo>
                  <a:pt x="719" y="757"/>
                </a:lnTo>
                <a:lnTo>
                  <a:pt x="719" y="759"/>
                </a:lnTo>
                <a:lnTo>
                  <a:pt x="719" y="761"/>
                </a:lnTo>
                <a:lnTo>
                  <a:pt x="719" y="761"/>
                </a:lnTo>
                <a:lnTo>
                  <a:pt x="719" y="763"/>
                </a:lnTo>
                <a:lnTo>
                  <a:pt x="721" y="765"/>
                </a:lnTo>
                <a:lnTo>
                  <a:pt x="723" y="767"/>
                </a:lnTo>
                <a:lnTo>
                  <a:pt x="725" y="765"/>
                </a:lnTo>
                <a:lnTo>
                  <a:pt x="727" y="765"/>
                </a:lnTo>
                <a:lnTo>
                  <a:pt x="729" y="765"/>
                </a:lnTo>
                <a:lnTo>
                  <a:pt x="727" y="767"/>
                </a:lnTo>
                <a:lnTo>
                  <a:pt x="723" y="767"/>
                </a:lnTo>
                <a:lnTo>
                  <a:pt x="723" y="767"/>
                </a:lnTo>
                <a:lnTo>
                  <a:pt x="723" y="770"/>
                </a:lnTo>
                <a:lnTo>
                  <a:pt x="721" y="772"/>
                </a:lnTo>
                <a:lnTo>
                  <a:pt x="719" y="776"/>
                </a:lnTo>
                <a:lnTo>
                  <a:pt x="721" y="776"/>
                </a:lnTo>
                <a:lnTo>
                  <a:pt x="723" y="778"/>
                </a:lnTo>
                <a:lnTo>
                  <a:pt x="725" y="778"/>
                </a:lnTo>
                <a:lnTo>
                  <a:pt x="727" y="782"/>
                </a:lnTo>
                <a:lnTo>
                  <a:pt x="729" y="782"/>
                </a:lnTo>
                <a:lnTo>
                  <a:pt x="731" y="784"/>
                </a:lnTo>
                <a:lnTo>
                  <a:pt x="731" y="782"/>
                </a:lnTo>
                <a:lnTo>
                  <a:pt x="735" y="782"/>
                </a:lnTo>
                <a:lnTo>
                  <a:pt x="735" y="782"/>
                </a:lnTo>
                <a:lnTo>
                  <a:pt x="735" y="780"/>
                </a:lnTo>
                <a:lnTo>
                  <a:pt x="735" y="778"/>
                </a:lnTo>
                <a:lnTo>
                  <a:pt x="735" y="778"/>
                </a:lnTo>
                <a:lnTo>
                  <a:pt x="738" y="774"/>
                </a:lnTo>
                <a:lnTo>
                  <a:pt x="740" y="774"/>
                </a:lnTo>
                <a:lnTo>
                  <a:pt x="740" y="774"/>
                </a:lnTo>
                <a:lnTo>
                  <a:pt x="740" y="774"/>
                </a:lnTo>
                <a:lnTo>
                  <a:pt x="740" y="774"/>
                </a:lnTo>
                <a:lnTo>
                  <a:pt x="740" y="774"/>
                </a:lnTo>
                <a:lnTo>
                  <a:pt x="744" y="772"/>
                </a:lnTo>
                <a:lnTo>
                  <a:pt x="744" y="772"/>
                </a:lnTo>
                <a:lnTo>
                  <a:pt x="746" y="774"/>
                </a:lnTo>
                <a:lnTo>
                  <a:pt x="746" y="774"/>
                </a:lnTo>
                <a:lnTo>
                  <a:pt x="744" y="774"/>
                </a:lnTo>
                <a:lnTo>
                  <a:pt x="744" y="774"/>
                </a:lnTo>
                <a:lnTo>
                  <a:pt x="742" y="774"/>
                </a:lnTo>
                <a:lnTo>
                  <a:pt x="742" y="776"/>
                </a:lnTo>
                <a:lnTo>
                  <a:pt x="742" y="776"/>
                </a:lnTo>
                <a:lnTo>
                  <a:pt x="742" y="776"/>
                </a:lnTo>
                <a:lnTo>
                  <a:pt x="744" y="778"/>
                </a:lnTo>
                <a:lnTo>
                  <a:pt x="744" y="780"/>
                </a:lnTo>
                <a:lnTo>
                  <a:pt x="746" y="780"/>
                </a:lnTo>
                <a:lnTo>
                  <a:pt x="746" y="780"/>
                </a:lnTo>
                <a:lnTo>
                  <a:pt x="748" y="780"/>
                </a:lnTo>
                <a:lnTo>
                  <a:pt x="750" y="780"/>
                </a:lnTo>
                <a:lnTo>
                  <a:pt x="752" y="780"/>
                </a:lnTo>
                <a:lnTo>
                  <a:pt x="754" y="782"/>
                </a:lnTo>
                <a:lnTo>
                  <a:pt x="754" y="784"/>
                </a:lnTo>
                <a:lnTo>
                  <a:pt x="752" y="782"/>
                </a:lnTo>
                <a:lnTo>
                  <a:pt x="752" y="782"/>
                </a:lnTo>
                <a:lnTo>
                  <a:pt x="750" y="780"/>
                </a:lnTo>
                <a:lnTo>
                  <a:pt x="748" y="780"/>
                </a:lnTo>
                <a:lnTo>
                  <a:pt x="746" y="782"/>
                </a:lnTo>
                <a:lnTo>
                  <a:pt x="746" y="782"/>
                </a:lnTo>
                <a:lnTo>
                  <a:pt x="742" y="778"/>
                </a:lnTo>
                <a:lnTo>
                  <a:pt x="740" y="778"/>
                </a:lnTo>
                <a:lnTo>
                  <a:pt x="742" y="776"/>
                </a:lnTo>
                <a:lnTo>
                  <a:pt x="742" y="776"/>
                </a:lnTo>
                <a:lnTo>
                  <a:pt x="740" y="776"/>
                </a:lnTo>
                <a:lnTo>
                  <a:pt x="738" y="776"/>
                </a:lnTo>
                <a:lnTo>
                  <a:pt x="738" y="778"/>
                </a:lnTo>
                <a:lnTo>
                  <a:pt x="735" y="780"/>
                </a:lnTo>
                <a:lnTo>
                  <a:pt x="738" y="780"/>
                </a:lnTo>
                <a:lnTo>
                  <a:pt x="738" y="782"/>
                </a:lnTo>
                <a:lnTo>
                  <a:pt x="742" y="784"/>
                </a:lnTo>
                <a:lnTo>
                  <a:pt x="744" y="784"/>
                </a:lnTo>
                <a:lnTo>
                  <a:pt x="746" y="786"/>
                </a:lnTo>
                <a:lnTo>
                  <a:pt x="746" y="793"/>
                </a:lnTo>
                <a:lnTo>
                  <a:pt x="748" y="793"/>
                </a:lnTo>
                <a:lnTo>
                  <a:pt x="752" y="791"/>
                </a:lnTo>
                <a:lnTo>
                  <a:pt x="752" y="791"/>
                </a:lnTo>
                <a:lnTo>
                  <a:pt x="752" y="793"/>
                </a:lnTo>
                <a:lnTo>
                  <a:pt x="752" y="793"/>
                </a:lnTo>
                <a:lnTo>
                  <a:pt x="750" y="797"/>
                </a:lnTo>
                <a:lnTo>
                  <a:pt x="750" y="801"/>
                </a:lnTo>
                <a:lnTo>
                  <a:pt x="750" y="801"/>
                </a:lnTo>
                <a:lnTo>
                  <a:pt x="750" y="801"/>
                </a:lnTo>
                <a:lnTo>
                  <a:pt x="750" y="801"/>
                </a:lnTo>
                <a:lnTo>
                  <a:pt x="752" y="799"/>
                </a:lnTo>
                <a:lnTo>
                  <a:pt x="754" y="799"/>
                </a:lnTo>
                <a:lnTo>
                  <a:pt x="754" y="799"/>
                </a:lnTo>
                <a:lnTo>
                  <a:pt x="752" y="799"/>
                </a:lnTo>
                <a:lnTo>
                  <a:pt x="752" y="801"/>
                </a:lnTo>
                <a:lnTo>
                  <a:pt x="752" y="801"/>
                </a:lnTo>
                <a:lnTo>
                  <a:pt x="752" y="803"/>
                </a:lnTo>
                <a:lnTo>
                  <a:pt x="752" y="803"/>
                </a:lnTo>
                <a:lnTo>
                  <a:pt x="748" y="805"/>
                </a:lnTo>
                <a:lnTo>
                  <a:pt x="750" y="809"/>
                </a:lnTo>
                <a:lnTo>
                  <a:pt x="752" y="814"/>
                </a:lnTo>
                <a:lnTo>
                  <a:pt x="754" y="809"/>
                </a:lnTo>
                <a:lnTo>
                  <a:pt x="754" y="805"/>
                </a:lnTo>
                <a:lnTo>
                  <a:pt x="756" y="803"/>
                </a:lnTo>
                <a:lnTo>
                  <a:pt x="756" y="803"/>
                </a:lnTo>
                <a:lnTo>
                  <a:pt x="759" y="803"/>
                </a:lnTo>
                <a:lnTo>
                  <a:pt x="761" y="803"/>
                </a:lnTo>
                <a:lnTo>
                  <a:pt x="761" y="801"/>
                </a:lnTo>
                <a:lnTo>
                  <a:pt x="767" y="797"/>
                </a:lnTo>
                <a:lnTo>
                  <a:pt x="767" y="797"/>
                </a:lnTo>
                <a:lnTo>
                  <a:pt x="767" y="795"/>
                </a:lnTo>
                <a:lnTo>
                  <a:pt x="767" y="795"/>
                </a:lnTo>
                <a:lnTo>
                  <a:pt x="767" y="795"/>
                </a:lnTo>
                <a:lnTo>
                  <a:pt x="767" y="793"/>
                </a:lnTo>
                <a:lnTo>
                  <a:pt x="767" y="793"/>
                </a:lnTo>
                <a:lnTo>
                  <a:pt x="769" y="795"/>
                </a:lnTo>
                <a:lnTo>
                  <a:pt x="769" y="795"/>
                </a:lnTo>
                <a:lnTo>
                  <a:pt x="769" y="795"/>
                </a:lnTo>
                <a:lnTo>
                  <a:pt x="767" y="797"/>
                </a:lnTo>
                <a:lnTo>
                  <a:pt x="765" y="799"/>
                </a:lnTo>
                <a:lnTo>
                  <a:pt x="765" y="799"/>
                </a:lnTo>
                <a:lnTo>
                  <a:pt x="765" y="801"/>
                </a:lnTo>
                <a:lnTo>
                  <a:pt x="765" y="801"/>
                </a:lnTo>
                <a:lnTo>
                  <a:pt x="767" y="801"/>
                </a:lnTo>
                <a:lnTo>
                  <a:pt x="769" y="803"/>
                </a:lnTo>
                <a:lnTo>
                  <a:pt x="769" y="803"/>
                </a:lnTo>
                <a:lnTo>
                  <a:pt x="769" y="805"/>
                </a:lnTo>
                <a:lnTo>
                  <a:pt x="771" y="807"/>
                </a:lnTo>
                <a:lnTo>
                  <a:pt x="771" y="807"/>
                </a:lnTo>
                <a:lnTo>
                  <a:pt x="771" y="807"/>
                </a:lnTo>
                <a:lnTo>
                  <a:pt x="771" y="807"/>
                </a:lnTo>
                <a:lnTo>
                  <a:pt x="769" y="805"/>
                </a:lnTo>
                <a:lnTo>
                  <a:pt x="769" y="803"/>
                </a:lnTo>
                <a:lnTo>
                  <a:pt x="767" y="803"/>
                </a:lnTo>
                <a:lnTo>
                  <a:pt x="765" y="803"/>
                </a:lnTo>
                <a:lnTo>
                  <a:pt x="765" y="801"/>
                </a:lnTo>
                <a:lnTo>
                  <a:pt x="761" y="801"/>
                </a:lnTo>
                <a:lnTo>
                  <a:pt x="761" y="803"/>
                </a:lnTo>
                <a:lnTo>
                  <a:pt x="759" y="803"/>
                </a:lnTo>
                <a:lnTo>
                  <a:pt x="756" y="805"/>
                </a:lnTo>
                <a:lnTo>
                  <a:pt x="756" y="807"/>
                </a:lnTo>
                <a:lnTo>
                  <a:pt x="756" y="809"/>
                </a:lnTo>
                <a:lnTo>
                  <a:pt x="756" y="809"/>
                </a:lnTo>
                <a:lnTo>
                  <a:pt x="756" y="811"/>
                </a:lnTo>
                <a:lnTo>
                  <a:pt x="754" y="811"/>
                </a:lnTo>
                <a:lnTo>
                  <a:pt x="754" y="814"/>
                </a:lnTo>
                <a:lnTo>
                  <a:pt x="756" y="816"/>
                </a:lnTo>
                <a:lnTo>
                  <a:pt x="756" y="816"/>
                </a:lnTo>
                <a:lnTo>
                  <a:pt x="756" y="818"/>
                </a:lnTo>
                <a:lnTo>
                  <a:pt x="756" y="818"/>
                </a:lnTo>
                <a:lnTo>
                  <a:pt x="759" y="818"/>
                </a:lnTo>
                <a:lnTo>
                  <a:pt x="759" y="820"/>
                </a:lnTo>
                <a:lnTo>
                  <a:pt x="759" y="820"/>
                </a:lnTo>
                <a:lnTo>
                  <a:pt x="759" y="818"/>
                </a:lnTo>
                <a:lnTo>
                  <a:pt x="759" y="818"/>
                </a:lnTo>
                <a:lnTo>
                  <a:pt x="761" y="816"/>
                </a:lnTo>
                <a:lnTo>
                  <a:pt x="763" y="814"/>
                </a:lnTo>
                <a:lnTo>
                  <a:pt x="767" y="814"/>
                </a:lnTo>
                <a:lnTo>
                  <a:pt x="773" y="814"/>
                </a:lnTo>
                <a:lnTo>
                  <a:pt x="771" y="816"/>
                </a:lnTo>
                <a:lnTo>
                  <a:pt x="769" y="816"/>
                </a:lnTo>
                <a:lnTo>
                  <a:pt x="765" y="816"/>
                </a:lnTo>
                <a:lnTo>
                  <a:pt x="763" y="816"/>
                </a:lnTo>
                <a:lnTo>
                  <a:pt x="763" y="816"/>
                </a:lnTo>
                <a:lnTo>
                  <a:pt x="759" y="820"/>
                </a:lnTo>
                <a:lnTo>
                  <a:pt x="759" y="822"/>
                </a:lnTo>
                <a:lnTo>
                  <a:pt x="759" y="822"/>
                </a:lnTo>
                <a:lnTo>
                  <a:pt x="759" y="824"/>
                </a:lnTo>
                <a:lnTo>
                  <a:pt x="759" y="826"/>
                </a:lnTo>
                <a:lnTo>
                  <a:pt x="761" y="828"/>
                </a:lnTo>
                <a:lnTo>
                  <a:pt x="763" y="828"/>
                </a:lnTo>
                <a:lnTo>
                  <a:pt x="765" y="830"/>
                </a:lnTo>
                <a:lnTo>
                  <a:pt x="767" y="830"/>
                </a:lnTo>
                <a:lnTo>
                  <a:pt x="767" y="830"/>
                </a:lnTo>
                <a:lnTo>
                  <a:pt x="769" y="830"/>
                </a:lnTo>
                <a:lnTo>
                  <a:pt x="773" y="830"/>
                </a:lnTo>
                <a:lnTo>
                  <a:pt x="773" y="828"/>
                </a:lnTo>
                <a:lnTo>
                  <a:pt x="775" y="826"/>
                </a:lnTo>
                <a:lnTo>
                  <a:pt x="775" y="828"/>
                </a:lnTo>
                <a:lnTo>
                  <a:pt x="775" y="830"/>
                </a:lnTo>
                <a:lnTo>
                  <a:pt x="775" y="830"/>
                </a:lnTo>
                <a:lnTo>
                  <a:pt x="775" y="830"/>
                </a:lnTo>
                <a:lnTo>
                  <a:pt x="777" y="830"/>
                </a:lnTo>
                <a:lnTo>
                  <a:pt x="777" y="832"/>
                </a:lnTo>
                <a:lnTo>
                  <a:pt x="775" y="832"/>
                </a:lnTo>
                <a:lnTo>
                  <a:pt x="775" y="832"/>
                </a:lnTo>
                <a:lnTo>
                  <a:pt x="775" y="835"/>
                </a:lnTo>
                <a:lnTo>
                  <a:pt x="775" y="835"/>
                </a:lnTo>
                <a:lnTo>
                  <a:pt x="777" y="835"/>
                </a:lnTo>
                <a:lnTo>
                  <a:pt x="782" y="832"/>
                </a:lnTo>
                <a:lnTo>
                  <a:pt x="784" y="835"/>
                </a:lnTo>
                <a:lnTo>
                  <a:pt x="784" y="835"/>
                </a:lnTo>
                <a:lnTo>
                  <a:pt x="782" y="835"/>
                </a:lnTo>
                <a:lnTo>
                  <a:pt x="779" y="835"/>
                </a:lnTo>
                <a:lnTo>
                  <a:pt x="775" y="835"/>
                </a:lnTo>
                <a:lnTo>
                  <a:pt x="775" y="837"/>
                </a:lnTo>
                <a:lnTo>
                  <a:pt x="775" y="837"/>
                </a:lnTo>
                <a:lnTo>
                  <a:pt x="777" y="837"/>
                </a:lnTo>
                <a:lnTo>
                  <a:pt x="779" y="837"/>
                </a:lnTo>
                <a:lnTo>
                  <a:pt x="782" y="837"/>
                </a:lnTo>
                <a:lnTo>
                  <a:pt x="782" y="837"/>
                </a:lnTo>
                <a:lnTo>
                  <a:pt x="784" y="837"/>
                </a:lnTo>
                <a:lnTo>
                  <a:pt x="784" y="837"/>
                </a:lnTo>
                <a:lnTo>
                  <a:pt x="786" y="837"/>
                </a:lnTo>
                <a:lnTo>
                  <a:pt x="786" y="839"/>
                </a:lnTo>
                <a:lnTo>
                  <a:pt x="786" y="839"/>
                </a:lnTo>
                <a:lnTo>
                  <a:pt x="788" y="839"/>
                </a:lnTo>
                <a:lnTo>
                  <a:pt x="788" y="839"/>
                </a:lnTo>
                <a:lnTo>
                  <a:pt x="788" y="837"/>
                </a:lnTo>
                <a:lnTo>
                  <a:pt x="788" y="835"/>
                </a:lnTo>
                <a:lnTo>
                  <a:pt x="790" y="835"/>
                </a:lnTo>
                <a:lnTo>
                  <a:pt x="790" y="837"/>
                </a:lnTo>
                <a:lnTo>
                  <a:pt x="790" y="837"/>
                </a:lnTo>
                <a:lnTo>
                  <a:pt x="790" y="837"/>
                </a:lnTo>
                <a:lnTo>
                  <a:pt x="794" y="839"/>
                </a:lnTo>
                <a:lnTo>
                  <a:pt x="796" y="837"/>
                </a:lnTo>
                <a:lnTo>
                  <a:pt x="796" y="837"/>
                </a:lnTo>
                <a:lnTo>
                  <a:pt x="798" y="835"/>
                </a:lnTo>
                <a:lnTo>
                  <a:pt x="798" y="832"/>
                </a:lnTo>
                <a:lnTo>
                  <a:pt x="798" y="832"/>
                </a:lnTo>
                <a:lnTo>
                  <a:pt x="798" y="832"/>
                </a:lnTo>
                <a:lnTo>
                  <a:pt x="798" y="830"/>
                </a:lnTo>
                <a:lnTo>
                  <a:pt x="798" y="830"/>
                </a:lnTo>
                <a:lnTo>
                  <a:pt x="798" y="832"/>
                </a:lnTo>
                <a:lnTo>
                  <a:pt x="798" y="835"/>
                </a:lnTo>
                <a:lnTo>
                  <a:pt x="798" y="835"/>
                </a:lnTo>
                <a:lnTo>
                  <a:pt x="798" y="837"/>
                </a:lnTo>
                <a:lnTo>
                  <a:pt x="796" y="839"/>
                </a:lnTo>
                <a:lnTo>
                  <a:pt x="796" y="841"/>
                </a:lnTo>
                <a:lnTo>
                  <a:pt x="796" y="841"/>
                </a:lnTo>
                <a:lnTo>
                  <a:pt x="798" y="841"/>
                </a:lnTo>
                <a:lnTo>
                  <a:pt x="798" y="843"/>
                </a:lnTo>
                <a:lnTo>
                  <a:pt x="800" y="845"/>
                </a:lnTo>
                <a:lnTo>
                  <a:pt x="800" y="847"/>
                </a:lnTo>
                <a:lnTo>
                  <a:pt x="800" y="847"/>
                </a:lnTo>
                <a:lnTo>
                  <a:pt x="805" y="851"/>
                </a:lnTo>
                <a:lnTo>
                  <a:pt x="805" y="851"/>
                </a:lnTo>
                <a:lnTo>
                  <a:pt x="807" y="851"/>
                </a:lnTo>
                <a:lnTo>
                  <a:pt x="809" y="851"/>
                </a:lnTo>
                <a:lnTo>
                  <a:pt x="811" y="849"/>
                </a:lnTo>
                <a:lnTo>
                  <a:pt x="811" y="849"/>
                </a:lnTo>
                <a:lnTo>
                  <a:pt x="811" y="849"/>
                </a:lnTo>
                <a:lnTo>
                  <a:pt x="811" y="847"/>
                </a:lnTo>
                <a:lnTo>
                  <a:pt x="811" y="847"/>
                </a:lnTo>
                <a:lnTo>
                  <a:pt x="813" y="845"/>
                </a:lnTo>
                <a:lnTo>
                  <a:pt x="813" y="845"/>
                </a:lnTo>
                <a:lnTo>
                  <a:pt x="813" y="843"/>
                </a:lnTo>
                <a:lnTo>
                  <a:pt x="813" y="843"/>
                </a:lnTo>
                <a:lnTo>
                  <a:pt x="813" y="843"/>
                </a:lnTo>
                <a:lnTo>
                  <a:pt x="813" y="845"/>
                </a:lnTo>
                <a:lnTo>
                  <a:pt x="815" y="845"/>
                </a:lnTo>
                <a:lnTo>
                  <a:pt x="815" y="845"/>
                </a:lnTo>
                <a:lnTo>
                  <a:pt x="813" y="845"/>
                </a:lnTo>
                <a:lnTo>
                  <a:pt x="813" y="847"/>
                </a:lnTo>
                <a:lnTo>
                  <a:pt x="813" y="847"/>
                </a:lnTo>
                <a:lnTo>
                  <a:pt x="813" y="851"/>
                </a:lnTo>
                <a:lnTo>
                  <a:pt x="813" y="851"/>
                </a:lnTo>
                <a:lnTo>
                  <a:pt x="813" y="853"/>
                </a:lnTo>
                <a:lnTo>
                  <a:pt x="815" y="853"/>
                </a:lnTo>
                <a:lnTo>
                  <a:pt x="815" y="853"/>
                </a:lnTo>
                <a:lnTo>
                  <a:pt x="817" y="853"/>
                </a:lnTo>
                <a:lnTo>
                  <a:pt x="817" y="853"/>
                </a:lnTo>
                <a:lnTo>
                  <a:pt x="815" y="853"/>
                </a:lnTo>
                <a:lnTo>
                  <a:pt x="813" y="856"/>
                </a:lnTo>
                <a:lnTo>
                  <a:pt x="813" y="853"/>
                </a:lnTo>
                <a:lnTo>
                  <a:pt x="813" y="851"/>
                </a:lnTo>
                <a:lnTo>
                  <a:pt x="811" y="851"/>
                </a:lnTo>
                <a:lnTo>
                  <a:pt x="811" y="851"/>
                </a:lnTo>
                <a:lnTo>
                  <a:pt x="811" y="851"/>
                </a:lnTo>
                <a:lnTo>
                  <a:pt x="811" y="853"/>
                </a:lnTo>
                <a:lnTo>
                  <a:pt x="811" y="853"/>
                </a:lnTo>
                <a:lnTo>
                  <a:pt x="813" y="856"/>
                </a:lnTo>
                <a:lnTo>
                  <a:pt x="813" y="856"/>
                </a:lnTo>
                <a:lnTo>
                  <a:pt x="813" y="856"/>
                </a:lnTo>
                <a:lnTo>
                  <a:pt x="817" y="858"/>
                </a:lnTo>
                <a:lnTo>
                  <a:pt x="819" y="858"/>
                </a:lnTo>
                <a:lnTo>
                  <a:pt x="819" y="858"/>
                </a:lnTo>
                <a:lnTo>
                  <a:pt x="819" y="858"/>
                </a:lnTo>
                <a:lnTo>
                  <a:pt x="821" y="858"/>
                </a:lnTo>
                <a:lnTo>
                  <a:pt x="821" y="856"/>
                </a:lnTo>
                <a:lnTo>
                  <a:pt x="821" y="856"/>
                </a:lnTo>
                <a:lnTo>
                  <a:pt x="821" y="856"/>
                </a:lnTo>
                <a:lnTo>
                  <a:pt x="823" y="853"/>
                </a:lnTo>
                <a:lnTo>
                  <a:pt x="823" y="853"/>
                </a:lnTo>
                <a:lnTo>
                  <a:pt x="823" y="853"/>
                </a:lnTo>
                <a:lnTo>
                  <a:pt x="823" y="856"/>
                </a:lnTo>
                <a:lnTo>
                  <a:pt x="821" y="858"/>
                </a:lnTo>
                <a:lnTo>
                  <a:pt x="821" y="858"/>
                </a:lnTo>
                <a:lnTo>
                  <a:pt x="821" y="858"/>
                </a:lnTo>
                <a:lnTo>
                  <a:pt x="821" y="860"/>
                </a:lnTo>
                <a:lnTo>
                  <a:pt x="821" y="860"/>
                </a:lnTo>
                <a:lnTo>
                  <a:pt x="823" y="860"/>
                </a:lnTo>
                <a:lnTo>
                  <a:pt x="826" y="860"/>
                </a:lnTo>
                <a:lnTo>
                  <a:pt x="826" y="860"/>
                </a:lnTo>
                <a:lnTo>
                  <a:pt x="828" y="858"/>
                </a:lnTo>
                <a:lnTo>
                  <a:pt x="828" y="860"/>
                </a:lnTo>
                <a:lnTo>
                  <a:pt x="826" y="860"/>
                </a:lnTo>
                <a:lnTo>
                  <a:pt x="826" y="860"/>
                </a:lnTo>
                <a:lnTo>
                  <a:pt x="823" y="860"/>
                </a:lnTo>
                <a:lnTo>
                  <a:pt x="823" y="860"/>
                </a:lnTo>
                <a:lnTo>
                  <a:pt x="823" y="862"/>
                </a:lnTo>
                <a:lnTo>
                  <a:pt x="823" y="862"/>
                </a:lnTo>
                <a:lnTo>
                  <a:pt x="823" y="864"/>
                </a:lnTo>
                <a:lnTo>
                  <a:pt x="823" y="864"/>
                </a:lnTo>
                <a:lnTo>
                  <a:pt x="826" y="864"/>
                </a:lnTo>
                <a:lnTo>
                  <a:pt x="826" y="864"/>
                </a:lnTo>
                <a:lnTo>
                  <a:pt x="823" y="864"/>
                </a:lnTo>
                <a:lnTo>
                  <a:pt x="823" y="864"/>
                </a:lnTo>
                <a:lnTo>
                  <a:pt x="826" y="866"/>
                </a:lnTo>
                <a:lnTo>
                  <a:pt x="826" y="866"/>
                </a:lnTo>
                <a:lnTo>
                  <a:pt x="826" y="866"/>
                </a:lnTo>
                <a:lnTo>
                  <a:pt x="826" y="866"/>
                </a:lnTo>
                <a:lnTo>
                  <a:pt x="826" y="864"/>
                </a:lnTo>
                <a:lnTo>
                  <a:pt x="826" y="864"/>
                </a:lnTo>
                <a:lnTo>
                  <a:pt x="826" y="864"/>
                </a:lnTo>
                <a:lnTo>
                  <a:pt x="828" y="864"/>
                </a:lnTo>
                <a:lnTo>
                  <a:pt x="828" y="864"/>
                </a:lnTo>
                <a:lnTo>
                  <a:pt x="830" y="866"/>
                </a:lnTo>
                <a:lnTo>
                  <a:pt x="830" y="868"/>
                </a:lnTo>
                <a:lnTo>
                  <a:pt x="830" y="870"/>
                </a:lnTo>
                <a:lnTo>
                  <a:pt x="832" y="870"/>
                </a:lnTo>
                <a:lnTo>
                  <a:pt x="832" y="870"/>
                </a:lnTo>
                <a:lnTo>
                  <a:pt x="832" y="870"/>
                </a:lnTo>
                <a:lnTo>
                  <a:pt x="832" y="870"/>
                </a:lnTo>
                <a:lnTo>
                  <a:pt x="832" y="870"/>
                </a:lnTo>
                <a:lnTo>
                  <a:pt x="832" y="872"/>
                </a:lnTo>
                <a:lnTo>
                  <a:pt x="832" y="874"/>
                </a:lnTo>
                <a:lnTo>
                  <a:pt x="834" y="874"/>
                </a:lnTo>
                <a:lnTo>
                  <a:pt x="834" y="874"/>
                </a:lnTo>
                <a:lnTo>
                  <a:pt x="832" y="874"/>
                </a:lnTo>
                <a:lnTo>
                  <a:pt x="832" y="874"/>
                </a:lnTo>
                <a:lnTo>
                  <a:pt x="830" y="874"/>
                </a:lnTo>
                <a:lnTo>
                  <a:pt x="830" y="874"/>
                </a:lnTo>
                <a:lnTo>
                  <a:pt x="830" y="876"/>
                </a:lnTo>
                <a:lnTo>
                  <a:pt x="832" y="876"/>
                </a:lnTo>
                <a:lnTo>
                  <a:pt x="832" y="876"/>
                </a:lnTo>
                <a:lnTo>
                  <a:pt x="832" y="876"/>
                </a:lnTo>
                <a:lnTo>
                  <a:pt x="834" y="876"/>
                </a:lnTo>
                <a:lnTo>
                  <a:pt x="834" y="879"/>
                </a:lnTo>
                <a:lnTo>
                  <a:pt x="834" y="879"/>
                </a:lnTo>
                <a:lnTo>
                  <a:pt x="834" y="879"/>
                </a:lnTo>
                <a:lnTo>
                  <a:pt x="832" y="881"/>
                </a:lnTo>
                <a:lnTo>
                  <a:pt x="832" y="881"/>
                </a:lnTo>
                <a:lnTo>
                  <a:pt x="832" y="881"/>
                </a:lnTo>
                <a:lnTo>
                  <a:pt x="834" y="881"/>
                </a:lnTo>
                <a:lnTo>
                  <a:pt x="834" y="883"/>
                </a:lnTo>
                <a:lnTo>
                  <a:pt x="834" y="883"/>
                </a:lnTo>
                <a:lnTo>
                  <a:pt x="834" y="881"/>
                </a:lnTo>
                <a:lnTo>
                  <a:pt x="834" y="881"/>
                </a:lnTo>
                <a:lnTo>
                  <a:pt x="834" y="881"/>
                </a:lnTo>
                <a:lnTo>
                  <a:pt x="836" y="883"/>
                </a:lnTo>
                <a:lnTo>
                  <a:pt x="836" y="883"/>
                </a:lnTo>
                <a:lnTo>
                  <a:pt x="836" y="883"/>
                </a:lnTo>
                <a:lnTo>
                  <a:pt x="836" y="883"/>
                </a:lnTo>
                <a:lnTo>
                  <a:pt x="836" y="885"/>
                </a:lnTo>
                <a:lnTo>
                  <a:pt x="836" y="885"/>
                </a:lnTo>
                <a:lnTo>
                  <a:pt x="834" y="887"/>
                </a:lnTo>
                <a:lnTo>
                  <a:pt x="834" y="887"/>
                </a:lnTo>
                <a:lnTo>
                  <a:pt x="834" y="889"/>
                </a:lnTo>
                <a:lnTo>
                  <a:pt x="834" y="889"/>
                </a:lnTo>
                <a:lnTo>
                  <a:pt x="834" y="889"/>
                </a:lnTo>
                <a:lnTo>
                  <a:pt x="834" y="891"/>
                </a:lnTo>
                <a:lnTo>
                  <a:pt x="834" y="891"/>
                </a:lnTo>
                <a:lnTo>
                  <a:pt x="834" y="891"/>
                </a:lnTo>
                <a:lnTo>
                  <a:pt x="834" y="893"/>
                </a:lnTo>
                <a:lnTo>
                  <a:pt x="836" y="895"/>
                </a:lnTo>
                <a:lnTo>
                  <a:pt x="836" y="895"/>
                </a:lnTo>
                <a:lnTo>
                  <a:pt x="834" y="897"/>
                </a:lnTo>
                <a:lnTo>
                  <a:pt x="834" y="897"/>
                </a:lnTo>
                <a:lnTo>
                  <a:pt x="832" y="897"/>
                </a:lnTo>
                <a:lnTo>
                  <a:pt x="832" y="897"/>
                </a:lnTo>
                <a:lnTo>
                  <a:pt x="832" y="900"/>
                </a:lnTo>
                <a:lnTo>
                  <a:pt x="832" y="900"/>
                </a:lnTo>
                <a:lnTo>
                  <a:pt x="830" y="900"/>
                </a:lnTo>
                <a:lnTo>
                  <a:pt x="830" y="900"/>
                </a:lnTo>
                <a:lnTo>
                  <a:pt x="828" y="900"/>
                </a:lnTo>
                <a:lnTo>
                  <a:pt x="828" y="900"/>
                </a:lnTo>
                <a:lnTo>
                  <a:pt x="826" y="900"/>
                </a:lnTo>
                <a:lnTo>
                  <a:pt x="826" y="900"/>
                </a:lnTo>
                <a:lnTo>
                  <a:pt x="826" y="897"/>
                </a:lnTo>
                <a:lnTo>
                  <a:pt x="828" y="897"/>
                </a:lnTo>
                <a:lnTo>
                  <a:pt x="828" y="895"/>
                </a:lnTo>
                <a:lnTo>
                  <a:pt x="828" y="895"/>
                </a:lnTo>
                <a:lnTo>
                  <a:pt x="830" y="897"/>
                </a:lnTo>
                <a:lnTo>
                  <a:pt x="830" y="897"/>
                </a:lnTo>
                <a:lnTo>
                  <a:pt x="830" y="897"/>
                </a:lnTo>
                <a:lnTo>
                  <a:pt x="830" y="895"/>
                </a:lnTo>
                <a:lnTo>
                  <a:pt x="832" y="897"/>
                </a:lnTo>
                <a:lnTo>
                  <a:pt x="832" y="897"/>
                </a:lnTo>
                <a:lnTo>
                  <a:pt x="832" y="897"/>
                </a:lnTo>
                <a:lnTo>
                  <a:pt x="832" y="895"/>
                </a:lnTo>
                <a:lnTo>
                  <a:pt x="832" y="893"/>
                </a:lnTo>
                <a:lnTo>
                  <a:pt x="832" y="893"/>
                </a:lnTo>
                <a:lnTo>
                  <a:pt x="830" y="891"/>
                </a:lnTo>
                <a:lnTo>
                  <a:pt x="830" y="891"/>
                </a:lnTo>
                <a:lnTo>
                  <a:pt x="832" y="891"/>
                </a:lnTo>
                <a:lnTo>
                  <a:pt x="832" y="891"/>
                </a:lnTo>
                <a:lnTo>
                  <a:pt x="832" y="889"/>
                </a:lnTo>
                <a:lnTo>
                  <a:pt x="832" y="889"/>
                </a:lnTo>
                <a:lnTo>
                  <a:pt x="832" y="889"/>
                </a:lnTo>
                <a:lnTo>
                  <a:pt x="832" y="887"/>
                </a:lnTo>
                <a:lnTo>
                  <a:pt x="832" y="885"/>
                </a:lnTo>
                <a:lnTo>
                  <a:pt x="832" y="885"/>
                </a:lnTo>
                <a:lnTo>
                  <a:pt x="832" y="885"/>
                </a:lnTo>
                <a:lnTo>
                  <a:pt x="832" y="887"/>
                </a:lnTo>
                <a:lnTo>
                  <a:pt x="832" y="887"/>
                </a:lnTo>
                <a:lnTo>
                  <a:pt x="830" y="889"/>
                </a:lnTo>
                <a:lnTo>
                  <a:pt x="830" y="889"/>
                </a:lnTo>
                <a:lnTo>
                  <a:pt x="828" y="891"/>
                </a:lnTo>
                <a:lnTo>
                  <a:pt x="828" y="891"/>
                </a:lnTo>
                <a:lnTo>
                  <a:pt x="826" y="891"/>
                </a:lnTo>
                <a:lnTo>
                  <a:pt x="826" y="893"/>
                </a:lnTo>
                <a:lnTo>
                  <a:pt x="826" y="893"/>
                </a:lnTo>
                <a:lnTo>
                  <a:pt x="826" y="895"/>
                </a:lnTo>
                <a:lnTo>
                  <a:pt x="826" y="895"/>
                </a:lnTo>
                <a:lnTo>
                  <a:pt x="828" y="895"/>
                </a:lnTo>
                <a:lnTo>
                  <a:pt x="828" y="895"/>
                </a:lnTo>
                <a:lnTo>
                  <a:pt x="826" y="895"/>
                </a:lnTo>
                <a:lnTo>
                  <a:pt x="823" y="895"/>
                </a:lnTo>
                <a:lnTo>
                  <a:pt x="823" y="895"/>
                </a:lnTo>
                <a:lnTo>
                  <a:pt x="823" y="895"/>
                </a:lnTo>
                <a:lnTo>
                  <a:pt x="823" y="893"/>
                </a:lnTo>
                <a:lnTo>
                  <a:pt x="826" y="891"/>
                </a:lnTo>
                <a:lnTo>
                  <a:pt x="828" y="887"/>
                </a:lnTo>
                <a:lnTo>
                  <a:pt x="828" y="887"/>
                </a:lnTo>
                <a:lnTo>
                  <a:pt x="828" y="889"/>
                </a:lnTo>
                <a:lnTo>
                  <a:pt x="830" y="889"/>
                </a:lnTo>
                <a:lnTo>
                  <a:pt x="830" y="887"/>
                </a:lnTo>
                <a:lnTo>
                  <a:pt x="830" y="885"/>
                </a:lnTo>
                <a:lnTo>
                  <a:pt x="830" y="883"/>
                </a:lnTo>
                <a:lnTo>
                  <a:pt x="830" y="883"/>
                </a:lnTo>
                <a:lnTo>
                  <a:pt x="830" y="881"/>
                </a:lnTo>
                <a:lnTo>
                  <a:pt x="830" y="881"/>
                </a:lnTo>
                <a:lnTo>
                  <a:pt x="828" y="883"/>
                </a:lnTo>
                <a:lnTo>
                  <a:pt x="828" y="883"/>
                </a:lnTo>
                <a:lnTo>
                  <a:pt x="826" y="883"/>
                </a:lnTo>
                <a:lnTo>
                  <a:pt x="826" y="883"/>
                </a:lnTo>
                <a:lnTo>
                  <a:pt x="823" y="881"/>
                </a:lnTo>
                <a:lnTo>
                  <a:pt x="823" y="881"/>
                </a:lnTo>
                <a:lnTo>
                  <a:pt x="821" y="881"/>
                </a:lnTo>
                <a:lnTo>
                  <a:pt x="821" y="881"/>
                </a:lnTo>
                <a:lnTo>
                  <a:pt x="811" y="881"/>
                </a:lnTo>
                <a:lnTo>
                  <a:pt x="811" y="881"/>
                </a:lnTo>
                <a:lnTo>
                  <a:pt x="809" y="879"/>
                </a:lnTo>
                <a:lnTo>
                  <a:pt x="805" y="879"/>
                </a:lnTo>
                <a:lnTo>
                  <a:pt x="803" y="876"/>
                </a:lnTo>
                <a:lnTo>
                  <a:pt x="800" y="876"/>
                </a:lnTo>
                <a:lnTo>
                  <a:pt x="800" y="879"/>
                </a:lnTo>
                <a:lnTo>
                  <a:pt x="800" y="881"/>
                </a:lnTo>
                <a:lnTo>
                  <a:pt x="803" y="885"/>
                </a:lnTo>
                <a:lnTo>
                  <a:pt x="803" y="885"/>
                </a:lnTo>
                <a:lnTo>
                  <a:pt x="805" y="887"/>
                </a:lnTo>
                <a:lnTo>
                  <a:pt x="807" y="891"/>
                </a:lnTo>
                <a:lnTo>
                  <a:pt x="807" y="895"/>
                </a:lnTo>
                <a:lnTo>
                  <a:pt x="809" y="897"/>
                </a:lnTo>
                <a:lnTo>
                  <a:pt x="809" y="900"/>
                </a:lnTo>
                <a:lnTo>
                  <a:pt x="809" y="902"/>
                </a:lnTo>
                <a:lnTo>
                  <a:pt x="809" y="904"/>
                </a:lnTo>
                <a:lnTo>
                  <a:pt x="809" y="902"/>
                </a:lnTo>
                <a:lnTo>
                  <a:pt x="809" y="902"/>
                </a:lnTo>
                <a:lnTo>
                  <a:pt x="811" y="902"/>
                </a:lnTo>
                <a:lnTo>
                  <a:pt x="811" y="902"/>
                </a:lnTo>
                <a:lnTo>
                  <a:pt x="813" y="904"/>
                </a:lnTo>
                <a:lnTo>
                  <a:pt x="809" y="904"/>
                </a:lnTo>
                <a:lnTo>
                  <a:pt x="811" y="906"/>
                </a:lnTo>
                <a:lnTo>
                  <a:pt x="811" y="908"/>
                </a:lnTo>
                <a:lnTo>
                  <a:pt x="813" y="908"/>
                </a:lnTo>
                <a:lnTo>
                  <a:pt x="813" y="910"/>
                </a:lnTo>
                <a:lnTo>
                  <a:pt x="813" y="912"/>
                </a:lnTo>
                <a:lnTo>
                  <a:pt x="811" y="910"/>
                </a:lnTo>
                <a:lnTo>
                  <a:pt x="811" y="910"/>
                </a:lnTo>
                <a:lnTo>
                  <a:pt x="811" y="912"/>
                </a:lnTo>
                <a:lnTo>
                  <a:pt x="811" y="914"/>
                </a:lnTo>
                <a:lnTo>
                  <a:pt x="811" y="914"/>
                </a:lnTo>
                <a:lnTo>
                  <a:pt x="811" y="914"/>
                </a:lnTo>
                <a:lnTo>
                  <a:pt x="813" y="916"/>
                </a:lnTo>
                <a:lnTo>
                  <a:pt x="815" y="914"/>
                </a:lnTo>
                <a:lnTo>
                  <a:pt x="817" y="916"/>
                </a:lnTo>
                <a:lnTo>
                  <a:pt x="819" y="914"/>
                </a:lnTo>
                <a:lnTo>
                  <a:pt x="819" y="916"/>
                </a:lnTo>
                <a:lnTo>
                  <a:pt x="821" y="916"/>
                </a:lnTo>
                <a:lnTo>
                  <a:pt x="821" y="916"/>
                </a:lnTo>
                <a:lnTo>
                  <a:pt x="823" y="918"/>
                </a:lnTo>
                <a:lnTo>
                  <a:pt x="821" y="918"/>
                </a:lnTo>
                <a:lnTo>
                  <a:pt x="819" y="916"/>
                </a:lnTo>
                <a:lnTo>
                  <a:pt x="819" y="916"/>
                </a:lnTo>
                <a:lnTo>
                  <a:pt x="817" y="916"/>
                </a:lnTo>
                <a:lnTo>
                  <a:pt x="815" y="916"/>
                </a:lnTo>
                <a:lnTo>
                  <a:pt x="813" y="916"/>
                </a:lnTo>
                <a:lnTo>
                  <a:pt x="811" y="916"/>
                </a:lnTo>
                <a:lnTo>
                  <a:pt x="811" y="916"/>
                </a:lnTo>
                <a:lnTo>
                  <a:pt x="811" y="916"/>
                </a:lnTo>
                <a:lnTo>
                  <a:pt x="813" y="918"/>
                </a:lnTo>
                <a:lnTo>
                  <a:pt x="811" y="923"/>
                </a:lnTo>
                <a:lnTo>
                  <a:pt x="813" y="927"/>
                </a:lnTo>
                <a:lnTo>
                  <a:pt x="811" y="929"/>
                </a:lnTo>
                <a:lnTo>
                  <a:pt x="813" y="931"/>
                </a:lnTo>
                <a:lnTo>
                  <a:pt x="811" y="941"/>
                </a:lnTo>
                <a:lnTo>
                  <a:pt x="811" y="944"/>
                </a:lnTo>
                <a:lnTo>
                  <a:pt x="811" y="946"/>
                </a:lnTo>
                <a:lnTo>
                  <a:pt x="811" y="948"/>
                </a:lnTo>
                <a:lnTo>
                  <a:pt x="811" y="950"/>
                </a:lnTo>
                <a:lnTo>
                  <a:pt x="809" y="954"/>
                </a:lnTo>
                <a:lnTo>
                  <a:pt x="809" y="960"/>
                </a:lnTo>
                <a:lnTo>
                  <a:pt x="809" y="962"/>
                </a:lnTo>
                <a:lnTo>
                  <a:pt x="809" y="965"/>
                </a:lnTo>
                <a:lnTo>
                  <a:pt x="807" y="967"/>
                </a:lnTo>
                <a:lnTo>
                  <a:pt x="809" y="965"/>
                </a:lnTo>
                <a:lnTo>
                  <a:pt x="809" y="967"/>
                </a:lnTo>
                <a:lnTo>
                  <a:pt x="807" y="967"/>
                </a:lnTo>
                <a:lnTo>
                  <a:pt x="807" y="967"/>
                </a:lnTo>
                <a:lnTo>
                  <a:pt x="807" y="967"/>
                </a:lnTo>
                <a:lnTo>
                  <a:pt x="805" y="973"/>
                </a:lnTo>
                <a:lnTo>
                  <a:pt x="805" y="975"/>
                </a:lnTo>
                <a:lnTo>
                  <a:pt x="803" y="977"/>
                </a:lnTo>
                <a:lnTo>
                  <a:pt x="805" y="979"/>
                </a:lnTo>
                <a:lnTo>
                  <a:pt x="805" y="981"/>
                </a:lnTo>
                <a:lnTo>
                  <a:pt x="805" y="983"/>
                </a:lnTo>
                <a:lnTo>
                  <a:pt x="805" y="986"/>
                </a:lnTo>
                <a:lnTo>
                  <a:pt x="807" y="988"/>
                </a:lnTo>
                <a:lnTo>
                  <a:pt x="809" y="990"/>
                </a:lnTo>
                <a:lnTo>
                  <a:pt x="809" y="992"/>
                </a:lnTo>
                <a:lnTo>
                  <a:pt x="809" y="994"/>
                </a:lnTo>
                <a:lnTo>
                  <a:pt x="809" y="996"/>
                </a:lnTo>
                <a:lnTo>
                  <a:pt x="809" y="996"/>
                </a:lnTo>
                <a:lnTo>
                  <a:pt x="811" y="1000"/>
                </a:lnTo>
                <a:lnTo>
                  <a:pt x="811" y="1000"/>
                </a:lnTo>
                <a:lnTo>
                  <a:pt x="809" y="1004"/>
                </a:lnTo>
                <a:lnTo>
                  <a:pt x="809" y="1009"/>
                </a:lnTo>
                <a:lnTo>
                  <a:pt x="809" y="1011"/>
                </a:lnTo>
                <a:lnTo>
                  <a:pt x="809" y="1011"/>
                </a:lnTo>
                <a:lnTo>
                  <a:pt x="809" y="1011"/>
                </a:lnTo>
                <a:lnTo>
                  <a:pt x="809" y="1011"/>
                </a:lnTo>
                <a:lnTo>
                  <a:pt x="809" y="1013"/>
                </a:lnTo>
                <a:lnTo>
                  <a:pt x="809" y="1013"/>
                </a:lnTo>
                <a:lnTo>
                  <a:pt x="807" y="1013"/>
                </a:lnTo>
                <a:lnTo>
                  <a:pt x="809" y="1013"/>
                </a:lnTo>
                <a:lnTo>
                  <a:pt x="807" y="1013"/>
                </a:lnTo>
                <a:lnTo>
                  <a:pt x="807" y="1013"/>
                </a:lnTo>
                <a:lnTo>
                  <a:pt x="807" y="1015"/>
                </a:lnTo>
                <a:lnTo>
                  <a:pt x="807" y="1017"/>
                </a:lnTo>
                <a:lnTo>
                  <a:pt x="807" y="1019"/>
                </a:lnTo>
                <a:lnTo>
                  <a:pt x="807" y="1021"/>
                </a:lnTo>
                <a:lnTo>
                  <a:pt x="809" y="1023"/>
                </a:lnTo>
                <a:lnTo>
                  <a:pt x="813" y="1027"/>
                </a:lnTo>
                <a:lnTo>
                  <a:pt x="813" y="1027"/>
                </a:lnTo>
                <a:lnTo>
                  <a:pt x="815" y="1032"/>
                </a:lnTo>
                <a:lnTo>
                  <a:pt x="815" y="1034"/>
                </a:lnTo>
                <a:lnTo>
                  <a:pt x="813" y="1036"/>
                </a:lnTo>
                <a:lnTo>
                  <a:pt x="815" y="1040"/>
                </a:lnTo>
                <a:lnTo>
                  <a:pt x="815" y="1042"/>
                </a:lnTo>
                <a:lnTo>
                  <a:pt x="819" y="1046"/>
                </a:lnTo>
                <a:lnTo>
                  <a:pt x="821" y="1048"/>
                </a:lnTo>
                <a:lnTo>
                  <a:pt x="823" y="1050"/>
                </a:lnTo>
                <a:lnTo>
                  <a:pt x="826" y="1053"/>
                </a:lnTo>
                <a:lnTo>
                  <a:pt x="826" y="1053"/>
                </a:lnTo>
                <a:lnTo>
                  <a:pt x="828" y="1055"/>
                </a:lnTo>
                <a:lnTo>
                  <a:pt x="828" y="1057"/>
                </a:lnTo>
                <a:lnTo>
                  <a:pt x="826" y="1055"/>
                </a:lnTo>
                <a:lnTo>
                  <a:pt x="826" y="1057"/>
                </a:lnTo>
                <a:lnTo>
                  <a:pt x="826" y="1057"/>
                </a:lnTo>
                <a:lnTo>
                  <a:pt x="826" y="1059"/>
                </a:lnTo>
                <a:lnTo>
                  <a:pt x="828" y="1057"/>
                </a:lnTo>
                <a:lnTo>
                  <a:pt x="828" y="1057"/>
                </a:lnTo>
                <a:lnTo>
                  <a:pt x="830" y="1059"/>
                </a:lnTo>
                <a:lnTo>
                  <a:pt x="830" y="1059"/>
                </a:lnTo>
                <a:lnTo>
                  <a:pt x="832" y="1061"/>
                </a:lnTo>
                <a:lnTo>
                  <a:pt x="832" y="1061"/>
                </a:lnTo>
                <a:lnTo>
                  <a:pt x="834" y="1061"/>
                </a:lnTo>
                <a:lnTo>
                  <a:pt x="834" y="1059"/>
                </a:lnTo>
                <a:lnTo>
                  <a:pt x="834" y="1057"/>
                </a:lnTo>
                <a:lnTo>
                  <a:pt x="834" y="1055"/>
                </a:lnTo>
                <a:lnTo>
                  <a:pt x="836" y="1057"/>
                </a:lnTo>
                <a:lnTo>
                  <a:pt x="838" y="1057"/>
                </a:lnTo>
                <a:lnTo>
                  <a:pt x="838" y="1057"/>
                </a:lnTo>
                <a:lnTo>
                  <a:pt x="840" y="1057"/>
                </a:lnTo>
                <a:lnTo>
                  <a:pt x="840" y="1057"/>
                </a:lnTo>
                <a:lnTo>
                  <a:pt x="840" y="1057"/>
                </a:lnTo>
                <a:lnTo>
                  <a:pt x="842" y="1057"/>
                </a:lnTo>
                <a:lnTo>
                  <a:pt x="844" y="1057"/>
                </a:lnTo>
                <a:lnTo>
                  <a:pt x="844" y="1057"/>
                </a:lnTo>
                <a:lnTo>
                  <a:pt x="847" y="1057"/>
                </a:lnTo>
                <a:lnTo>
                  <a:pt x="847" y="1057"/>
                </a:lnTo>
                <a:lnTo>
                  <a:pt x="847" y="1057"/>
                </a:lnTo>
                <a:lnTo>
                  <a:pt x="847" y="1057"/>
                </a:lnTo>
                <a:lnTo>
                  <a:pt x="844" y="1057"/>
                </a:lnTo>
                <a:lnTo>
                  <a:pt x="838" y="1057"/>
                </a:lnTo>
                <a:lnTo>
                  <a:pt x="838" y="1057"/>
                </a:lnTo>
                <a:lnTo>
                  <a:pt x="836" y="1059"/>
                </a:lnTo>
                <a:lnTo>
                  <a:pt x="834" y="1059"/>
                </a:lnTo>
                <a:lnTo>
                  <a:pt x="834" y="1059"/>
                </a:lnTo>
                <a:lnTo>
                  <a:pt x="836" y="1059"/>
                </a:lnTo>
                <a:lnTo>
                  <a:pt x="836" y="1061"/>
                </a:lnTo>
                <a:lnTo>
                  <a:pt x="836" y="1063"/>
                </a:lnTo>
                <a:lnTo>
                  <a:pt x="838" y="1065"/>
                </a:lnTo>
                <a:lnTo>
                  <a:pt x="838" y="1065"/>
                </a:lnTo>
                <a:lnTo>
                  <a:pt x="838" y="1065"/>
                </a:lnTo>
                <a:lnTo>
                  <a:pt x="840" y="1067"/>
                </a:lnTo>
                <a:lnTo>
                  <a:pt x="838" y="1067"/>
                </a:lnTo>
                <a:lnTo>
                  <a:pt x="838" y="1067"/>
                </a:lnTo>
                <a:lnTo>
                  <a:pt x="836" y="1065"/>
                </a:lnTo>
                <a:lnTo>
                  <a:pt x="836" y="1065"/>
                </a:lnTo>
                <a:lnTo>
                  <a:pt x="834" y="1063"/>
                </a:lnTo>
                <a:lnTo>
                  <a:pt x="834" y="1063"/>
                </a:lnTo>
                <a:lnTo>
                  <a:pt x="834" y="1061"/>
                </a:lnTo>
                <a:lnTo>
                  <a:pt x="834" y="1061"/>
                </a:lnTo>
                <a:lnTo>
                  <a:pt x="832" y="1061"/>
                </a:lnTo>
                <a:lnTo>
                  <a:pt x="834" y="1063"/>
                </a:lnTo>
                <a:lnTo>
                  <a:pt x="834" y="1065"/>
                </a:lnTo>
                <a:lnTo>
                  <a:pt x="834" y="1069"/>
                </a:lnTo>
                <a:lnTo>
                  <a:pt x="834" y="1071"/>
                </a:lnTo>
                <a:lnTo>
                  <a:pt x="838" y="1076"/>
                </a:lnTo>
                <a:lnTo>
                  <a:pt x="842" y="1076"/>
                </a:lnTo>
                <a:lnTo>
                  <a:pt x="842" y="1078"/>
                </a:lnTo>
                <a:lnTo>
                  <a:pt x="842" y="1078"/>
                </a:lnTo>
                <a:lnTo>
                  <a:pt x="842" y="1080"/>
                </a:lnTo>
                <a:lnTo>
                  <a:pt x="842" y="1080"/>
                </a:lnTo>
                <a:lnTo>
                  <a:pt x="842" y="1082"/>
                </a:lnTo>
                <a:lnTo>
                  <a:pt x="842" y="1084"/>
                </a:lnTo>
                <a:lnTo>
                  <a:pt x="842" y="1086"/>
                </a:lnTo>
                <a:lnTo>
                  <a:pt x="844" y="1088"/>
                </a:lnTo>
                <a:lnTo>
                  <a:pt x="849" y="1092"/>
                </a:lnTo>
                <a:lnTo>
                  <a:pt x="849" y="1092"/>
                </a:lnTo>
                <a:lnTo>
                  <a:pt x="851" y="1095"/>
                </a:lnTo>
                <a:lnTo>
                  <a:pt x="851" y="1097"/>
                </a:lnTo>
                <a:lnTo>
                  <a:pt x="853" y="1097"/>
                </a:lnTo>
                <a:lnTo>
                  <a:pt x="855" y="1099"/>
                </a:lnTo>
                <a:lnTo>
                  <a:pt x="857" y="1101"/>
                </a:lnTo>
                <a:lnTo>
                  <a:pt x="857" y="1101"/>
                </a:lnTo>
                <a:lnTo>
                  <a:pt x="857" y="1103"/>
                </a:lnTo>
                <a:lnTo>
                  <a:pt x="857" y="1105"/>
                </a:lnTo>
                <a:lnTo>
                  <a:pt x="859" y="1105"/>
                </a:lnTo>
                <a:lnTo>
                  <a:pt x="859" y="1105"/>
                </a:lnTo>
                <a:lnTo>
                  <a:pt x="859" y="1107"/>
                </a:lnTo>
                <a:lnTo>
                  <a:pt x="859" y="1109"/>
                </a:lnTo>
                <a:lnTo>
                  <a:pt x="861" y="1111"/>
                </a:lnTo>
                <a:lnTo>
                  <a:pt x="859" y="1111"/>
                </a:lnTo>
                <a:lnTo>
                  <a:pt x="861" y="1113"/>
                </a:lnTo>
                <a:lnTo>
                  <a:pt x="859" y="1113"/>
                </a:lnTo>
                <a:lnTo>
                  <a:pt x="861" y="1115"/>
                </a:lnTo>
                <a:lnTo>
                  <a:pt x="863" y="1115"/>
                </a:lnTo>
                <a:lnTo>
                  <a:pt x="863" y="1115"/>
                </a:lnTo>
                <a:lnTo>
                  <a:pt x="867" y="1115"/>
                </a:lnTo>
                <a:lnTo>
                  <a:pt x="867" y="1115"/>
                </a:lnTo>
                <a:lnTo>
                  <a:pt x="872" y="1118"/>
                </a:lnTo>
                <a:lnTo>
                  <a:pt x="874" y="1118"/>
                </a:lnTo>
                <a:lnTo>
                  <a:pt x="876" y="1118"/>
                </a:lnTo>
                <a:lnTo>
                  <a:pt x="878" y="1118"/>
                </a:lnTo>
                <a:lnTo>
                  <a:pt x="880" y="1120"/>
                </a:lnTo>
                <a:lnTo>
                  <a:pt x="880" y="1122"/>
                </a:lnTo>
                <a:lnTo>
                  <a:pt x="882" y="1122"/>
                </a:lnTo>
                <a:lnTo>
                  <a:pt x="886" y="1124"/>
                </a:lnTo>
                <a:lnTo>
                  <a:pt x="891" y="1124"/>
                </a:lnTo>
                <a:lnTo>
                  <a:pt x="891" y="1124"/>
                </a:lnTo>
                <a:lnTo>
                  <a:pt x="893" y="1126"/>
                </a:lnTo>
                <a:lnTo>
                  <a:pt x="893" y="1128"/>
                </a:lnTo>
                <a:lnTo>
                  <a:pt x="895" y="1128"/>
                </a:lnTo>
                <a:lnTo>
                  <a:pt x="895" y="1128"/>
                </a:lnTo>
                <a:lnTo>
                  <a:pt x="897" y="1128"/>
                </a:lnTo>
                <a:lnTo>
                  <a:pt x="897" y="1128"/>
                </a:lnTo>
                <a:lnTo>
                  <a:pt x="899" y="1130"/>
                </a:lnTo>
                <a:lnTo>
                  <a:pt x="901" y="1130"/>
                </a:lnTo>
                <a:lnTo>
                  <a:pt x="905" y="1134"/>
                </a:lnTo>
                <a:lnTo>
                  <a:pt x="907" y="1139"/>
                </a:lnTo>
                <a:lnTo>
                  <a:pt x="909" y="1141"/>
                </a:lnTo>
                <a:lnTo>
                  <a:pt x="909" y="1143"/>
                </a:lnTo>
                <a:lnTo>
                  <a:pt x="909" y="1143"/>
                </a:lnTo>
                <a:lnTo>
                  <a:pt x="909" y="1145"/>
                </a:lnTo>
                <a:lnTo>
                  <a:pt x="909" y="1145"/>
                </a:lnTo>
                <a:lnTo>
                  <a:pt x="911" y="1145"/>
                </a:lnTo>
                <a:lnTo>
                  <a:pt x="911" y="1147"/>
                </a:lnTo>
                <a:lnTo>
                  <a:pt x="911" y="1147"/>
                </a:lnTo>
                <a:lnTo>
                  <a:pt x="911" y="1151"/>
                </a:lnTo>
                <a:lnTo>
                  <a:pt x="911" y="1151"/>
                </a:lnTo>
                <a:lnTo>
                  <a:pt x="914" y="1153"/>
                </a:lnTo>
                <a:lnTo>
                  <a:pt x="916" y="1155"/>
                </a:lnTo>
                <a:lnTo>
                  <a:pt x="918" y="1157"/>
                </a:lnTo>
                <a:lnTo>
                  <a:pt x="918" y="1160"/>
                </a:lnTo>
                <a:lnTo>
                  <a:pt x="918" y="1160"/>
                </a:lnTo>
                <a:lnTo>
                  <a:pt x="918" y="1160"/>
                </a:lnTo>
                <a:lnTo>
                  <a:pt x="918" y="1160"/>
                </a:lnTo>
                <a:lnTo>
                  <a:pt x="918" y="1160"/>
                </a:lnTo>
                <a:lnTo>
                  <a:pt x="918" y="1162"/>
                </a:lnTo>
                <a:lnTo>
                  <a:pt x="918" y="1164"/>
                </a:lnTo>
                <a:lnTo>
                  <a:pt x="920" y="1166"/>
                </a:lnTo>
                <a:lnTo>
                  <a:pt x="922" y="1168"/>
                </a:lnTo>
                <a:lnTo>
                  <a:pt x="922" y="1170"/>
                </a:lnTo>
                <a:lnTo>
                  <a:pt x="922" y="1170"/>
                </a:lnTo>
                <a:lnTo>
                  <a:pt x="922" y="1172"/>
                </a:lnTo>
                <a:lnTo>
                  <a:pt x="926" y="1174"/>
                </a:lnTo>
                <a:lnTo>
                  <a:pt x="926" y="1176"/>
                </a:lnTo>
                <a:lnTo>
                  <a:pt x="926" y="1178"/>
                </a:lnTo>
                <a:lnTo>
                  <a:pt x="928" y="1180"/>
                </a:lnTo>
                <a:lnTo>
                  <a:pt x="928" y="1183"/>
                </a:lnTo>
                <a:lnTo>
                  <a:pt x="930" y="1183"/>
                </a:lnTo>
                <a:lnTo>
                  <a:pt x="930" y="1187"/>
                </a:lnTo>
                <a:lnTo>
                  <a:pt x="930" y="1189"/>
                </a:lnTo>
                <a:lnTo>
                  <a:pt x="930" y="1189"/>
                </a:lnTo>
                <a:lnTo>
                  <a:pt x="932" y="1191"/>
                </a:lnTo>
                <a:lnTo>
                  <a:pt x="935" y="1193"/>
                </a:lnTo>
                <a:lnTo>
                  <a:pt x="937" y="1195"/>
                </a:lnTo>
                <a:lnTo>
                  <a:pt x="939" y="1197"/>
                </a:lnTo>
                <a:lnTo>
                  <a:pt x="941" y="1197"/>
                </a:lnTo>
                <a:lnTo>
                  <a:pt x="943" y="1197"/>
                </a:lnTo>
                <a:lnTo>
                  <a:pt x="943" y="1199"/>
                </a:lnTo>
                <a:lnTo>
                  <a:pt x="947" y="1201"/>
                </a:lnTo>
                <a:lnTo>
                  <a:pt x="951" y="1208"/>
                </a:lnTo>
                <a:lnTo>
                  <a:pt x="953" y="1210"/>
                </a:lnTo>
                <a:lnTo>
                  <a:pt x="955" y="1212"/>
                </a:lnTo>
                <a:lnTo>
                  <a:pt x="955" y="1216"/>
                </a:lnTo>
                <a:lnTo>
                  <a:pt x="953" y="1218"/>
                </a:lnTo>
                <a:lnTo>
                  <a:pt x="951" y="1220"/>
                </a:lnTo>
                <a:lnTo>
                  <a:pt x="953" y="1220"/>
                </a:lnTo>
                <a:lnTo>
                  <a:pt x="953" y="1220"/>
                </a:lnTo>
                <a:lnTo>
                  <a:pt x="953" y="1220"/>
                </a:lnTo>
                <a:lnTo>
                  <a:pt x="953" y="1220"/>
                </a:lnTo>
                <a:lnTo>
                  <a:pt x="953" y="1222"/>
                </a:lnTo>
                <a:lnTo>
                  <a:pt x="955" y="1224"/>
                </a:lnTo>
                <a:lnTo>
                  <a:pt x="953" y="1224"/>
                </a:lnTo>
                <a:lnTo>
                  <a:pt x="953" y="1222"/>
                </a:lnTo>
                <a:lnTo>
                  <a:pt x="951" y="1222"/>
                </a:lnTo>
                <a:lnTo>
                  <a:pt x="951" y="1220"/>
                </a:lnTo>
                <a:lnTo>
                  <a:pt x="951" y="1220"/>
                </a:lnTo>
                <a:lnTo>
                  <a:pt x="951" y="1220"/>
                </a:lnTo>
                <a:lnTo>
                  <a:pt x="949" y="1222"/>
                </a:lnTo>
                <a:lnTo>
                  <a:pt x="947" y="1222"/>
                </a:lnTo>
                <a:lnTo>
                  <a:pt x="945" y="1220"/>
                </a:lnTo>
                <a:lnTo>
                  <a:pt x="941" y="1220"/>
                </a:lnTo>
                <a:lnTo>
                  <a:pt x="941" y="1222"/>
                </a:lnTo>
                <a:lnTo>
                  <a:pt x="941" y="1222"/>
                </a:lnTo>
                <a:lnTo>
                  <a:pt x="943" y="1224"/>
                </a:lnTo>
                <a:lnTo>
                  <a:pt x="945" y="1227"/>
                </a:lnTo>
                <a:lnTo>
                  <a:pt x="949" y="1227"/>
                </a:lnTo>
                <a:lnTo>
                  <a:pt x="949" y="1229"/>
                </a:lnTo>
                <a:lnTo>
                  <a:pt x="949" y="1229"/>
                </a:lnTo>
                <a:lnTo>
                  <a:pt x="949" y="1231"/>
                </a:lnTo>
                <a:lnTo>
                  <a:pt x="951" y="1231"/>
                </a:lnTo>
                <a:lnTo>
                  <a:pt x="953" y="1233"/>
                </a:lnTo>
                <a:lnTo>
                  <a:pt x="955" y="1233"/>
                </a:lnTo>
                <a:lnTo>
                  <a:pt x="955" y="1235"/>
                </a:lnTo>
                <a:lnTo>
                  <a:pt x="958" y="1235"/>
                </a:lnTo>
                <a:lnTo>
                  <a:pt x="958" y="1235"/>
                </a:lnTo>
                <a:lnTo>
                  <a:pt x="960" y="1237"/>
                </a:lnTo>
                <a:lnTo>
                  <a:pt x="960" y="1237"/>
                </a:lnTo>
                <a:lnTo>
                  <a:pt x="962" y="1239"/>
                </a:lnTo>
                <a:lnTo>
                  <a:pt x="964" y="1237"/>
                </a:lnTo>
                <a:lnTo>
                  <a:pt x="966" y="1237"/>
                </a:lnTo>
                <a:lnTo>
                  <a:pt x="968" y="1237"/>
                </a:lnTo>
                <a:lnTo>
                  <a:pt x="968" y="1235"/>
                </a:lnTo>
                <a:lnTo>
                  <a:pt x="968" y="1237"/>
                </a:lnTo>
                <a:lnTo>
                  <a:pt x="968" y="1239"/>
                </a:lnTo>
                <a:lnTo>
                  <a:pt x="970" y="1241"/>
                </a:lnTo>
                <a:lnTo>
                  <a:pt x="976" y="1245"/>
                </a:lnTo>
                <a:lnTo>
                  <a:pt x="979" y="1245"/>
                </a:lnTo>
                <a:lnTo>
                  <a:pt x="981" y="1245"/>
                </a:lnTo>
                <a:lnTo>
                  <a:pt x="983" y="1252"/>
                </a:lnTo>
                <a:lnTo>
                  <a:pt x="983" y="1254"/>
                </a:lnTo>
                <a:lnTo>
                  <a:pt x="983" y="1256"/>
                </a:lnTo>
                <a:lnTo>
                  <a:pt x="985" y="1256"/>
                </a:lnTo>
                <a:lnTo>
                  <a:pt x="985" y="1256"/>
                </a:lnTo>
                <a:lnTo>
                  <a:pt x="985" y="1258"/>
                </a:lnTo>
                <a:lnTo>
                  <a:pt x="985" y="1260"/>
                </a:lnTo>
                <a:lnTo>
                  <a:pt x="983" y="1264"/>
                </a:lnTo>
                <a:lnTo>
                  <a:pt x="983" y="1266"/>
                </a:lnTo>
                <a:lnTo>
                  <a:pt x="985" y="1266"/>
                </a:lnTo>
                <a:lnTo>
                  <a:pt x="987" y="1271"/>
                </a:lnTo>
                <a:lnTo>
                  <a:pt x="987" y="1271"/>
                </a:lnTo>
                <a:lnTo>
                  <a:pt x="987" y="1271"/>
                </a:lnTo>
                <a:lnTo>
                  <a:pt x="989" y="1273"/>
                </a:lnTo>
                <a:lnTo>
                  <a:pt x="989" y="1271"/>
                </a:lnTo>
                <a:lnTo>
                  <a:pt x="989" y="1271"/>
                </a:lnTo>
                <a:lnTo>
                  <a:pt x="991" y="1273"/>
                </a:lnTo>
                <a:lnTo>
                  <a:pt x="993" y="1275"/>
                </a:lnTo>
                <a:lnTo>
                  <a:pt x="999" y="1279"/>
                </a:lnTo>
                <a:lnTo>
                  <a:pt x="1002" y="1281"/>
                </a:lnTo>
                <a:lnTo>
                  <a:pt x="1004" y="1281"/>
                </a:lnTo>
                <a:lnTo>
                  <a:pt x="1006" y="1283"/>
                </a:lnTo>
                <a:lnTo>
                  <a:pt x="1008" y="1285"/>
                </a:lnTo>
                <a:lnTo>
                  <a:pt x="1010" y="1287"/>
                </a:lnTo>
                <a:lnTo>
                  <a:pt x="1010" y="1289"/>
                </a:lnTo>
                <a:lnTo>
                  <a:pt x="1012" y="1289"/>
                </a:lnTo>
                <a:lnTo>
                  <a:pt x="1012" y="1296"/>
                </a:lnTo>
                <a:lnTo>
                  <a:pt x="1014" y="1296"/>
                </a:lnTo>
                <a:lnTo>
                  <a:pt x="1016" y="1298"/>
                </a:lnTo>
                <a:lnTo>
                  <a:pt x="1016" y="1296"/>
                </a:lnTo>
                <a:lnTo>
                  <a:pt x="1018" y="1296"/>
                </a:lnTo>
                <a:lnTo>
                  <a:pt x="1020" y="1294"/>
                </a:lnTo>
                <a:lnTo>
                  <a:pt x="1020" y="1294"/>
                </a:lnTo>
                <a:lnTo>
                  <a:pt x="1023" y="1292"/>
                </a:lnTo>
                <a:lnTo>
                  <a:pt x="1023" y="1289"/>
                </a:lnTo>
                <a:lnTo>
                  <a:pt x="1023" y="1287"/>
                </a:lnTo>
                <a:lnTo>
                  <a:pt x="1020" y="1285"/>
                </a:lnTo>
                <a:lnTo>
                  <a:pt x="1018" y="1285"/>
                </a:lnTo>
                <a:lnTo>
                  <a:pt x="1018" y="1283"/>
                </a:lnTo>
                <a:lnTo>
                  <a:pt x="1018" y="1281"/>
                </a:lnTo>
                <a:lnTo>
                  <a:pt x="1016" y="1281"/>
                </a:lnTo>
                <a:lnTo>
                  <a:pt x="1016" y="1279"/>
                </a:lnTo>
                <a:lnTo>
                  <a:pt x="1014" y="1279"/>
                </a:lnTo>
                <a:lnTo>
                  <a:pt x="1014" y="1277"/>
                </a:lnTo>
                <a:lnTo>
                  <a:pt x="1010" y="1275"/>
                </a:lnTo>
                <a:lnTo>
                  <a:pt x="1010" y="1275"/>
                </a:lnTo>
                <a:lnTo>
                  <a:pt x="1010" y="1275"/>
                </a:lnTo>
                <a:lnTo>
                  <a:pt x="1010" y="1277"/>
                </a:lnTo>
                <a:lnTo>
                  <a:pt x="1010" y="1277"/>
                </a:lnTo>
                <a:lnTo>
                  <a:pt x="1010" y="1277"/>
                </a:lnTo>
                <a:lnTo>
                  <a:pt x="1008" y="1279"/>
                </a:lnTo>
                <a:lnTo>
                  <a:pt x="1008" y="1279"/>
                </a:lnTo>
                <a:lnTo>
                  <a:pt x="1008" y="1277"/>
                </a:lnTo>
                <a:lnTo>
                  <a:pt x="1008" y="1277"/>
                </a:lnTo>
                <a:lnTo>
                  <a:pt x="1006" y="1277"/>
                </a:lnTo>
                <a:lnTo>
                  <a:pt x="1004" y="1275"/>
                </a:lnTo>
                <a:lnTo>
                  <a:pt x="1004" y="1271"/>
                </a:lnTo>
                <a:lnTo>
                  <a:pt x="1004" y="1271"/>
                </a:lnTo>
                <a:lnTo>
                  <a:pt x="1004" y="1269"/>
                </a:lnTo>
                <a:lnTo>
                  <a:pt x="1004" y="1266"/>
                </a:lnTo>
                <a:lnTo>
                  <a:pt x="1004" y="1264"/>
                </a:lnTo>
                <a:lnTo>
                  <a:pt x="1002" y="1262"/>
                </a:lnTo>
                <a:lnTo>
                  <a:pt x="999" y="1258"/>
                </a:lnTo>
                <a:lnTo>
                  <a:pt x="999" y="1256"/>
                </a:lnTo>
                <a:lnTo>
                  <a:pt x="997" y="1256"/>
                </a:lnTo>
                <a:lnTo>
                  <a:pt x="995" y="1252"/>
                </a:lnTo>
                <a:lnTo>
                  <a:pt x="995" y="1250"/>
                </a:lnTo>
                <a:lnTo>
                  <a:pt x="995" y="1248"/>
                </a:lnTo>
                <a:lnTo>
                  <a:pt x="993" y="1245"/>
                </a:lnTo>
                <a:lnTo>
                  <a:pt x="993" y="1243"/>
                </a:lnTo>
                <a:lnTo>
                  <a:pt x="993" y="1243"/>
                </a:lnTo>
                <a:lnTo>
                  <a:pt x="993" y="1241"/>
                </a:lnTo>
                <a:lnTo>
                  <a:pt x="991" y="1241"/>
                </a:lnTo>
                <a:lnTo>
                  <a:pt x="991" y="1239"/>
                </a:lnTo>
                <a:lnTo>
                  <a:pt x="989" y="1235"/>
                </a:lnTo>
                <a:lnTo>
                  <a:pt x="987" y="1237"/>
                </a:lnTo>
                <a:lnTo>
                  <a:pt x="987" y="1237"/>
                </a:lnTo>
                <a:lnTo>
                  <a:pt x="989" y="1239"/>
                </a:lnTo>
                <a:lnTo>
                  <a:pt x="989" y="1241"/>
                </a:lnTo>
                <a:lnTo>
                  <a:pt x="989" y="1241"/>
                </a:lnTo>
                <a:lnTo>
                  <a:pt x="989" y="1241"/>
                </a:lnTo>
                <a:lnTo>
                  <a:pt x="987" y="1239"/>
                </a:lnTo>
                <a:lnTo>
                  <a:pt x="987" y="1237"/>
                </a:lnTo>
                <a:lnTo>
                  <a:pt x="985" y="1235"/>
                </a:lnTo>
                <a:lnTo>
                  <a:pt x="985" y="1233"/>
                </a:lnTo>
                <a:lnTo>
                  <a:pt x="985" y="1233"/>
                </a:lnTo>
                <a:lnTo>
                  <a:pt x="983" y="1231"/>
                </a:lnTo>
                <a:lnTo>
                  <a:pt x="983" y="1231"/>
                </a:lnTo>
                <a:lnTo>
                  <a:pt x="981" y="1229"/>
                </a:lnTo>
                <a:lnTo>
                  <a:pt x="981" y="1227"/>
                </a:lnTo>
                <a:lnTo>
                  <a:pt x="976" y="1224"/>
                </a:lnTo>
                <a:lnTo>
                  <a:pt x="974" y="1220"/>
                </a:lnTo>
                <a:lnTo>
                  <a:pt x="974" y="1220"/>
                </a:lnTo>
                <a:lnTo>
                  <a:pt x="974" y="1218"/>
                </a:lnTo>
                <a:lnTo>
                  <a:pt x="974" y="1216"/>
                </a:lnTo>
                <a:lnTo>
                  <a:pt x="974" y="1216"/>
                </a:lnTo>
                <a:lnTo>
                  <a:pt x="972" y="1214"/>
                </a:lnTo>
                <a:lnTo>
                  <a:pt x="972" y="1214"/>
                </a:lnTo>
                <a:lnTo>
                  <a:pt x="972" y="1212"/>
                </a:lnTo>
                <a:lnTo>
                  <a:pt x="972" y="1212"/>
                </a:lnTo>
                <a:lnTo>
                  <a:pt x="970" y="1212"/>
                </a:lnTo>
                <a:lnTo>
                  <a:pt x="970" y="1210"/>
                </a:lnTo>
                <a:lnTo>
                  <a:pt x="968" y="1206"/>
                </a:lnTo>
                <a:lnTo>
                  <a:pt x="966" y="1206"/>
                </a:lnTo>
                <a:lnTo>
                  <a:pt x="966" y="1206"/>
                </a:lnTo>
                <a:lnTo>
                  <a:pt x="966" y="1206"/>
                </a:lnTo>
                <a:lnTo>
                  <a:pt x="966" y="1206"/>
                </a:lnTo>
                <a:lnTo>
                  <a:pt x="966" y="1204"/>
                </a:lnTo>
                <a:lnTo>
                  <a:pt x="964" y="1204"/>
                </a:lnTo>
                <a:lnTo>
                  <a:pt x="964" y="1204"/>
                </a:lnTo>
                <a:lnTo>
                  <a:pt x="962" y="1201"/>
                </a:lnTo>
                <a:lnTo>
                  <a:pt x="960" y="1197"/>
                </a:lnTo>
                <a:lnTo>
                  <a:pt x="960" y="1195"/>
                </a:lnTo>
                <a:lnTo>
                  <a:pt x="955" y="1193"/>
                </a:lnTo>
                <a:lnTo>
                  <a:pt x="953" y="1191"/>
                </a:lnTo>
                <a:lnTo>
                  <a:pt x="951" y="1191"/>
                </a:lnTo>
                <a:lnTo>
                  <a:pt x="951" y="1189"/>
                </a:lnTo>
                <a:lnTo>
                  <a:pt x="949" y="1187"/>
                </a:lnTo>
                <a:lnTo>
                  <a:pt x="947" y="1185"/>
                </a:lnTo>
                <a:lnTo>
                  <a:pt x="947" y="1183"/>
                </a:lnTo>
                <a:lnTo>
                  <a:pt x="947" y="1178"/>
                </a:lnTo>
                <a:lnTo>
                  <a:pt x="947" y="1178"/>
                </a:lnTo>
                <a:lnTo>
                  <a:pt x="945" y="1176"/>
                </a:lnTo>
                <a:lnTo>
                  <a:pt x="945" y="1172"/>
                </a:lnTo>
                <a:lnTo>
                  <a:pt x="943" y="1170"/>
                </a:lnTo>
                <a:lnTo>
                  <a:pt x="943" y="1170"/>
                </a:lnTo>
                <a:lnTo>
                  <a:pt x="943" y="1164"/>
                </a:lnTo>
                <a:lnTo>
                  <a:pt x="945" y="1162"/>
                </a:lnTo>
                <a:lnTo>
                  <a:pt x="945" y="1160"/>
                </a:lnTo>
                <a:lnTo>
                  <a:pt x="943" y="1157"/>
                </a:lnTo>
                <a:lnTo>
                  <a:pt x="943" y="1157"/>
                </a:lnTo>
                <a:lnTo>
                  <a:pt x="945" y="1160"/>
                </a:lnTo>
                <a:lnTo>
                  <a:pt x="947" y="1160"/>
                </a:lnTo>
                <a:lnTo>
                  <a:pt x="947" y="1160"/>
                </a:lnTo>
                <a:lnTo>
                  <a:pt x="949" y="1160"/>
                </a:lnTo>
                <a:lnTo>
                  <a:pt x="953" y="1164"/>
                </a:lnTo>
                <a:lnTo>
                  <a:pt x="953" y="1164"/>
                </a:lnTo>
                <a:lnTo>
                  <a:pt x="955" y="1164"/>
                </a:lnTo>
                <a:lnTo>
                  <a:pt x="955" y="1164"/>
                </a:lnTo>
                <a:lnTo>
                  <a:pt x="955" y="1162"/>
                </a:lnTo>
                <a:lnTo>
                  <a:pt x="958" y="1162"/>
                </a:lnTo>
                <a:lnTo>
                  <a:pt x="960" y="1164"/>
                </a:lnTo>
                <a:lnTo>
                  <a:pt x="960" y="1164"/>
                </a:lnTo>
                <a:lnTo>
                  <a:pt x="962" y="1164"/>
                </a:lnTo>
                <a:lnTo>
                  <a:pt x="962" y="1166"/>
                </a:lnTo>
                <a:lnTo>
                  <a:pt x="964" y="1168"/>
                </a:lnTo>
                <a:lnTo>
                  <a:pt x="968" y="1168"/>
                </a:lnTo>
                <a:lnTo>
                  <a:pt x="968" y="1168"/>
                </a:lnTo>
                <a:lnTo>
                  <a:pt x="970" y="1168"/>
                </a:lnTo>
                <a:lnTo>
                  <a:pt x="970" y="1168"/>
                </a:lnTo>
                <a:lnTo>
                  <a:pt x="970" y="1170"/>
                </a:lnTo>
                <a:lnTo>
                  <a:pt x="970" y="1170"/>
                </a:lnTo>
                <a:lnTo>
                  <a:pt x="970" y="1170"/>
                </a:lnTo>
                <a:lnTo>
                  <a:pt x="968" y="1170"/>
                </a:lnTo>
                <a:lnTo>
                  <a:pt x="970" y="1172"/>
                </a:lnTo>
                <a:lnTo>
                  <a:pt x="970" y="1172"/>
                </a:lnTo>
                <a:lnTo>
                  <a:pt x="968" y="1174"/>
                </a:lnTo>
                <a:lnTo>
                  <a:pt x="970" y="1176"/>
                </a:lnTo>
                <a:lnTo>
                  <a:pt x="972" y="1178"/>
                </a:lnTo>
                <a:lnTo>
                  <a:pt x="972" y="1183"/>
                </a:lnTo>
                <a:lnTo>
                  <a:pt x="974" y="1185"/>
                </a:lnTo>
                <a:lnTo>
                  <a:pt x="974" y="1187"/>
                </a:lnTo>
                <a:lnTo>
                  <a:pt x="974" y="1189"/>
                </a:lnTo>
                <a:lnTo>
                  <a:pt x="976" y="1189"/>
                </a:lnTo>
                <a:lnTo>
                  <a:pt x="976" y="1191"/>
                </a:lnTo>
                <a:lnTo>
                  <a:pt x="979" y="1195"/>
                </a:lnTo>
                <a:lnTo>
                  <a:pt x="979" y="1195"/>
                </a:lnTo>
                <a:lnTo>
                  <a:pt x="979" y="1197"/>
                </a:lnTo>
                <a:lnTo>
                  <a:pt x="981" y="1197"/>
                </a:lnTo>
                <a:lnTo>
                  <a:pt x="981" y="1197"/>
                </a:lnTo>
                <a:lnTo>
                  <a:pt x="983" y="1199"/>
                </a:lnTo>
                <a:lnTo>
                  <a:pt x="983" y="1201"/>
                </a:lnTo>
                <a:lnTo>
                  <a:pt x="983" y="1204"/>
                </a:lnTo>
                <a:lnTo>
                  <a:pt x="985" y="1206"/>
                </a:lnTo>
                <a:lnTo>
                  <a:pt x="987" y="1206"/>
                </a:lnTo>
                <a:lnTo>
                  <a:pt x="987" y="1206"/>
                </a:lnTo>
                <a:lnTo>
                  <a:pt x="987" y="1208"/>
                </a:lnTo>
                <a:lnTo>
                  <a:pt x="987" y="1208"/>
                </a:lnTo>
                <a:lnTo>
                  <a:pt x="989" y="1210"/>
                </a:lnTo>
                <a:lnTo>
                  <a:pt x="989" y="1212"/>
                </a:lnTo>
                <a:lnTo>
                  <a:pt x="993" y="1212"/>
                </a:lnTo>
                <a:lnTo>
                  <a:pt x="995" y="1216"/>
                </a:lnTo>
                <a:lnTo>
                  <a:pt x="997" y="1218"/>
                </a:lnTo>
                <a:lnTo>
                  <a:pt x="999" y="1220"/>
                </a:lnTo>
                <a:lnTo>
                  <a:pt x="1002" y="1220"/>
                </a:lnTo>
                <a:lnTo>
                  <a:pt x="1002" y="1220"/>
                </a:lnTo>
                <a:lnTo>
                  <a:pt x="1004" y="1220"/>
                </a:lnTo>
                <a:lnTo>
                  <a:pt x="1006" y="1220"/>
                </a:lnTo>
                <a:lnTo>
                  <a:pt x="1006" y="1222"/>
                </a:lnTo>
                <a:lnTo>
                  <a:pt x="1006" y="1224"/>
                </a:lnTo>
                <a:lnTo>
                  <a:pt x="1006" y="1227"/>
                </a:lnTo>
                <a:lnTo>
                  <a:pt x="1006" y="1227"/>
                </a:lnTo>
                <a:lnTo>
                  <a:pt x="1006" y="1229"/>
                </a:lnTo>
                <a:lnTo>
                  <a:pt x="1008" y="1229"/>
                </a:lnTo>
                <a:lnTo>
                  <a:pt x="1008" y="1231"/>
                </a:lnTo>
                <a:lnTo>
                  <a:pt x="1010" y="1231"/>
                </a:lnTo>
                <a:lnTo>
                  <a:pt x="1014" y="1233"/>
                </a:lnTo>
                <a:lnTo>
                  <a:pt x="1016" y="1233"/>
                </a:lnTo>
                <a:lnTo>
                  <a:pt x="1016" y="1235"/>
                </a:lnTo>
                <a:lnTo>
                  <a:pt x="1016" y="1235"/>
                </a:lnTo>
                <a:lnTo>
                  <a:pt x="1016" y="1237"/>
                </a:lnTo>
                <a:lnTo>
                  <a:pt x="1018" y="1239"/>
                </a:lnTo>
                <a:lnTo>
                  <a:pt x="1018" y="1239"/>
                </a:lnTo>
                <a:lnTo>
                  <a:pt x="1023" y="1239"/>
                </a:lnTo>
                <a:lnTo>
                  <a:pt x="1025" y="1241"/>
                </a:lnTo>
                <a:lnTo>
                  <a:pt x="1025" y="1243"/>
                </a:lnTo>
                <a:lnTo>
                  <a:pt x="1025" y="1243"/>
                </a:lnTo>
                <a:lnTo>
                  <a:pt x="1025" y="1243"/>
                </a:lnTo>
                <a:lnTo>
                  <a:pt x="1027" y="1245"/>
                </a:lnTo>
                <a:lnTo>
                  <a:pt x="1027" y="1245"/>
                </a:lnTo>
                <a:lnTo>
                  <a:pt x="1027" y="1245"/>
                </a:lnTo>
                <a:lnTo>
                  <a:pt x="1027" y="1245"/>
                </a:lnTo>
                <a:lnTo>
                  <a:pt x="1025" y="1245"/>
                </a:lnTo>
                <a:lnTo>
                  <a:pt x="1023" y="1248"/>
                </a:lnTo>
                <a:lnTo>
                  <a:pt x="1023" y="1250"/>
                </a:lnTo>
                <a:lnTo>
                  <a:pt x="1023" y="1254"/>
                </a:lnTo>
                <a:lnTo>
                  <a:pt x="1025" y="1256"/>
                </a:lnTo>
                <a:lnTo>
                  <a:pt x="1025" y="1256"/>
                </a:lnTo>
                <a:lnTo>
                  <a:pt x="1027" y="1256"/>
                </a:lnTo>
                <a:lnTo>
                  <a:pt x="1027" y="1256"/>
                </a:lnTo>
                <a:lnTo>
                  <a:pt x="1029" y="1256"/>
                </a:lnTo>
                <a:lnTo>
                  <a:pt x="1029" y="1254"/>
                </a:lnTo>
                <a:lnTo>
                  <a:pt x="1031" y="1254"/>
                </a:lnTo>
                <a:lnTo>
                  <a:pt x="1031" y="1254"/>
                </a:lnTo>
                <a:lnTo>
                  <a:pt x="1029" y="1256"/>
                </a:lnTo>
                <a:lnTo>
                  <a:pt x="1027" y="1256"/>
                </a:lnTo>
                <a:lnTo>
                  <a:pt x="1027" y="1256"/>
                </a:lnTo>
                <a:lnTo>
                  <a:pt x="1029" y="1258"/>
                </a:lnTo>
                <a:lnTo>
                  <a:pt x="1031" y="1256"/>
                </a:lnTo>
                <a:lnTo>
                  <a:pt x="1031" y="1256"/>
                </a:lnTo>
                <a:lnTo>
                  <a:pt x="1031" y="1256"/>
                </a:lnTo>
                <a:lnTo>
                  <a:pt x="1033" y="1258"/>
                </a:lnTo>
                <a:lnTo>
                  <a:pt x="1033" y="1258"/>
                </a:lnTo>
                <a:lnTo>
                  <a:pt x="1037" y="1260"/>
                </a:lnTo>
                <a:lnTo>
                  <a:pt x="1037" y="1262"/>
                </a:lnTo>
                <a:lnTo>
                  <a:pt x="1041" y="1264"/>
                </a:lnTo>
                <a:lnTo>
                  <a:pt x="1041" y="1264"/>
                </a:lnTo>
                <a:lnTo>
                  <a:pt x="1043" y="1264"/>
                </a:lnTo>
                <a:lnTo>
                  <a:pt x="1041" y="1264"/>
                </a:lnTo>
                <a:lnTo>
                  <a:pt x="1041" y="1264"/>
                </a:lnTo>
                <a:lnTo>
                  <a:pt x="1039" y="1264"/>
                </a:lnTo>
                <a:lnTo>
                  <a:pt x="1039" y="1264"/>
                </a:lnTo>
                <a:lnTo>
                  <a:pt x="1039" y="1264"/>
                </a:lnTo>
                <a:lnTo>
                  <a:pt x="1039" y="1264"/>
                </a:lnTo>
                <a:lnTo>
                  <a:pt x="1043" y="1269"/>
                </a:lnTo>
                <a:lnTo>
                  <a:pt x="1043" y="1269"/>
                </a:lnTo>
                <a:lnTo>
                  <a:pt x="1043" y="1271"/>
                </a:lnTo>
                <a:lnTo>
                  <a:pt x="1046" y="1273"/>
                </a:lnTo>
                <a:lnTo>
                  <a:pt x="1048" y="1273"/>
                </a:lnTo>
                <a:lnTo>
                  <a:pt x="1048" y="1273"/>
                </a:lnTo>
                <a:lnTo>
                  <a:pt x="1050" y="1273"/>
                </a:lnTo>
                <a:lnTo>
                  <a:pt x="1050" y="1273"/>
                </a:lnTo>
                <a:lnTo>
                  <a:pt x="1050" y="1273"/>
                </a:lnTo>
                <a:lnTo>
                  <a:pt x="1050" y="1273"/>
                </a:lnTo>
                <a:lnTo>
                  <a:pt x="1050" y="1275"/>
                </a:lnTo>
                <a:lnTo>
                  <a:pt x="1050" y="1275"/>
                </a:lnTo>
                <a:lnTo>
                  <a:pt x="1048" y="1273"/>
                </a:lnTo>
                <a:lnTo>
                  <a:pt x="1046" y="1273"/>
                </a:lnTo>
                <a:lnTo>
                  <a:pt x="1056" y="1279"/>
                </a:lnTo>
                <a:lnTo>
                  <a:pt x="1058" y="1281"/>
                </a:lnTo>
                <a:lnTo>
                  <a:pt x="1062" y="1285"/>
                </a:lnTo>
                <a:lnTo>
                  <a:pt x="1064" y="1287"/>
                </a:lnTo>
                <a:lnTo>
                  <a:pt x="1067" y="1292"/>
                </a:lnTo>
                <a:lnTo>
                  <a:pt x="1069" y="1294"/>
                </a:lnTo>
                <a:lnTo>
                  <a:pt x="1071" y="1298"/>
                </a:lnTo>
                <a:lnTo>
                  <a:pt x="1073" y="1298"/>
                </a:lnTo>
                <a:lnTo>
                  <a:pt x="1075" y="1300"/>
                </a:lnTo>
                <a:lnTo>
                  <a:pt x="1077" y="1306"/>
                </a:lnTo>
                <a:lnTo>
                  <a:pt x="1077" y="1310"/>
                </a:lnTo>
                <a:lnTo>
                  <a:pt x="1079" y="1313"/>
                </a:lnTo>
                <a:lnTo>
                  <a:pt x="1079" y="1315"/>
                </a:lnTo>
                <a:lnTo>
                  <a:pt x="1081" y="1317"/>
                </a:lnTo>
                <a:lnTo>
                  <a:pt x="1083" y="1319"/>
                </a:lnTo>
                <a:lnTo>
                  <a:pt x="1083" y="1319"/>
                </a:lnTo>
                <a:lnTo>
                  <a:pt x="1083" y="1321"/>
                </a:lnTo>
                <a:lnTo>
                  <a:pt x="1083" y="1323"/>
                </a:lnTo>
                <a:lnTo>
                  <a:pt x="1081" y="1325"/>
                </a:lnTo>
                <a:lnTo>
                  <a:pt x="1081" y="1327"/>
                </a:lnTo>
                <a:lnTo>
                  <a:pt x="1079" y="1327"/>
                </a:lnTo>
                <a:lnTo>
                  <a:pt x="1079" y="1327"/>
                </a:lnTo>
                <a:lnTo>
                  <a:pt x="1079" y="1329"/>
                </a:lnTo>
                <a:lnTo>
                  <a:pt x="1081" y="1329"/>
                </a:lnTo>
                <a:lnTo>
                  <a:pt x="1081" y="1329"/>
                </a:lnTo>
                <a:lnTo>
                  <a:pt x="1083" y="1329"/>
                </a:lnTo>
                <a:lnTo>
                  <a:pt x="1083" y="1331"/>
                </a:lnTo>
                <a:lnTo>
                  <a:pt x="1083" y="1331"/>
                </a:lnTo>
                <a:lnTo>
                  <a:pt x="1081" y="1334"/>
                </a:lnTo>
                <a:lnTo>
                  <a:pt x="1079" y="1334"/>
                </a:lnTo>
                <a:lnTo>
                  <a:pt x="1077" y="1334"/>
                </a:lnTo>
                <a:lnTo>
                  <a:pt x="1077" y="1334"/>
                </a:lnTo>
                <a:lnTo>
                  <a:pt x="1077" y="1336"/>
                </a:lnTo>
                <a:lnTo>
                  <a:pt x="1079" y="1338"/>
                </a:lnTo>
                <a:lnTo>
                  <a:pt x="1079" y="1340"/>
                </a:lnTo>
                <a:lnTo>
                  <a:pt x="1079" y="1340"/>
                </a:lnTo>
                <a:lnTo>
                  <a:pt x="1083" y="1344"/>
                </a:lnTo>
                <a:lnTo>
                  <a:pt x="1085" y="1346"/>
                </a:lnTo>
                <a:lnTo>
                  <a:pt x="1085" y="1348"/>
                </a:lnTo>
                <a:lnTo>
                  <a:pt x="1087" y="1350"/>
                </a:lnTo>
                <a:lnTo>
                  <a:pt x="1092" y="1352"/>
                </a:lnTo>
                <a:lnTo>
                  <a:pt x="1096" y="1354"/>
                </a:lnTo>
                <a:lnTo>
                  <a:pt x="1098" y="1354"/>
                </a:lnTo>
                <a:lnTo>
                  <a:pt x="1100" y="1357"/>
                </a:lnTo>
                <a:lnTo>
                  <a:pt x="1102" y="1359"/>
                </a:lnTo>
                <a:lnTo>
                  <a:pt x="1106" y="1361"/>
                </a:lnTo>
                <a:lnTo>
                  <a:pt x="1106" y="1363"/>
                </a:lnTo>
                <a:lnTo>
                  <a:pt x="1108" y="1365"/>
                </a:lnTo>
                <a:lnTo>
                  <a:pt x="1115" y="1367"/>
                </a:lnTo>
                <a:lnTo>
                  <a:pt x="1119" y="1369"/>
                </a:lnTo>
                <a:lnTo>
                  <a:pt x="1123" y="1369"/>
                </a:lnTo>
                <a:lnTo>
                  <a:pt x="1127" y="1371"/>
                </a:lnTo>
                <a:lnTo>
                  <a:pt x="1129" y="1371"/>
                </a:lnTo>
                <a:lnTo>
                  <a:pt x="1131" y="1371"/>
                </a:lnTo>
                <a:lnTo>
                  <a:pt x="1131" y="1371"/>
                </a:lnTo>
                <a:lnTo>
                  <a:pt x="1134" y="1373"/>
                </a:lnTo>
                <a:lnTo>
                  <a:pt x="1136" y="1375"/>
                </a:lnTo>
                <a:lnTo>
                  <a:pt x="1138" y="1375"/>
                </a:lnTo>
                <a:lnTo>
                  <a:pt x="1140" y="1378"/>
                </a:lnTo>
                <a:lnTo>
                  <a:pt x="1142" y="1380"/>
                </a:lnTo>
                <a:lnTo>
                  <a:pt x="1144" y="1382"/>
                </a:lnTo>
                <a:lnTo>
                  <a:pt x="1146" y="1382"/>
                </a:lnTo>
                <a:lnTo>
                  <a:pt x="1152" y="1384"/>
                </a:lnTo>
                <a:lnTo>
                  <a:pt x="1155" y="1386"/>
                </a:lnTo>
                <a:lnTo>
                  <a:pt x="1159" y="1386"/>
                </a:lnTo>
                <a:lnTo>
                  <a:pt x="1163" y="1388"/>
                </a:lnTo>
                <a:lnTo>
                  <a:pt x="1169" y="1390"/>
                </a:lnTo>
                <a:lnTo>
                  <a:pt x="1173" y="1390"/>
                </a:lnTo>
                <a:lnTo>
                  <a:pt x="1175" y="1392"/>
                </a:lnTo>
                <a:lnTo>
                  <a:pt x="1178" y="1392"/>
                </a:lnTo>
                <a:lnTo>
                  <a:pt x="1180" y="1394"/>
                </a:lnTo>
                <a:lnTo>
                  <a:pt x="1186" y="1396"/>
                </a:lnTo>
                <a:lnTo>
                  <a:pt x="1192" y="1401"/>
                </a:lnTo>
                <a:lnTo>
                  <a:pt x="1201" y="1401"/>
                </a:lnTo>
                <a:lnTo>
                  <a:pt x="1205" y="1403"/>
                </a:lnTo>
                <a:lnTo>
                  <a:pt x="1209" y="1405"/>
                </a:lnTo>
                <a:lnTo>
                  <a:pt x="1211" y="1405"/>
                </a:lnTo>
                <a:lnTo>
                  <a:pt x="1213" y="1405"/>
                </a:lnTo>
                <a:lnTo>
                  <a:pt x="1219" y="1401"/>
                </a:lnTo>
                <a:lnTo>
                  <a:pt x="1224" y="1401"/>
                </a:lnTo>
                <a:lnTo>
                  <a:pt x="1230" y="1396"/>
                </a:lnTo>
                <a:lnTo>
                  <a:pt x="1232" y="1396"/>
                </a:lnTo>
                <a:lnTo>
                  <a:pt x="1234" y="1396"/>
                </a:lnTo>
                <a:lnTo>
                  <a:pt x="1234" y="1396"/>
                </a:lnTo>
                <a:lnTo>
                  <a:pt x="1234" y="1396"/>
                </a:lnTo>
                <a:lnTo>
                  <a:pt x="1232" y="1396"/>
                </a:lnTo>
                <a:lnTo>
                  <a:pt x="1232" y="1394"/>
                </a:lnTo>
                <a:lnTo>
                  <a:pt x="1232" y="1394"/>
                </a:lnTo>
                <a:lnTo>
                  <a:pt x="1232" y="1394"/>
                </a:lnTo>
                <a:lnTo>
                  <a:pt x="1234" y="1394"/>
                </a:lnTo>
                <a:lnTo>
                  <a:pt x="1234" y="1394"/>
                </a:lnTo>
                <a:lnTo>
                  <a:pt x="1234" y="1394"/>
                </a:lnTo>
                <a:lnTo>
                  <a:pt x="1234" y="1394"/>
                </a:lnTo>
                <a:lnTo>
                  <a:pt x="1234" y="1394"/>
                </a:lnTo>
                <a:lnTo>
                  <a:pt x="1236" y="1394"/>
                </a:lnTo>
                <a:lnTo>
                  <a:pt x="1236" y="1394"/>
                </a:lnTo>
                <a:lnTo>
                  <a:pt x="1238" y="1394"/>
                </a:lnTo>
                <a:lnTo>
                  <a:pt x="1236" y="1396"/>
                </a:lnTo>
                <a:lnTo>
                  <a:pt x="1236" y="1396"/>
                </a:lnTo>
                <a:lnTo>
                  <a:pt x="1238" y="1396"/>
                </a:lnTo>
                <a:lnTo>
                  <a:pt x="1247" y="1399"/>
                </a:lnTo>
                <a:lnTo>
                  <a:pt x="1245" y="1399"/>
                </a:lnTo>
                <a:lnTo>
                  <a:pt x="1243" y="1396"/>
                </a:lnTo>
                <a:lnTo>
                  <a:pt x="1243" y="1396"/>
                </a:lnTo>
                <a:lnTo>
                  <a:pt x="1243" y="1396"/>
                </a:lnTo>
                <a:lnTo>
                  <a:pt x="1240" y="1396"/>
                </a:lnTo>
                <a:lnTo>
                  <a:pt x="1240" y="1396"/>
                </a:lnTo>
                <a:lnTo>
                  <a:pt x="1240" y="1394"/>
                </a:lnTo>
                <a:lnTo>
                  <a:pt x="1240" y="1394"/>
                </a:lnTo>
                <a:lnTo>
                  <a:pt x="1240" y="1396"/>
                </a:lnTo>
                <a:lnTo>
                  <a:pt x="1243" y="1396"/>
                </a:lnTo>
                <a:lnTo>
                  <a:pt x="1245" y="1396"/>
                </a:lnTo>
                <a:lnTo>
                  <a:pt x="1247" y="1399"/>
                </a:lnTo>
                <a:lnTo>
                  <a:pt x="1249" y="1401"/>
                </a:lnTo>
                <a:lnTo>
                  <a:pt x="1253" y="1403"/>
                </a:lnTo>
                <a:lnTo>
                  <a:pt x="1257" y="1407"/>
                </a:lnTo>
                <a:lnTo>
                  <a:pt x="1259" y="1409"/>
                </a:lnTo>
                <a:lnTo>
                  <a:pt x="1261" y="1411"/>
                </a:lnTo>
                <a:lnTo>
                  <a:pt x="1263" y="1413"/>
                </a:lnTo>
                <a:lnTo>
                  <a:pt x="1268" y="1417"/>
                </a:lnTo>
                <a:lnTo>
                  <a:pt x="1272" y="1422"/>
                </a:lnTo>
                <a:lnTo>
                  <a:pt x="1272" y="1422"/>
                </a:lnTo>
                <a:lnTo>
                  <a:pt x="1278" y="1426"/>
                </a:lnTo>
                <a:lnTo>
                  <a:pt x="1280" y="1428"/>
                </a:lnTo>
                <a:lnTo>
                  <a:pt x="1284" y="1430"/>
                </a:lnTo>
                <a:lnTo>
                  <a:pt x="1287" y="1430"/>
                </a:lnTo>
                <a:lnTo>
                  <a:pt x="1295" y="1430"/>
                </a:lnTo>
                <a:lnTo>
                  <a:pt x="1297" y="1430"/>
                </a:lnTo>
                <a:lnTo>
                  <a:pt x="1303" y="1432"/>
                </a:lnTo>
                <a:lnTo>
                  <a:pt x="1303" y="1434"/>
                </a:lnTo>
                <a:lnTo>
                  <a:pt x="1307" y="1436"/>
                </a:lnTo>
                <a:lnTo>
                  <a:pt x="1312" y="1436"/>
                </a:lnTo>
                <a:lnTo>
                  <a:pt x="1314" y="1436"/>
                </a:lnTo>
                <a:lnTo>
                  <a:pt x="1320" y="1438"/>
                </a:lnTo>
                <a:lnTo>
                  <a:pt x="1326" y="1440"/>
                </a:lnTo>
                <a:lnTo>
                  <a:pt x="1326" y="1440"/>
                </a:lnTo>
                <a:lnTo>
                  <a:pt x="1324" y="1440"/>
                </a:lnTo>
                <a:lnTo>
                  <a:pt x="1324" y="1440"/>
                </a:lnTo>
                <a:lnTo>
                  <a:pt x="1322" y="1440"/>
                </a:lnTo>
                <a:lnTo>
                  <a:pt x="1324" y="1440"/>
                </a:lnTo>
                <a:lnTo>
                  <a:pt x="1326" y="1440"/>
                </a:lnTo>
                <a:lnTo>
                  <a:pt x="1331" y="1440"/>
                </a:lnTo>
                <a:lnTo>
                  <a:pt x="1333" y="1440"/>
                </a:lnTo>
                <a:lnTo>
                  <a:pt x="1335" y="1440"/>
                </a:lnTo>
                <a:lnTo>
                  <a:pt x="1335" y="1440"/>
                </a:lnTo>
                <a:lnTo>
                  <a:pt x="1335" y="1438"/>
                </a:lnTo>
                <a:lnTo>
                  <a:pt x="1335" y="1438"/>
                </a:lnTo>
                <a:lnTo>
                  <a:pt x="1335" y="1438"/>
                </a:lnTo>
                <a:lnTo>
                  <a:pt x="1337" y="1438"/>
                </a:lnTo>
                <a:lnTo>
                  <a:pt x="1337" y="1438"/>
                </a:lnTo>
                <a:lnTo>
                  <a:pt x="1339" y="1438"/>
                </a:lnTo>
                <a:lnTo>
                  <a:pt x="1341" y="1438"/>
                </a:lnTo>
                <a:lnTo>
                  <a:pt x="1341" y="1438"/>
                </a:lnTo>
                <a:lnTo>
                  <a:pt x="1341" y="1440"/>
                </a:lnTo>
                <a:lnTo>
                  <a:pt x="1341" y="1440"/>
                </a:lnTo>
                <a:lnTo>
                  <a:pt x="1341" y="1443"/>
                </a:lnTo>
                <a:lnTo>
                  <a:pt x="1343" y="1443"/>
                </a:lnTo>
                <a:lnTo>
                  <a:pt x="1343" y="1445"/>
                </a:lnTo>
                <a:lnTo>
                  <a:pt x="1343" y="1445"/>
                </a:lnTo>
                <a:lnTo>
                  <a:pt x="1341" y="1445"/>
                </a:lnTo>
                <a:lnTo>
                  <a:pt x="1341" y="1445"/>
                </a:lnTo>
                <a:lnTo>
                  <a:pt x="1341" y="1445"/>
                </a:lnTo>
                <a:lnTo>
                  <a:pt x="1339" y="1443"/>
                </a:lnTo>
                <a:lnTo>
                  <a:pt x="1339" y="1443"/>
                </a:lnTo>
                <a:lnTo>
                  <a:pt x="1337" y="1445"/>
                </a:lnTo>
                <a:lnTo>
                  <a:pt x="1337" y="1445"/>
                </a:lnTo>
                <a:lnTo>
                  <a:pt x="1341" y="1447"/>
                </a:lnTo>
                <a:lnTo>
                  <a:pt x="1345" y="1451"/>
                </a:lnTo>
                <a:lnTo>
                  <a:pt x="1345" y="1451"/>
                </a:lnTo>
                <a:lnTo>
                  <a:pt x="1349" y="1455"/>
                </a:lnTo>
                <a:lnTo>
                  <a:pt x="1351" y="1455"/>
                </a:lnTo>
                <a:lnTo>
                  <a:pt x="1351" y="1459"/>
                </a:lnTo>
                <a:lnTo>
                  <a:pt x="1356" y="1461"/>
                </a:lnTo>
                <a:lnTo>
                  <a:pt x="1362" y="1468"/>
                </a:lnTo>
                <a:lnTo>
                  <a:pt x="1364" y="1470"/>
                </a:lnTo>
                <a:lnTo>
                  <a:pt x="1366" y="1472"/>
                </a:lnTo>
                <a:lnTo>
                  <a:pt x="1366" y="1472"/>
                </a:lnTo>
                <a:lnTo>
                  <a:pt x="1366" y="1472"/>
                </a:lnTo>
                <a:lnTo>
                  <a:pt x="1366" y="1472"/>
                </a:lnTo>
                <a:lnTo>
                  <a:pt x="1364" y="1474"/>
                </a:lnTo>
                <a:lnTo>
                  <a:pt x="1364" y="1474"/>
                </a:lnTo>
                <a:lnTo>
                  <a:pt x="1364" y="1474"/>
                </a:lnTo>
                <a:lnTo>
                  <a:pt x="1366" y="1476"/>
                </a:lnTo>
                <a:lnTo>
                  <a:pt x="1366" y="1476"/>
                </a:lnTo>
                <a:lnTo>
                  <a:pt x="1366" y="1478"/>
                </a:lnTo>
                <a:lnTo>
                  <a:pt x="1366" y="1478"/>
                </a:lnTo>
                <a:lnTo>
                  <a:pt x="1366" y="1478"/>
                </a:lnTo>
                <a:lnTo>
                  <a:pt x="1364" y="1482"/>
                </a:lnTo>
                <a:lnTo>
                  <a:pt x="1364" y="1482"/>
                </a:lnTo>
                <a:lnTo>
                  <a:pt x="1364" y="1484"/>
                </a:lnTo>
                <a:lnTo>
                  <a:pt x="1366" y="1489"/>
                </a:lnTo>
                <a:lnTo>
                  <a:pt x="1368" y="1489"/>
                </a:lnTo>
                <a:lnTo>
                  <a:pt x="1372" y="1491"/>
                </a:lnTo>
                <a:lnTo>
                  <a:pt x="1375" y="1493"/>
                </a:lnTo>
                <a:lnTo>
                  <a:pt x="1375" y="1493"/>
                </a:lnTo>
                <a:lnTo>
                  <a:pt x="1375" y="1493"/>
                </a:lnTo>
                <a:lnTo>
                  <a:pt x="1375" y="1493"/>
                </a:lnTo>
                <a:lnTo>
                  <a:pt x="1377" y="1491"/>
                </a:lnTo>
                <a:lnTo>
                  <a:pt x="1379" y="1491"/>
                </a:lnTo>
                <a:lnTo>
                  <a:pt x="1377" y="1489"/>
                </a:lnTo>
                <a:lnTo>
                  <a:pt x="1377" y="1489"/>
                </a:lnTo>
                <a:lnTo>
                  <a:pt x="1375" y="1487"/>
                </a:lnTo>
                <a:lnTo>
                  <a:pt x="1372" y="1487"/>
                </a:lnTo>
                <a:lnTo>
                  <a:pt x="1372" y="1482"/>
                </a:lnTo>
                <a:lnTo>
                  <a:pt x="1372" y="1484"/>
                </a:lnTo>
                <a:lnTo>
                  <a:pt x="1372" y="1484"/>
                </a:lnTo>
                <a:lnTo>
                  <a:pt x="1377" y="1484"/>
                </a:lnTo>
                <a:lnTo>
                  <a:pt x="1381" y="1489"/>
                </a:lnTo>
                <a:lnTo>
                  <a:pt x="1381" y="1491"/>
                </a:lnTo>
                <a:lnTo>
                  <a:pt x="1381" y="1491"/>
                </a:lnTo>
                <a:lnTo>
                  <a:pt x="1381" y="1493"/>
                </a:lnTo>
                <a:lnTo>
                  <a:pt x="1383" y="1493"/>
                </a:lnTo>
                <a:lnTo>
                  <a:pt x="1383" y="1495"/>
                </a:lnTo>
                <a:lnTo>
                  <a:pt x="1387" y="1495"/>
                </a:lnTo>
                <a:lnTo>
                  <a:pt x="1389" y="1497"/>
                </a:lnTo>
                <a:lnTo>
                  <a:pt x="1391" y="1497"/>
                </a:lnTo>
                <a:lnTo>
                  <a:pt x="1395" y="1499"/>
                </a:lnTo>
                <a:lnTo>
                  <a:pt x="1395" y="1501"/>
                </a:lnTo>
                <a:lnTo>
                  <a:pt x="1395" y="1501"/>
                </a:lnTo>
                <a:lnTo>
                  <a:pt x="1395" y="1505"/>
                </a:lnTo>
                <a:lnTo>
                  <a:pt x="1395" y="1505"/>
                </a:lnTo>
                <a:lnTo>
                  <a:pt x="1395" y="1508"/>
                </a:lnTo>
                <a:lnTo>
                  <a:pt x="1395" y="1510"/>
                </a:lnTo>
                <a:lnTo>
                  <a:pt x="1398" y="1510"/>
                </a:lnTo>
                <a:lnTo>
                  <a:pt x="1400" y="1510"/>
                </a:lnTo>
                <a:lnTo>
                  <a:pt x="1400" y="1510"/>
                </a:lnTo>
                <a:lnTo>
                  <a:pt x="1402" y="1510"/>
                </a:lnTo>
                <a:lnTo>
                  <a:pt x="1402" y="1510"/>
                </a:lnTo>
                <a:lnTo>
                  <a:pt x="1402" y="1510"/>
                </a:lnTo>
                <a:lnTo>
                  <a:pt x="1400" y="1508"/>
                </a:lnTo>
                <a:lnTo>
                  <a:pt x="1398" y="1505"/>
                </a:lnTo>
                <a:lnTo>
                  <a:pt x="1400" y="1505"/>
                </a:lnTo>
                <a:lnTo>
                  <a:pt x="1402" y="1505"/>
                </a:lnTo>
                <a:lnTo>
                  <a:pt x="1404" y="1508"/>
                </a:lnTo>
                <a:lnTo>
                  <a:pt x="1404" y="1510"/>
                </a:lnTo>
                <a:lnTo>
                  <a:pt x="1404" y="1512"/>
                </a:lnTo>
                <a:lnTo>
                  <a:pt x="1404" y="1512"/>
                </a:lnTo>
                <a:lnTo>
                  <a:pt x="1406" y="1514"/>
                </a:lnTo>
                <a:lnTo>
                  <a:pt x="1408" y="1516"/>
                </a:lnTo>
                <a:lnTo>
                  <a:pt x="1408" y="1514"/>
                </a:lnTo>
                <a:lnTo>
                  <a:pt x="1408" y="1512"/>
                </a:lnTo>
                <a:lnTo>
                  <a:pt x="1408" y="1512"/>
                </a:lnTo>
                <a:lnTo>
                  <a:pt x="1410" y="1512"/>
                </a:lnTo>
                <a:lnTo>
                  <a:pt x="1412" y="1512"/>
                </a:lnTo>
                <a:lnTo>
                  <a:pt x="1414" y="1512"/>
                </a:lnTo>
                <a:lnTo>
                  <a:pt x="1416" y="1512"/>
                </a:lnTo>
                <a:lnTo>
                  <a:pt x="1416" y="1512"/>
                </a:lnTo>
                <a:lnTo>
                  <a:pt x="1416" y="1514"/>
                </a:lnTo>
                <a:lnTo>
                  <a:pt x="1419" y="1514"/>
                </a:lnTo>
                <a:lnTo>
                  <a:pt x="1421" y="1514"/>
                </a:lnTo>
                <a:lnTo>
                  <a:pt x="1423" y="1514"/>
                </a:lnTo>
                <a:lnTo>
                  <a:pt x="1423" y="1514"/>
                </a:lnTo>
                <a:lnTo>
                  <a:pt x="1425" y="1516"/>
                </a:lnTo>
                <a:lnTo>
                  <a:pt x="1425" y="1516"/>
                </a:lnTo>
                <a:lnTo>
                  <a:pt x="1427" y="1520"/>
                </a:lnTo>
                <a:lnTo>
                  <a:pt x="1429" y="1520"/>
                </a:lnTo>
                <a:lnTo>
                  <a:pt x="1431" y="1522"/>
                </a:lnTo>
                <a:lnTo>
                  <a:pt x="1431" y="1522"/>
                </a:lnTo>
                <a:lnTo>
                  <a:pt x="1431" y="1520"/>
                </a:lnTo>
                <a:lnTo>
                  <a:pt x="1431" y="1518"/>
                </a:lnTo>
                <a:lnTo>
                  <a:pt x="1431" y="1518"/>
                </a:lnTo>
                <a:lnTo>
                  <a:pt x="1433" y="1518"/>
                </a:lnTo>
                <a:lnTo>
                  <a:pt x="1433" y="1518"/>
                </a:lnTo>
                <a:lnTo>
                  <a:pt x="1433" y="1520"/>
                </a:lnTo>
                <a:lnTo>
                  <a:pt x="1435" y="1524"/>
                </a:lnTo>
                <a:lnTo>
                  <a:pt x="1435" y="1526"/>
                </a:lnTo>
                <a:lnTo>
                  <a:pt x="1437" y="1526"/>
                </a:lnTo>
                <a:lnTo>
                  <a:pt x="1439" y="1526"/>
                </a:lnTo>
                <a:lnTo>
                  <a:pt x="1442" y="1526"/>
                </a:lnTo>
                <a:lnTo>
                  <a:pt x="1444" y="1526"/>
                </a:lnTo>
                <a:lnTo>
                  <a:pt x="1444" y="1524"/>
                </a:lnTo>
                <a:lnTo>
                  <a:pt x="1444" y="1524"/>
                </a:lnTo>
                <a:lnTo>
                  <a:pt x="1448" y="1524"/>
                </a:lnTo>
                <a:lnTo>
                  <a:pt x="1448" y="1524"/>
                </a:lnTo>
                <a:lnTo>
                  <a:pt x="1448" y="1524"/>
                </a:lnTo>
                <a:lnTo>
                  <a:pt x="1448" y="1522"/>
                </a:lnTo>
                <a:lnTo>
                  <a:pt x="1448" y="1520"/>
                </a:lnTo>
                <a:lnTo>
                  <a:pt x="1446" y="1518"/>
                </a:lnTo>
                <a:lnTo>
                  <a:pt x="1444" y="1516"/>
                </a:lnTo>
                <a:lnTo>
                  <a:pt x="1444" y="1516"/>
                </a:lnTo>
                <a:lnTo>
                  <a:pt x="1442" y="1516"/>
                </a:lnTo>
                <a:lnTo>
                  <a:pt x="1442" y="1514"/>
                </a:lnTo>
                <a:lnTo>
                  <a:pt x="1442" y="1514"/>
                </a:lnTo>
                <a:lnTo>
                  <a:pt x="1444" y="1512"/>
                </a:lnTo>
                <a:lnTo>
                  <a:pt x="1444" y="1512"/>
                </a:lnTo>
                <a:lnTo>
                  <a:pt x="1446" y="1512"/>
                </a:lnTo>
                <a:lnTo>
                  <a:pt x="1448" y="1512"/>
                </a:lnTo>
                <a:lnTo>
                  <a:pt x="1452" y="1508"/>
                </a:lnTo>
                <a:lnTo>
                  <a:pt x="1452" y="1508"/>
                </a:lnTo>
                <a:lnTo>
                  <a:pt x="1452" y="1505"/>
                </a:lnTo>
                <a:lnTo>
                  <a:pt x="1452" y="1505"/>
                </a:lnTo>
                <a:lnTo>
                  <a:pt x="1454" y="1503"/>
                </a:lnTo>
                <a:lnTo>
                  <a:pt x="1454" y="1503"/>
                </a:lnTo>
                <a:lnTo>
                  <a:pt x="1456" y="1503"/>
                </a:lnTo>
                <a:lnTo>
                  <a:pt x="1456" y="1501"/>
                </a:lnTo>
                <a:lnTo>
                  <a:pt x="1456" y="1501"/>
                </a:lnTo>
                <a:lnTo>
                  <a:pt x="1460" y="1501"/>
                </a:lnTo>
                <a:lnTo>
                  <a:pt x="1463" y="1501"/>
                </a:lnTo>
                <a:lnTo>
                  <a:pt x="1465" y="1503"/>
                </a:lnTo>
                <a:lnTo>
                  <a:pt x="1465" y="1503"/>
                </a:lnTo>
                <a:lnTo>
                  <a:pt x="1467" y="1503"/>
                </a:lnTo>
                <a:lnTo>
                  <a:pt x="1467" y="1505"/>
                </a:lnTo>
                <a:lnTo>
                  <a:pt x="1469" y="1505"/>
                </a:lnTo>
                <a:lnTo>
                  <a:pt x="1469" y="1505"/>
                </a:lnTo>
                <a:lnTo>
                  <a:pt x="1471" y="1508"/>
                </a:lnTo>
                <a:lnTo>
                  <a:pt x="1471" y="1510"/>
                </a:lnTo>
                <a:lnTo>
                  <a:pt x="1471" y="1510"/>
                </a:lnTo>
                <a:lnTo>
                  <a:pt x="1471" y="1512"/>
                </a:lnTo>
                <a:lnTo>
                  <a:pt x="1473" y="1512"/>
                </a:lnTo>
                <a:lnTo>
                  <a:pt x="1473" y="1510"/>
                </a:lnTo>
                <a:lnTo>
                  <a:pt x="1473" y="1510"/>
                </a:lnTo>
                <a:lnTo>
                  <a:pt x="1471" y="1510"/>
                </a:lnTo>
                <a:lnTo>
                  <a:pt x="1473" y="1510"/>
                </a:lnTo>
                <a:lnTo>
                  <a:pt x="1473" y="1510"/>
                </a:lnTo>
                <a:lnTo>
                  <a:pt x="1473" y="1510"/>
                </a:lnTo>
                <a:lnTo>
                  <a:pt x="1475" y="1510"/>
                </a:lnTo>
                <a:lnTo>
                  <a:pt x="1475" y="1510"/>
                </a:lnTo>
                <a:lnTo>
                  <a:pt x="1475" y="1510"/>
                </a:lnTo>
                <a:lnTo>
                  <a:pt x="1475" y="1510"/>
                </a:lnTo>
                <a:lnTo>
                  <a:pt x="1477" y="1510"/>
                </a:lnTo>
                <a:lnTo>
                  <a:pt x="1477" y="1510"/>
                </a:lnTo>
                <a:lnTo>
                  <a:pt x="1477" y="1512"/>
                </a:lnTo>
                <a:lnTo>
                  <a:pt x="1479" y="1514"/>
                </a:lnTo>
                <a:lnTo>
                  <a:pt x="1481" y="1514"/>
                </a:lnTo>
                <a:lnTo>
                  <a:pt x="1479" y="1514"/>
                </a:lnTo>
                <a:lnTo>
                  <a:pt x="1479" y="1512"/>
                </a:lnTo>
                <a:lnTo>
                  <a:pt x="1477" y="1512"/>
                </a:lnTo>
                <a:lnTo>
                  <a:pt x="1475" y="1510"/>
                </a:lnTo>
                <a:lnTo>
                  <a:pt x="1475" y="1510"/>
                </a:lnTo>
                <a:lnTo>
                  <a:pt x="1475" y="1512"/>
                </a:lnTo>
                <a:lnTo>
                  <a:pt x="1473" y="1512"/>
                </a:lnTo>
                <a:lnTo>
                  <a:pt x="1473" y="1514"/>
                </a:lnTo>
                <a:lnTo>
                  <a:pt x="1473" y="1514"/>
                </a:lnTo>
                <a:lnTo>
                  <a:pt x="1473" y="1516"/>
                </a:lnTo>
                <a:lnTo>
                  <a:pt x="1473" y="1516"/>
                </a:lnTo>
                <a:lnTo>
                  <a:pt x="1471" y="1516"/>
                </a:lnTo>
                <a:lnTo>
                  <a:pt x="1473" y="1518"/>
                </a:lnTo>
                <a:lnTo>
                  <a:pt x="1475" y="1522"/>
                </a:lnTo>
                <a:lnTo>
                  <a:pt x="1479" y="1526"/>
                </a:lnTo>
                <a:lnTo>
                  <a:pt x="1479" y="1526"/>
                </a:lnTo>
                <a:lnTo>
                  <a:pt x="1481" y="1528"/>
                </a:lnTo>
                <a:lnTo>
                  <a:pt x="1481" y="1531"/>
                </a:lnTo>
                <a:lnTo>
                  <a:pt x="1483" y="1533"/>
                </a:lnTo>
                <a:lnTo>
                  <a:pt x="1483" y="1533"/>
                </a:lnTo>
                <a:lnTo>
                  <a:pt x="1486" y="1535"/>
                </a:lnTo>
                <a:lnTo>
                  <a:pt x="1486" y="1535"/>
                </a:lnTo>
                <a:lnTo>
                  <a:pt x="1488" y="1537"/>
                </a:lnTo>
                <a:lnTo>
                  <a:pt x="1488" y="1537"/>
                </a:lnTo>
                <a:lnTo>
                  <a:pt x="1486" y="1541"/>
                </a:lnTo>
                <a:lnTo>
                  <a:pt x="1486" y="1541"/>
                </a:lnTo>
                <a:lnTo>
                  <a:pt x="1486" y="1541"/>
                </a:lnTo>
                <a:lnTo>
                  <a:pt x="1486" y="1543"/>
                </a:lnTo>
                <a:lnTo>
                  <a:pt x="1488" y="1545"/>
                </a:lnTo>
                <a:lnTo>
                  <a:pt x="1488" y="1547"/>
                </a:lnTo>
                <a:lnTo>
                  <a:pt x="1488" y="1549"/>
                </a:lnTo>
                <a:lnTo>
                  <a:pt x="1483" y="1552"/>
                </a:lnTo>
                <a:lnTo>
                  <a:pt x="1486" y="1554"/>
                </a:lnTo>
                <a:lnTo>
                  <a:pt x="1488" y="1554"/>
                </a:lnTo>
                <a:lnTo>
                  <a:pt x="1488" y="1556"/>
                </a:lnTo>
                <a:lnTo>
                  <a:pt x="1488" y="1558"/>
                </a:lnTo>
                <a:lnTo>
                  <a:pt x="1488" y="1562"/>
                </a:lnTo>
                <a:lnTo>
                  <a:pt x="1488" y="1562"/>
                </a:lnTo>
                <a:lnTo>
                  <a:pt x="1488" y="1564"/>
                </a:lnTo>
                <a:lnTo>
                  <a:pt x="1488" y="1564"/>
                </a:lnTo>
                <a:lnTo>
                  <a:pt x="1488" y="1566"/>
                </a:lnTo>
                <a:lnTo>
                  <a:pt x="1488" y="1568"/>
                </a:lnTo>
                <a:lnTo>
                  <a:pt x="1486" y="1568"/>
                </a:lnTo>
                <a:lnTo>
                  <a:pt x="1486" y="1568"/>
                </a:lnTo>
                <a:lnTo>
                  <a:pt x="1486" y="1570"/>
                </a:lnTo>
                <a:lnTo>
                  <a:pt x="1486" y="1570"/>
                </a:lnTo>
                <a:lnTo>
                  <a:pt x="1486" y="1570"/>
                </a:lnTo>
                <a:lnTo>
                  <a:pt x="1486" y="1570"/>
                </a:lnTo>
                <a:lnTo>
                  <a:pt x="1486" y="1573"/>
                </a:lnTo>
                <a:lnTo>
                  <a:pt x="1486" y="1573"/>
                </a:lnTo>
                <a:lnTo>
                  <a:pt x="1488" y="1575"/>
                </a:lnTo>
                <a:lnTo>
                  <a:pt x="1488" y="1573"/>
                </a:lnTo>
                <a:lnTo>
                  <a:pt x="1488" y="1573"/>
                </a:lnTo>
                <a:lnTo>
                  <a:pt x="1488" y="1575"/>
                </a:lnTo>
                <a:lnTo>
                  <a:pt x="1490" y="1575"/>
                </a:lnTo>
                <a:lnTo>
                  <a:pt x="1490" y="1577"/>
                </a:lnTo>
                <a:lnTo>
                  <a:pt x="1490" y="1575"/>
                </a:lnTo>
                <a:lnTo>
                  <a:pt x="1492" y="1575"/>
                </a:lnTo>
                <a:lnTo>
                  <a:pt x="1488" y="1579"/>
                </a:lnTo>
                <a:lnTo>
                  <a:pt x="1488" y="1581"/>
                </a:lnTo>
                <a:lnTo>
                  <a:pt x="1488" y="1583"/>
                </a:lnTo>
                <a:lnTo>
                  <a:pt x="1486" y="1583"/>
                </a:lnTo>
                <a:lnTo>
                  <a:pt x="1486" y="1585"/>
                </a:lnTo>
                <a:lnTo>
                  <a:pt x="1486" y="1585"/>
                </a:lnTo>
                <a:lnTo>
                  <a:pt x="1483" y="1587"/>
                </a:lnTo>
                <a:lnTo>
                  <a:pt x="1483" y="1587"/>
                </a:lnTo>
                <a:lnTo>
                  <a:pt x="1481" y="1587"/>
                </a:lnTo>
                <a:lnTo>
                  <a:pt x="1481" y="1587"/>
                </a:lnTo>
                <a:lnTo>
                  <a:pt x="1483" y="1589"/>
                </a:lnTo>
                <a:lnTo>
                  <a:pt x="1483" y="1589"/>
                </a:lnTo>
                <a:lnTo>
                  <a:pt x="1481" y="1591"/>
                </a:lnTo>
                <a:lnTo>
                  <a:pt x="1481" y="1591"/>
                </a:lnTo>
                <a:lnTo>
                  <a:pt x="1481" y="1591"/>
                </a:lnTo>
                <a:lnTo>
                  <a:pt x="1479" y="1591"/>
                </a:lnTo>
                <a:lnTo>
                  <a:pt x="1479" y="1591"/>
                </a:lnTo>
                <a:lnTo>
                  <a:pt x="1479" y="1593"/>
                </a:lnTo>
                <a:lnTo>
                  <a:pt x="1477" y="1593"/>
                </a:lnTo>
                <a:lnTo>
                  <a:pt x="1477" y="1596"/>
                </a:lnTo>
                <a:lnTo>
                  <a:pt x="1477" y="1596"/>
                </a:lnTo>
                <a:lnTo>
                  <a:pt x="1475" y="1596"/>
                </a:lnTo>
                <a:lnTo>
                  <a:pt x="1473" y="1596"/>
                </a:lnTo>
                <a:lnTo>
                  <a:pt x="1473" y="1596"/>
                </a:lnTo>
                <a:lnTo>
                  <a:pt x="1471" y="1596"/>
                </a:lnTo>
                <a:lnTo>
                  <a:pt x="1471" y="1596"/>
                </a:lnTo>
                <a:lnTo>
                  <a:pt x="1471" y="1596"/>
                </a:lnTo>
                <a:lnTo>
                  <a:pt x="1469" y="1598"/>
                </a:lnTo>
                <a:lnTo>
                  <a:pt x="1469" y="1598"/>
                </a:lnTo>
                <a:lnTo>
                  <a:pt x="1469" y="1602"/>
                </a:lnTo>
                <a:lnTo>
                  <a:pt x="1469" y="1604"/>
                </a:lnTo>
                <a:lnTo>
                  <a:pt x="1469" y="1606"/>
                </a:lnTo>
                <a:lnTo>
                  <a:pt x="1467" y="1604"/>
                </a:lnTo>
                <a:lnTo>
                  <a:pt x="1465" y="1606"/>
                </a:lnTo>
                <a:lnTo>
                  <a:pt x="1463" y="1608"/>
                </a:lnTo>
                <a:lnTo>
                  <a:pt x="1465" y="1610"/>
                </a:lnTo>
                <a:lnTo>
                  <a:pt x="1465" y="1610"/>
                </a:lnTo>
                <a:lnTo>
                  <a:pt x="1467" y="1612"/>
                </a:lnTo>
                <a:lnTo>
                  <a:pt x="1465" y="1614"/>
                </a:lnTo>
                <a:lnTo>
                  <a:pt x="1460" y="1614"/>
                </a:lnTo>
                <a:lnTo>
                  <a:pt x="1456" y="1617"/>
                </a:lnTo>
                <a:lnTo>
                  <a:pt x="1454" y="1617"/>
                </a:lnTo>
                <a:lnTo>
                  <a:pt x="1452" y="1617"/>
                </a:lnTo>
                <a:lnTo>
                  <a:pt x="1452" y="1619"/>
                </a:lnTo>
                <a:lnTo>
                  <a:pt x="1450" y="1619"/>
                </a:lnTo>
                <a:lnTo>
                  <a:pt x="1448" y="1619"/>
                </a:lnTo>
                <a:lnTo>
                  <a:pt x="1448" y="1621"/>
                </a:lnTo>
                <a:lnTo>
                  <a:pt x="1448" y="1623"/>
                </a:lnTo>
                <a:lnTo>
                  <a:pt x="1448" y="1625"/>
                </a:lnTo>
                <a:lnTo>
                  <a:pt x="1448" y="1629"/>
                </a:lnTo>
                <a:lnTo>
                  <a:pt x="1446" y="1631"/>
                </a:lnTo>
                <a:lnTo>
                  <a:pt x="1446" y="1633"/>
                </a:lnTo>
                <a:lnTo>
                  <a:pt x="1444" y="1633"/>
                </a:lnTo>
                <a:lnTo>
                  <a:pt x="1442" y="1635"/>
                </a:lnTo>
                <a:lnTo>
                  <a:pt x="1442" y="1638"/>
                </a:lnTo>
                <a:lnTo>
                  <a:pt x="1444" y="1640"/>
                </a:lnTo>
                <a:lnTo>
                  <a:pt x="1444" y="1640"/>
                </a:lnTo>
                <a:lnTo>
                  <a:pt x="1444" y="1640"/>
                </a:lnTo>
                <a:lnTo>
                  <a:pt x="1442" y="1640"/>
                </a:lnTo>
                <a:lnTo>
                  <a:pt x="1442" y="1642"/>
                </a:lnTo>
                <a:lnTo>
                  <a:pt x="1442" y="1644"/>
                </a:lnTo>
                <a:lnTo>
                  <a:pt x="1439" y="1644"/>
                </a:lnTo>
                <a:lnTo>
                  <a:pt x="1437" y="1646"/>
                </a:lnTo>
                <a:lnTo>
                  <a:pt x="1435" y="1646"/>
                </a:lnTo>
                <a:lnTo>
                  <a:pt x="1437" y="1650"/>
                </a:lnTo>
                <a:lnTo>
                  <a:pt x="1437" y="1650"/>
                </a:lnTo>
                <a:lnTo>
                  <a:pt x="1437" y="1654"/>
                </a:lnTo>
                <a:lnTo>
                  <a:pt x="1437" y="1656"/>
                </a:lnTo>
                <a:lnTo>
                  <a:pt x="1437" y="1658"/>
                </a:lnTo>
                <a:lnTo>
                  <a:pt x="1437" y="1661"/>
                </a:lnTo>
                <a:lnTo>
                  <a:pt x="1435" y="1663"/>
                </a:lnTo>
                <a:lnTo>
                  <a:pt x="1435" y="1663"/>
                </a:lnTo>
                <a:lnTo>
                  <a:pt x="1435" y="1663"/>
                </a:lnTo>
                <a:lnTo>
                  <a:pt x="1435" y="1665"/>
                </a:lnTo>
                <a:lnTo>
                  <a:pt x="1437" y="1665"/>
                </a:lnTo>
                <a:lnTo>
                  <a:pt x="1439" y="1665"/>
                </a:lnTo>
                <a:lnTo>
                  <a:pt x="1442" y="1669"/>
                </a:lnTo>
                <a:lnTo>
                  <a:pt x="1444" y="1669"/>
                </a:lnTo>
                <a:lnTo>
                  <a:pt x="1444" y="1669"/>
                </a:lnTo>
                <a:lnTo>
                  <a:pt x="1446" y="1669"/>
                </a:lnTo>
                <a:lnTo>
                  <a:pt x="1446" y="1669"/>
                </a:lnTo>
                <a:lnTo>
                  <a:pt x="1448" y="1667"/>
                </a:lnTo>
                <a:lnTo>
                  <a:pt x="1448" y="1665"/>
                </a:lnTo>
                <a:lnTo>
                  <a:pt x="1448" y="1665"/>
                </a:lnTo>
                <a:lnTo>
                  <a:pt x="1448" y="1667"/>
                </a:lnTo>
                <a:lnTo>
                  <a:pt x="1448" y="1669"/>
                </a:lnTo>
                <a:lnTo>
                  <a:pt x="1450" y="1667"/>
                </a:lnTo>
                <a:lnTo>
                  <a:pt x="1450" y="1667"/>
                </a:lnTo>
                <a:lnTo>
                  <a:pt x="1450" y="1663"/>
                </a:lnTo>
                <a:lnTo>
                  <a:pt x="1452" y="1661"/>
                </a:lnTo>
                <a:lnTo>
                  <a:pt x="1452" y="1661"/>
                </a:lnTo>
                <a:lnTo>
                  <a:pt x="1452" y="1663"/>
                </a:lnTo>
                <a:lnTo>
                  <a:pt x="1452" y="1665"/>
                </a:lnTo>
                <a:lnTo>
                  <a:pt x="1452" y="1667"/>
                </a:lnTo>
                <a:lnTo>
                  <a:pt x="1452" y="1669"/>
                </a:lnTo>
                <a:lnTo>
                  <a:pt x="1452" y="1671"/>
                </a:lnTo>
                <a:lnTo>
                  <a:pt x="1450" y="1675"/>
                </a:lnTo>
                <a:lnTo>
                  <a:pt x="1450" y="1677"/>
                </a:lnTo>
                <a:lnTo>
                  <a:pt x="1448" y="1677"/>
                </a:lnTo>
                <a:lnTo>
                  <a:pt x="1448" y="1677"/>
                </a:lnTo>
                <a:lnTo>
                  <a:pt x="1446" y="1679"/>
                </a:lnTo>
                <a:lnTo>
                  <a:pt x="1444" y="1679"/>
                </a:lnTo>
                <a:lnTo>
                  <a:pt x="1444" y="1679"/>
                </a:lnTo>
                <a:lnTo>
                  <a:pt x="1442" y="1682"/>
                </a:lnTo>
                <a:lnTo>
                  <a:pt x="1439" y="1684"/>
                </a:lnTo>
                <a:lnTo>
                  <a:pt x="1437" y="1686"/>
                </a:lnTo>
                <a:lnTo>
                  <a:pt x="1435" y="1688"/>
                </a:lnTo>
                <a:lnTo>
                  <a:pt x="1431" y="1692"/>
                </a:lnTo>
                <a:lnTo>
                  <a:pt x="1431" y="1694"/>
                </a:lnTo>
                <a:lnTo>
                  <a:pt x="1429" y="1698"/>
                </a:lnTo>
                <a:lnTo>
                  <a:pt x="1431" y="1700"/>
                </a:lnTo>
                <a:lnTo>
                  <a:pt x="1431" y="1700"/>
                </a:lnTo>
                <a:lnTo>
                  <a:pt x="1433" y="1702"/>
                </a:lnTo>
                <a:lnTo>
                  <a:pt x="1431" y="1705"/>
                </a:lnTo>
                <a:lnTo>
                  <a:pt x="1431" y="1705"/>
                </a:lnTo>
                <a:lnTo>
                  <a:pt x="1435" y="1709"/>
                </a:lnTo>
                <a:lnTo>
                  <a:pt x="1435" y="1713"/>
                </a:lnTo>
                <a:lnTo>
                  <a:pt x="1435" y="1713"/>
                </a:lnTo>
                <a:lnTo>
                  <a:pt x="1435" y="1715"/>
                </a:lnTo>
                <a:lnTo>
                  <a:pt x="1435" y="1715"/>
                </a:lnTo>
                <a:lnTo>
                  <a:pt x="1433" y="1715"/>
                </a:lnTo>
                <a:lnTo>
                  <a:pt x="1431" y="1715"/>
                </a:lnTo>
                <a:lnTo>
                  <a:pt x="1431" y="1717"/>
                </a:lnTo>
                <a:lnTo>
                  <a:pt x="1433" y="1717"/>
                </a:lnTo>
                <a:lnTo>
                  <a:pt x="1433" y="1719"/>
                </a:lnTo>
                <a:lnTo>
                  <a:pt x="1437" y="1721"/>
                </a:lnTo>
                <a:lnTo>
                  <a:pt x="1448" y="1728"/>
                </a:lnTo>
                <a:lnTo>
                  <a:pt x="1448" y="1728"/>
                </a:lnTo>
                <a:lnTo>
                  <a:pt x="1450" y="1730"/>
                </a:lnTo>
                <a:lnTo>
                  <a:pt x="1452" y="1732"/>
                </a:lnTo>
                <a:lnTo>
                  <a:pt x="1454" y="1736"/>
                </a:lnTo>
                <a:lnTo>
                  <a:pt x="1454" y="1738"/>
                </a:lnTo>
                <a:lnTo>
                  <a:pt x="1458" y="1744"/>
                </a:lnTo>
                <a:lnTo>
                  <a:pt x="1458" y="1744"/>
                </a:lnTo>
                <a:lnTo>
                  <a:pt x="1460" y="1747"/>
                </a:lnTo>
                <a:lnTo>
                  <a:pt x="1463" y="1749"/>
                </a:lnTo>
                <a:lnTo>
                  <a:pt x="1465" y="1753"/>
                </a:lnTo>
                <a:lnTo>
                  <a:pt x="1467" y="1755"/>
                </a:lnTo>
                <a:lnTo>
                  <a:pt x="1467" y="1757"/>
                </a:lnTo>
                <a:lnTo>
                  <a:pt x="1469" y="1761"/>
                </a:lnTo>
                <a:lnTo>
                  <a:pt x="1469" y="1763"/>
                </a:lnTo>
                <a:lnTo>
                  <a:pt x="1471" y="1765"/>
                </a:lnTo>
                <a:lnTo>
                  <a:pt x="1473" y="1770"/>
                </a:lnTo>
                <a:lnTo>
                  <a:pt x="1473" y="1772"/>
                </a:lnTo>
                <a:lnTo>
                  <a:pt x="1475" y="1776"/>
                </a:lnTo>
                <a:lnTo>
                  <a:pt x="1477" y="1778"/>
                </a:lnTo>
                <a:lnTo>
                  <a:pt x="1481" y="1786"/>
                </a:lnTo>
                <a:lnTo>
                  <a:pt x="1483" y="1791"/>
                </a:lnTo>
                <a:lnTo>
                  <a:pt x="1483" y="1793"/>
                </a:lnTo>
                <a:lnTo>
                  <a:pt x="1483" y="1795"/>
                </a:lnTo>
                <a:lnTo>
                  <a:pt x="1488" y="1797"/>
                </a:lnTo>
                <a:lnTo>
                  <a:pt x="1490" y="1799"/>
                </a:lnTo>
                <a:lnTo>
                  <a:pt x="1490" y="1803"/>
                </a:lnTo>
                <a:lnTo>
                  <a:pt x="1490" y="1805"/>
                </a:lnTo>
                <a:lnTo>
                  <a:pt x="1492" y="1805"/>
                </a:lnTo>
                <a:lnTo>
                  <a:pt x="1492" y="1807"/>
                </a:lnTo>
                <a:lnTo>
                  <a:pt x="1492" y="1807"/>
                </a:lnTo>
                <a:lnTo>
                  <a:pt x="1494" y="1809"/>
                </a:lnTo>
                <a:lnTo>
                  <a:pt x="1496" y="1812"/>
                </a:lnTo>
                <a:lnTo>
                  <a:pt x="1498" y="1816"/>
                </a:lnTo>
                <a:lnTo>
                  <a:pt x="1498" y="1816"/>
                </a:lnTo>
                <a:lnTo>
                  <a:pt x="1500" y="1818"/>
                </a:lnTo>
                <a:lnTo>
                  <a:pt x="1500" y="1820"/>
                </a:lnTo>
                <a:lnTo>
                  <a:pt x="1504" y="1824"/>
                </a:lnTo>
                <a:lnTo>
                  <a:pt x="1504" y="1826"/>
                </a:lnTo>
                <a:lnTo>
                  <a:pt x="1502" y="1830"/>
                </a:lnTo>
                <a:lnTo>
                  <a:pt x="1502" y="1830"/>
                </a:lnTo>
                <a:lnTo>
                  <a:pt x="1500" y="1830"/>
                </a:lnTo>
                <a:lnTo>
                  <a:pt x="1502" y="1832"/>
                </a:lnTo>
                <a:lnTo>
                  <a:pt x="1502" y="1835"/>
                </a:lnTo>
                <a:lnTo>
                  <a:pt x="1504" y="1837"/>
                </a:lnTo>
                <a:lnTo>
                  <a:pt x="1504" y="1839"/>
                </a:lnTo>
                <a:lnTo>
                  <a:pt x="1507" y="1841"/>
                </a:lnTo>
                <a:lnTo>
                  <a:pt x="1509" y="1843"/>
                </a:lnTo>
                <a:lnTo>
                  <a:pt x="1511" y="1845"/>
                </a:lnTo>
                <a:lnTo>
                  <a:pt x="1513" y="1847"/>
                </a:lnTo>
                <a:lnTo>
                  <a:pt x="1515" y="1849"/>
                </a:lnTo>
                <a:lnTo>
                  <a:pt x="1517" y="1851"/>
                </a:lnTo>
                <a:lnTo>
                  <a:pt x="1519" y="1853"/>
                </a:lnTo>
                <a:lnTo>
                  <a:pt x="1519" y="1853"/>
                </a:lnTo>
                <a:lnTo>
                  <a:pt x="1527" y="1858"/>
                </a:lnTo>
                <a:lnTo>
                  <a:pt x="1530" y="1860"/>
                </a:lnTo>
                <a:lnTo>
                  <a:pt x="1534" y="1862"/>
                </a:lnTo>
                <a:lnTo>
                  <a:pt x="1538" y="1866"/>
                </a:lnTo>
                <a:lnTo>
                  <a:pt x="1540" y="1866"/>
                </a:lnTo>
                <a:lnTo>
                  <a:pt x="1544" y="1868"/>
                </a:lnTo>
                <a:lnTo>
                  <a:pt x="1546" y="1868"/>
                </a:lnTo>
                <a:lnTo>
                  <a:pt x="1551" y="1870"/>
                </a:lnTo>
                <a:lnTo>
                  <a:pt x="1553" y="1872"/>
                </a:lnTo>
                <a:lnTo>
                  <a:pt x="1557" y="1872"/>
                </a:lnTo>
                <a:lnTo>
                  <a:pt x="1559" y="1874"/>
                </a:lnTo>
                <a:lnTo>
                  <a:pt x="1561" y="1877"/>
                </a:lnTo>
                <a:lnTo>
                  <a:pt x="1563" y="1877"/>
                </a:lnTo>
                <a:lnTo>
                  <a:pt x="1565" y="1879"/>
                </a:lnTo>
                <a:lnTo>
                  <a:pt x="1567" y="1881"/>
                </a:lnTo>
                <a:lnTo>
                  <a:pt x="1567" y="1881"/>
                </a:lnTo>
                <a:lnTo>
                  <a:pt x="1571" y="1883"/>
                </a:lnTo>
                <a:lnTo>
                  <a:pt x="1574" y="1883"/>
                </a:lnTo>
                <a:lnTo>
                  <a:pt x="1574" y="1883"/>
                </a:lnTo>
                <a:lnTo>
                  <a:pt x="1574" y="1887"/>
                </a:lnTo>
                <a:lnTo>
                  <a:pt x="1574" y="1887"/>
                </a:lnTo>
                <a:lnTo>
                  <a:pt x="1578" y="1891"/>
                </a:lnTo>
                <a:lnTo>
                  <a:pt x="1580" y="1891"/>
                </a:lnTo>
                <a:lnTo>
                  <a:pt x="1582" y="1893"/>
                </a:lnTo>
                <a:lnTo>
                  <a:pt x="1586" y="1895"/>
                </a:lnTo>
                <a:lnTo>
                  <a:pt x="1588" y="1897"/>
                </a:lnTo>
                <a:lnTo>
                  <a:pt x="1588" y="1897"/>
                </a:lnTo>
                <a:lnTo>
                  <a:pt x="1588" y="1902"/>
                </a:lnTo>
                <a:lnTo>
                  <a:pt x="1588" y="1904"/>
                </a:lnTo>
                <a:lnTo>
                  <a:pt x="1590" y="1912"/>
                </a:lnTo>
                <a:lnTo>
                  <a:pt x="1590" y="1914"/>
                </a:lnTo>
                <a:lnTo>
                  <a:pt x="1590" y="1916"/>
                </a:lnTo>
                <a:lnTo>
                  <a:pt x="1590" y="1918"/>
                </a:lnTo>
                <a:lnTo>
                  <a:pt x="1592" y="1918"/>
                </a:lnTo>
                <a:lnTo>
                  <a:pt x="1592" y="1925"/>
                </a:lnTo>
                <a:lnTo>
                  <a:pt x="1590" y="1931"/>
                </a:lnTo>
                <a:lnTo>
                  <a:pt x="1590" y="1933"/>
                </a:lnTo>
                <a:lnTo>
                  <a:pt x="1592" y="1941"/>
                </a:lnTo>
                <a:lnTo>
                  <a:pt x="1592" y="1941"/>
                </a:lnTo>
                <a:lnTo>
                  <a:pt x="1592" y="1944"/>
                </a:lnTo>
                <a:lnTo>
                  <a:pt x="1592" y="1946"/>
                </a:lnTo>
                <a:lnTo>
                  <a:pt x="1590" y="1950"/>
                </a:lnTo>
                <a:lnTo>
                  <a:pt x="1590" y="1952"/>
                </a:lnTo>
                <a:lnTo>
                  <a:pt x="1590" y="1954"/>
                </a:lnTo>
                <a:lnTo>
                  <a:pt x="1590" y="1960"/>
                </a:lnTo>
                <a:lnTo>
                  <a:pt x="1588" y="1965"/>
                </a:lnTo>
                <a:lnTo>
                  <a:pt x="1588" y="1967"/>
                </a:lnTo>
                <a:lnTo>
                  <a:pt x="1586" y="1967"/>
                </a:lnTo>
                <a:lnTo>
                  <a:pt x="1586" y="1969"/>
                </a:lnTo>
                <a:lnTo>
                  <a:pt x="1586" y="1969"/>
                </a:lnTo>
                <a:lnTo>
                  <a:pt x="1584" y="1971"/>
                </a:lnTo>
                <a:lnTo>
                  <a:pt x="1584" y="1973"/>
                </a:lnTo>
                <a:lnTo>
                  <a:pt x="1586" y="1975"/>
                </a:lnTo>
                <a:lnTo>
                  <a:pt x="1588" y="1975"/>
                </a:lnTo>
                <a:lnTo>
                  <a:pt x="1588" y="1975"/>
                </a:lnTo>
                <a:lnTo>
                  <a:pt x="1588" y="1977"/>
                </a:lnTo>
                <a:lnTo>
                  <a:pt x="1586" y="1979"/>
                </a:lnTo>
                <a:lnTo>
                  <a:pt x="1586" y="1981"/>
                </a:lnTo>
                <a:lnTo>
                  <a:pt x="1586" y="1981"/>
                </a:lnTo>
                <a:lnTo>
                  <a:pt x="1586" y="1983"/>
                </a:lnTo>
                <a:lnTo>
                  <a:pt x="1586" y="1988"/>
                </a:lnTo>
                <a:lnTo>
                  <a:pt x="1586" y="1992"/>
                </a:lnTo>
                <a:lnTo>
                  <a:pt x="1586" y="1994"/>
                </a:lnTo>
                <a:lnTo>
                  <a:pt x="1586" y="2000"/>
                </a:lnTo>
                <a:lnTo>
                  <a:pt x="1586" y="2002"/>
                </a:lnTo>
                <a:lnTo>
                  <a:pt x="1586" y="2002"/>
                </a:lnTo>
                <a:lnTo>
                  <a:pt x="1586" y="2004"/>
                </a:lnTo>
                <a:lnTo>
                  <a:pt x="1584" y="2006"/>
                </a:lnTo>
                <a:lnTo>
                  <a:pt x="1584" y="2009"/>
                </a:lnTo>
                <a:lnTo>
                  <a:pt x="1584" y="2011"/>
                </a:lnTo>
                <a:lnTo>
                  <a:pt x="1584" y="2013"/>
                </a:lnTo>
                <a:lnTo>
                  <a:pt x="1584" y="2017"/>
                </a:lnTo>
                <a:lnTo>
                  <a:pt x="1584" y="2017"/>
                </a:lnTo>
                <a:lnTo>
                  <a:pt x="1584" y="2019"/>
                </a:lnTo>
                <a:lnTo>
                  <a:pt x="1584" y="2021"/>
                </a:lnTo>
                <a:lnTo>
                  <a:pt x="1582" y="2025"/>
                </a:lnTo>
                <a:lnTo>
                  <a:pt x="1582" y="2027"/>
                </a:lnTo>
                <a:lnTo>
                  <a:pt x="1580" y="2032"/>
                </a:lnTo>
                <a:lnTo>
                  <a:pt x="1580" y="2034"/>
                </a:lnTo>
                <a:lnTo>
                  <a:pt x="1580" y="2036"/>
                </a:lnTo>
                <a:lnTo>
                  <a:pt x="1580" y="2038"/>
                </a:lnTo>
                <a:lnTo>
                  <a:pt x="1580" y="2038"/>
                </a:lnTo>
                <a:lnTo>
                  <a:pt x="1578" y="2040"/>
                </a:lnTo>
                <a:lnTo>
                  <a:pt x="1578" y="2040"/>
                </a:lnTo>
                <a:lnTo>
                  <a:pt x="1578" y="2044"/>
                </a:lnTo>
                <a:lnTo>
                  <a:pt x="1576" y="2051"/>
                </a:lnTo>
                <a:lnTo>
                  <a:pt x="1576" y="2053"/>
                </a:lnTo>
                <a:lnTo>
                  <a:pt x="1576" y="2055"/>
                </a:lnTo>
                <a:lnTo>
                  <a:pt x="1574" y="2057"/>
                </a:lnTo>
                <a:lnTo>
                  <a:pt x="1571" y="2057"/>
                </a:lnTo>
                <a:lnTo>
                  <a:pt x="1571" y="2059"/>
                </a:lnTo>
                <a:lnTo>
                  <a:pt x="1571" y="2063"/>
                </a:lnTo>
                <a:lnTo>
                  <a:pt x="1574" y="2065"/>
                </a:lnTo>
                <a:lnTo>
                  <a:pt x="1574" y="2065"/>
                </a:lnTo>
                <a:lnTo>
                  <a:pt x="1574" y="2069"/>
                </a:lnTo>
                <a:lnTo>
                  <a:pt x="1574" y="2074"/>
                </a:lnTo>
                <a:lnTo>
                  <a:pt x="1574" y="2078"/>
                </a:lnTo>
                <a:lnTo>
                  <a:pt x="1569" y="2080"/>
                </a:lnTo>
                <a:lnTo>
                  <a:pt x="1569" y="2084"/>
                </a:lnTo>
                <a:lnTo>
                  <a:pt x="1569" y="2086"/>
                </a:lnTo>
                <a:lnTo>
                  <a:pt x="1569" y="2090"/>
                </a:lnTo>
                <a:lnTo>
                  <a:pt x="1569" y="2092"/>
                </a:lnTo>
                <a:lnTo>
                  <a:pt x="1571" y="2099"/>
                </a:lnTo>
                <a:lnTo>
                  <a:pt x="1571" y="2103"/>
                </a:lnTo>
                <a:lnTo>
                  <a:pt x="1571" y="2109"/>
                </a:lnTo>
                <a:lnTo>
                  <a:pt x="1574" y="2113"/>
                </a:lnTo>
                <a:lnTo>
                  <a:pt x="1571" y="2115"/>
                </a:lnTo>
                <a:lnTo>
                  <a:pt x="1574" y="2118"/>
                </a:lnTo>
                <a:lnTo>
                  <a:pt x="1571" y="2122"/>
                </a:lnTo>
                <a:lnTo>
                  <a:pt x="1569" y="2124"/>
                </a:lnTo>
                <a:lnTo>
                  <a:pt x="1569" y="2124"/>
                </a:lnTo>
                <a:lnTo>
                  <a:pt x="1569" y="2128"/>
                </a:lnTo>
                <a:lnTo>
                  <a:pt x="1569" y="2130"/>
                </a:lnTo>
                <a:lnTo>
                  <a:pt x="1569" y="2130"/>
                </a:lnTo>
                <a:lnTo>
                  <a:pt x="1569" y="2132"/>
                </a:lnTo>
                <a:lnTo>
                  <a:pt x="1567" y="2136"/>
                </a:lnTo>
                <a:lnTo>
                  <a:pt x="1567" y="2136"/>
                </a:lnTo>
                <a:lnTo>
                  <a:pt x="1565" y="2139"/>
                </a:lnTo>
                <a:lnTo>
                  <a:pt x="1565" y="2141"/>
                </a:lnTo>
                <a:lnTo>
                  <a:pt x="1565" y="2143"/>
                </a:lnTo>
                <a:lnTo>
                  <a:pt x="1565" y="2145"/>
                </a:lnTo>
                <a:lnTo>
                  <a:pt x="1563" y="2149"/>
                </a:lnTo>
                <a:lnTo>
                  <a:pt x="1561" y="2153"/>
                </a:lnTo>
                <a:lnTo>
                  <a:pt x="1561" y="2155"/>
                </a:lnTo>
                <a:lnTo>
                  <a:pt x="1559" y="2160"/>
                </a:lnTo>
                <a:lnTo>
                  <a:pt x="1559" y="2160"/>
                </a:lnTo>
                <a:lnTo>
                  <a:pt x="1557" y="2162"/>
                </a:lnTo>
                <a:lnTo>
                  <a:pt x="1557" y="2164"/>
                </a:lnTo>
                <a:lnTo>
                  <a:pt x="1555" y="2164"/>
                </a:lnTo>
                <a:lnTo>
                  <a:pt x="1557" y="2168"/>
                </a:lnTo>
                <a:lnTo>
                  <a:pt x="1555" y="2170"/>
                </a:lnTo>
                <a:lnTo>
                  <a:pt x="1553" y="2170"/>
                </a:lnTo>
                <a:lnTo>
                  <a:pt x="1553" y="2178"/>
                </a:lnTo>
                <a:lnTo>
                  <a:pt x="1551" y="2180"/>
                </a:lnTo>
                <a:lnTo>
                  <a:pt x="1551" y="2183"/>
                </a:lnTo>
                <a:lnTo>
                  <a:pt x="1548" y="2183"/>
                </a:lnTo>
                <a:lnTo>
                  <a:pt x="1548" y="2185"/>
                </a:lnTo>
                <a:lnTo>
                  <a:pt x="1548" y="2185"/>
                </a:lnTo>
                <a:lnTo>
                  <a:pt x="1548" y="2189"/>
                </a:lnTo>
                <a:lnTo>
                  <a:pt x="1546" y="2191"/>
                </a:lnTo>
                <a:lnTo>
                  <a:pt x="1546" y="2191"/>
                </a:lnTo>
                <a:lnTo>
                  <a:pt x="1544" y="2191"/>
                </a:lnTo>
                <a:lnTo>
                  <a:pt x="1542" y="2191"/>
                </a:lnTo>
                <a:lnTo>
                  <a:pt x="1540" y="2191"/>
                </a:lnTo>
                <a:lnTo>
                  <a:pt x="1540" y="2193"/>
                </a:lnTo>
                <a:lnTo>
                  <a:pt x="1542" y="2195"/>
                </a:lnTo>
                <a:lnTo>
                  <a:pt x="1540" y="2197"/>
                </a:lnTo>
                <a:lnTo>
                  <a:pt x="1540" y="2199"/>
                </a:lnTo>
                <a:lnTo>
                  <a:pt x="1542" y="2204"/>
                </a:lnTo>
                <a:lnTo>
                  <a:pt x="1544" y="2206"/>
                </a:lnTo>
                <a:lnTo>
                  <a:pt x="1544" y="2206"/>
                </a:lnTo>
                <a:lnTo>
                  <a:pt x="1542" y="2210"/>
                </a:lnTo>
                <a:lnTo>
                  <a:pt x="1542" y="2212"/>
                </a:lnTo>
                <a:lnTo>
                  <a:pt x="1542" y="2214"/>
                </a:lnTo>
                <a:lnTo>
                  <a:pt x="1546" y="2225"/>
                </a:lnTo>
                <a:lnTo>
                  <a:pt x="1546" y="2229"/>
                </a:lnTo>
                <a:lnTo>
                  <a:pt x="1544" y="2235"/>
                </a:lnTo>
                <a:lnTo>
                  <a:pt x="1542" y="2235"/>
                </a:lnTo>
                <a:lnTo>
                  <a:pt x="1540" y="2237"/>
                </a:lnTo>
                <a:lnTo>
                  <a:pt x="1540" y="2239"/>
                </a:lnTo>
                <a:lnTo>
                  <a:pt x="1540" y="2241"/>
                </a:lnTo>
                <a:lnTo>
                  <a:pt x="1538" y="2245"/>
                </a:lnTo>
                <a:lnTo>
                  <a:pt x="1536" y="2252"/>
                </a:lnTo>
                <a:lnTo>
                  <a:pt x="1536" y="2254"/>
                </a:lnTo>
                <a:lnTo>
                  <a:pt x="1536" y="2256"/>
                </a:lnTo>
                <a:lnTo>
                  <a:pt x="1538" y="2260"/>
                </a:lnTo>
                <a:lnTo>
                  <a:pt x="1538" y="2262"/>
                </a:lnTo>
                <a:lnTo>
                  <a:pt x="1538" y="2264"/>
                </a:lnTo>
                <a:lnTo>
                  <a:pt x="1540" y="2264"/>
                </a:lnTo>
                <a:lnTo>
                  <a:pt x="1542" y="2264"/>
                </a:lnTo>
                <a:lnTo>
                  <a:pt x="1540" y="2264"/>
                </a:lnTo>
                <a:lnTo>
                  <a:pt x="1540" y="2266"/>
                </a:lnTo>
                <a:lnTo>
                  <a:pt x="1540" y="2266"/>
                </a:lnTo>
                <a:lnTo>
                  <a:pt x="1540" y="2266"/>
                </a:lnTo>
                <a:lnTo>
                  <a:pt x="1542" y="2269"/>
                </a:lnTo>
                <a:lnTo>
                  <a:pt x="1542" y="2269"/>
                </a:lnTo>
                <a:lnTo>
                  <a:pt x="1546" y="2269"/>
                </a:lnTo>
                <a:lnTo>
                  <a:pt x="1548" y="2269"/>
                </a:lnTo>
                <a:lnTo>
                  <a:pt x="1551" y="2264"/>
                </a:lnTo>
                <a:lnTo>
                  <a:pt x="1551" y="2264"/>
                </a:lnTo>
                <a:lnTo>
                  <a:pt x="1553" y="2264"/>
                </a:lnTo>
                <a:lnTo>
                  <a:pt x="1553" y="2264"/>
                </a:lnTo>
                <a:lnTo>
                  <a:pt x="1555" y="2266"/>
                </a:lnTo>
                <a:lnTo>
                  <a:pt x="1557" y="2266"/>
                </a:lnTo>
                <a:lnTo>
                  <a:pt x="1557" y="2266"/>
                </a:lnTo>
                <a:lnTo>
                  <a:pt x="1559" y="2266"/>
                </a:lnTo>
                <a:lnTo>
                  <a:pt x="1559" y="2264"/>
                </a:lnTo>
                <a:lnTo>
                  <a:pt x="1561" y="2262"/>
                </a:lnTo>
                <a:lnTo>
                  <a:pt x="1559" y="2266"/>
                </a:lnTo>
                <a:lnTo>
                  <a:pt x="1557" y="2266"/>
                </a:lnTo>
                <a:lnTo>
                  <a:pt x="1555" y="2266"/>
                </a:lnTo>
                <a:lnTo>
                  <a:pt x="1555" y="2269"/>
                </a:lnTo>
                <a:lnTo>
                  <a:pt x="1553" y="2269"/>
                </a:lnTo>
                <a:lnTo>
                  <a:pt x="1553" y="2271"/>
                </a:lnTo>
                <a:lnTo>
                  <a:pt x="1553" y="2271"/>
                </a:lnTo>
                <a:lnTo>
                  <a:pt x="1555" y="2273"/>
                </a:lnTo>
                <a:lnTo>
                  <a:pt x="1555" y="2273"/>
                </a:lnTo>
                <a:lnTo>
                  <a:pt x="1557" y="2271"/>
                </a:lnTo>
                <a:lnTo>
                  <a:pt x="1559" y="2275"/>
                </a:lnTo>
                <a:lnTo>
                  <a:pt x="1559" y="2279"/>
                </a:lnTo>
                <a:lnTo>
                  <a:pt x="1559" y="2279"/>
                </a:lnTo>
                <a:lnTo>
                  <a:pt x="1557" y="2277"/>
                </a:lnTo>
                <a:lnTo>
                  <a:pt x="1555" y="2275"/>
                </a:lnTo>
                <a:lnTo>
                  <a:pt x="1555" y="2275"/>
                </a:lnTo>
                <a:lnTo>
                  <a:pt x="1553" y="2277"/>
                </a:lnTo>
                <a:lnTo>
                  <a:pt x="1553" y="2277"/>
                </a:lnTo>
                <a:lnTo>
                  <a:pt x="1555" y="2279"/>
                </a:lnTo>
                <a:lnTo>
                  <a:pt x="1555" y="2281"/>
                </a:lnTo>
                <a:lnTo>
                  <a:pt x="1555" y="2281"/>
                </a:lnTo>
                <a:lnTo>
                  <a:pt x="1553" y="2281"/>
                </a:lnTo>
                <a:lnTo>
                  <a:pt x="1553" y="2283"/>
                </a:lnTo>
                <a:lnTo>
                  <a:pt x="1553" y="2285"/>
                </a:lnTo>
                <a:lnTo>
                  <a:pt x="1553" y="2287"/>
                </a:lnTo>
                <a:lnTo>
                  <a:pt x="1555" y="2290"/>
                </a:lnTo>
                <a:lnTo>
                  <a:pt x="1553" y="2290"/>
                </a:lnTo>
                <a:lnTo>
                  <a:pt x="1553" y="2290"/>
                </a:lnTo>
                <a:lnTo>
                  <a:pt x="1551" y="2292"/>
                </a:lnTo>
                <a:lnTo>
                  <a:pt x="1551" y="2294"/>
                </a:lnTo>
                <a:lnTo>
                  <a:pt x="1548" y="2296"/>
                </a:lnTo>
                <a:lnTo>
                  <a:pt x="1548" y="2298"/>
                </a:lnTo>
                <a:lnTo>
                  <a:pt x="1551" y="2300"/>
                </a:lnTo>
                <a:lnTo>
                  <a:pt x="1548" y="2304"/>
                </a:lnTo>
                <a:lnTo>
                  <a:pt x="1546" y="2304"/>
                </a:lnTo>
                <a:lnTo>
                  <a:pt x="1546" y="2308"/>
                </a:lnTo>
                <a:lnTo>
                  <a:pt x="1546" y="2310"/>
                </a:lnTo>
                <a:lnTo>
                  <a:pt x="1548" y="2310"/>
                </a:lnTo>
                <a:lnTo>
                  <a:pt x="1551" y="2313"/>
                </a:lnTo>
                <a:lnTo>
                  <a:pt x="1553" y="2315"/>
                </a:lnTo>
                <a:lnTo>
                  <a:pt x="1555" y="2315"/>
                </a:lnTo>
                <a:lnTo>
                  <a:pt x="1555" y="2317"/>
                </a:lnTo>
                <a:lnTo>
                  <a:pt x="1555" y="2319"/>
                </a:lnTo>
                <a:lnTo>
                  <a:pt x="1548" y="2323"/>
                </a:lnTo>
                <a:lnTo>
                  <a:pt x="1546" y="2323"/>
                </a:lnTo>
                <a:lnTo>
                  <a:pt x="1544" y="2323"/>
                </a:lnTo>
                <a:lnTo>
                  <a:pt x="1544" y="2325"/>
                </a:lnTo>
                <a:lnTo>
                  <a:pt x="1544" y="2329"/>
                </a:lnTo>
                <a:lnTo>
                  <a:pt x="1546" y="2329"/>
                </a:lnTo>
                <a:lnTo>
                  <a:pt x="1548" y="2331"/>
                </a:lnTo>
                <a:lnTo>
                  <a:pt x="1551" y="2331"/>
                </a:lnTo>
                <a:lnTo>
                  <a:pt x="1551" y="2331"/>
                </a:lnTo>
                <a:lnTo>
                  <a:pt x="1551" y="2331"/>
                </a:lnTo>
                <a:lnTo>
                  <a:pt x="1551" y="2331"/>
                </a:lnTo>
                <a:lnTo>
                  <a:pt x="1546" y="2331"/>
                </a:lnTo>
                <a:lnTo>
                  <a:pt x="1546" y="2331"/>
                </a:lnTo>
                <a:lnTo>
                  <a:pt x="1544" y="2331"/>
                </a:lnTo>
                <a:lnTo>
                  <a:pt x="1542" y="2334"/>
                </a:lnTo>
                <a:lnTo>
                  <a:pt x="1540" y="2334"/>
                </a:lnTo>
                <a:lnTo>
                  <a:pt x="1538" y="2336"/>
                </a:lnTo>
                <a:lnTo>
                  <a:pt x="1540" y="2338"/>
                </a:lnTo>
                <a:lnTo>
                  <a:pt x="1540" y="2338"/>
                </a:lnTo>
                <a:lnTo>
                  <a:pt x="1542" y="2338"/>
                </a:lnTo>
                <a:lnTo>
                  <a:pt x="1542" y="2340"/>
                </a:lnTo>
                <a:lnTo>
                  <a:pt x="1540" y="2342"/>
                </a:lnTo>
                <a:lnTo>
                  <a:pt x="1540" y="2344"/>
                </a:lnTo>
                <a:lnTo>
                  <a:pt x="1540" y="2346"/>
                </a:lnTo>
                <a:lnTo>
                  <a:pt x="1540" y="2348"/>
                </a:lnTo>
                <a:lnTo>
                  <a:pt x="1540" y="2350"/>
                </a:lnTo>
                <a:lnTo>
                  <a:pt x="1538" y="2350"/>
                </a:lnTo>
                <a:lnTo>
                  <a:pt x="1538" y="2352"/>
                </a:lnTo>
                <a:lnTo>
                  <a:pt x="1536" y="2352"/>
                </a:lnTo>
                <a:lnTo>
                  <a:pt x="1536" y="2352"/>
                </a:lnTo>
                <a:lnTo>
                  <a:pt x="1536" y="2350"/>
                </a:lnTo>
                <a:lnTo>
                  <a:pt x="1538" y="2348"/>
                </a:lnTo>
                <a:lnTo>
                  <a:pt x="1540" y="2344"/>
                </a:lnTo>
                <a:lnTo>
                  <a:pt x="1540" y="2342"/>
                </a:lnTo>
                <a:lnTo>
                  <a:pt x="1540" y="2340"/>
                </a:lnTo>
                <a:lnTo>
                  <a:pt x="1540" y="2340"/>
                </a:lnTo>
                <a:lnTo>
                  <a:pt x="1538" y="2340"/>
                </a:lnTo>
                <a:lnTo>
                  <a:pt x="1538" y="2340"/>
                </a:lnTo>
                <a:lnTo>
                  <a:pt x="1536" y="2344"/>
                </a:lnTo>
                <a:lnTo>
                  <a:pt x="1536" y="2344"/>
                </a:lnTo>
                <a:lnTo>
                  <a:pt x="1534" y="2346"/>
                </a:lnTo>
                <a:lnTo>
                  <a:pt x="1532" y="2346"/>
                </a:lnTo>
                <a:lnTo>
                  <a:pt x="1530" y="2346"/>
                </a:lnTo>
                <a:lnTo>
                  <a:pt x="1530" y="2346"/>
                </a:lnTo>
                <a:lnTo>
                  <a:pt x="1530" y="2346"/>
                </a:lnTo>
                <a:lnTo>
                  <a:pt x="1534" y="2344"/>
                </a:lnTo>
                <a:lnTo>
                  <a:pt x="1536" y="2344"/>
                </a:lnTo>
                <a:lnTo>
                  <a:pt x="1534" y="2342"/>
                </a:lnTo>
                <a:lnTo>
                  <a:pt x="1536" y="2340"/>
                </a:lnTo>
                <a:lnTo>
                  <a:pt x="1536" y="2340"/>
                </a:lnTo>
                <a:lnTo>
                  <a:pt x="1538" y="2334"/>
                </a:lnTo>
                <a:lnTo>
                  <a:pt x="1538" y="2334"/>
                </a:lnTo>
                <a:lnTo>
                  <a:pt x="1538" y="2331"/>
                </a:lnTo>
                <a:lnTo>
                  <a:pt x="1536" y="2331"/>
                </a:lnTo>
                <a:lnTo>
                  <a:pt x="1536" y="2331"/>
                </a:lnTo>
                <a:lnTo>
                  <a:pt x="1536" y="2331"/>
                </a:lnTo>
                <a:lnTo>
                  <a:pt x="1534" y="2334"/>
                </a:lnTo>
                <a:lnTo>
                  <a:pt x="1534" y="2334"/>
                </a:lnTo>
                <a:lnTo>
                  <a:pt x="1534" y="2336"/>
                </a:lnTo>
                <a:lnTo>
                  <a:pt x="1534" y="2336"/>
                </a:lnTo>
                <a:lnTo>
                  <a:pt x="1534" y="2336"/>
                </a:lnTo>
                <a:lnTo>
                  <a:pt x="1534" y="2338"/>
                </a:lnTo>
                <a:lnTo>
                  <a:pt x="1534" y="2338"/>
                </a:lnTo>
                <a:lnTo>
                  <a:pt x="1532" y="2338"/>
                </a:lnTo>
                <a:lnTo>
                  <a:pt x="1530" y="2338"/>
                </a:lnTo>
                <a:lnTo>
                  <a:pt x="1530" y="2340"/>
                </a:lnTo>
                <a:lnTo>
                  <a:pt x="1527" y="2340"/>
                </a:lnTo>
                <a:lnTo>
                  <a:pt x="1525" y="2340"/>
                </a:lnTo>
                <a:lnTo>
                  <a:pt x="1521" y="2340"/>
                </a:lnTo>
                <a:lnTo>
                  <a:pt x="1519" y="2342"/>
                </a:lnTo>
                <a:lnTo>
                  <a:pt x="1521" y="2344"/>
                </a:lnTo>
                <a:lnTo>
                  <a:pt x="1523" y="2344"/>
                </a:lnTo>
                <a:lnTo>
                  <a:pt x="1519" y="2346"/>
                </a:lnTo>
                <a:lnTo>
                  <a:pt x="1517" y="2348"/>
                </a:lnTo>
                <a:lnTo>
                  <a:pt x="1515" y="2350"/>
                </a:lnTo>
                <a:lnTo>
                  <a:pt x="1515" y="2350"/>
                </a:lnTo>
                <a:lnTo>
                  <a:pt x="1511" y="2352"/>
                </a:lnTo>
                <a:lnTo>
                  <a:pt x="1511" y="2354"/>
                </a:lnTo>
                <a:lnTo>
                  <a:pt x="1511" y="2357"/>
                </a:lnTo>
                <a:lnTo>
                  <a:pt x="1513" y="2359"/>
                </a:lnTo>
                <a:lnTo>
                  <a:pt x="1515" y="2359"/>
                </a:lnTo>
                <a:lnTo>
                  <a:pt x="1515" y="2359"/>
                </a:lnTo>
                <a:lnTo>
                  <a:pt x="1515" y="2359"/>
                </a:lnTo>
                <a:lnTo>
                  <a:pt x="1515" y="2359"/>
                </a:lnTo>
                <a:lnTo>
                  <a:pt x="1515" y="2357"/>
                </a:lnTo>
                <a:lnTo>
                  <a:pt x="1513" y="2357"/>
                </a:lnTo>
                <a:lnTo>
                  <a:pt x="1513" y="2354"/>
                </a:lnTo>
                <a:lnTo>
                  <a:pt x="1513" y="2354"/>
                </a:lnTo>
                <a:lnTo>
                  <a:pt x="1515" y="2354"/>
                </a:lnTo>
                <a:lnTo>
                  <a:pt x="1517" y="2354"/>
                </a:lnTo>
                <a:lnTo>
                  <a:pt x="1519" y="2352"/>
                </a:lnTo>
                <a:lnTo>
                  <a:pt x="1521" y="2350"/>
                </a:lnTo>
                <a:lnTo>
                  <a:pt x="1521" y="2352"/>
                </a:lnTo>
                <a:lnTo>
                  <a:pt x="1521" y="2352"/>
                </a:lnTo>
                <a:lnTo>
                  <a:pt x="1521" y="2354"/>
                </a:lnTo>
                <a:lnTo>
                  <a:pt x="1521" y="2354"/>
                </a:lnTo>
                <a:lnTo>
                  <a:pt x="1523" y="2357"/>
                </a:lnTo>
                <a:lnTo>
                  <a:pt x="1525" y="2359"/>
                </a:lnTo>
                <a:lnTo>
                  <a:pt x="1527" y="2359"/>
                </a:lnTo>
                <a:lnTo>
                  <a:pt x="1530" y="2359"/>
                </a:lnTo>
                <a:lnTo>
                  <a:pt x="1530" y="2359"/>
                </a:lnTo>
                <a:lnTo>
                  <a:pt x="1530" y="2357"/>
                </a:lnTo>
                <a:lnTo>
                  <a:pt x="1530" y="2357"/>
                </a:lnTo>
                <a:lnTo>
                  <a:pt x="1530" y="2357"/>
                </a:lnTo>
                <a:lnTo>
                  <a:pt x="1532" y="2357"/>
                </a:lnTo>
                <a:lnTo>
                  <a:pt x="1532" y="2359"/>
                </a:lnTo>
                <a:lnTo>
                  <a:pt x="1534" y="2359"/>
                </a:lnTo>
                <a:lnTo>
                  <a:pt x="1532" y="2361"/>
                </a:lnTo>
                <a:lnTo>
                  <a:pt x="1534" y="2363"/>
                </a:lnTo>
                <a:lnTo>
                  <a:pt x="1532" y="2365"/>
                </a:lnTo>
                <a:lnTo>
                  <a:pt x="1530" y="2367"/>
                </a:lnTo>
                <a:lnTo>
                  <a:pt x="1530" y="2367"/>
                </a:lnTo>
                <a:lnTo>
                  <a:pt x="1532" y="2369"/>
                </a:lnTo>
                <a:lnTo>
                  <a:pt x="1532" y="2371"/>
                </a:lnTo>
                <a:lnTo>
                  <a:pt x="1534" y="2371"/>
                </a:lnTo>
                <a:lnTo>
                  <a:pt x="1534" y="2371"/>
                </a:lnTo>
                <a:lnTo>
                  <a:pt x="1534" y="2371"/>
                </a:lnTo>
                <a:lnTo>
                  <a:pt x="1532" y="2373"/>
                </a:lnTo>
                <a:lnTo>
                  <a:pt x="1532" y="2371"/>
                </a:lnTo>
                <a:lnTo>
                  <a:pt x="1530" y="2371"/>
                </a:lnTo>
                <a:lnTo>
                  <a:pt x="1530" y="2371"/>
                </a:lnTo>
                <a:lnTo>
                  <a:pt x="1527" y="2371"/>
                </a:lnTo>
                <a:lnTo>
                  <a:pt x="1527" y="2371"/>
                </a:lnTo>
                <a:lnTo>
                  <a:pt x="1525" y="2373"/>
                </a:lnTo>
                <a:lnTo>
                  <a:pt x="1527" y="2373"/>
                </a:lnTo>
                <a:lnTo>
                  <a:pt x="1527" y="2373"/>
                </a:lnTo>
                <a:lnTo>
                  <a:pt x="1530" y="2375"/>
                </a:lnTo>
                <a:lnTo>
                  <a:pt x="1530" y="2375"/>
                </a:lnTo>
                <a:lnTo>
                  <a:pt x="1530" y="2375"/>
                </a:lnTo>
                <a:lnTo>
                  <a:pt x="1530" y="2378"/>
                </a:lnTo>
                <a:lnTo>
                  <a:pt x="1532" y="2378"/>
                </a:lnTo>
                <a:lnTo>
                  <a:pt x="1534" y="2378"/>
                </a:lnTo>
                <a:lnTo>
                  <a:pt x="1536" y="2378"/>
                </a:lnTo>
                <a:lnTo>
                  <a:pt x="1538" y="2375"/>
                </a:lnTo>
                <a:lnTo>
                  <a:pt x="1538" y="2373"/>
                </a:lnTo>
                <a:lnTo>
                  <a:pt x="1540" y="2371"/>
                </a:lnTo>
                <a:lnTo>
                  <a:pt x="1540" y="2371"/>
                </a:lnTo>
                <a:lnTo>
                  <a:pt x="1540" y="2375"/>
                </a:lnTo>
                <a:lnTo>
                  <a:pt x="1540" y="2378"/>
                </a:lnTo>
                <a:lnTo>
                  <a:pt x="1542" y="2378"/>
                </a:lnTo>
                <a:lnTo>
                  <a:pt x="1542" y="2380"/>
                </a:lnTo>
                <a:lnTo>
                  <a:pt x="1542" y="2380"/>
                </a:lnTo>
                <a:lnTo>
                  <a:pt x="1544" y="2382"/>
                </a:lnTo>
                <a:lnTo>
                  <a:pt x="1544" y="2382"/>
                </a:lnTo>
                <a:lnTo>
                  <a:pt x="1542" y="2382"/>
                </a:lnTo>
                <a:lnTo>
                  <a:pt x="1538" y="2380"/>
                </a:lnTo>
                <a:lnTo>
                  <a:pt x="1532" y="2380"/>
                </a:lnTo>
                <a:lnTo>
                  <a:pt x="1530" y="2380"/>
                </a:lnTo>
                <a:lnTo>
                  <a:pt x="1527" y="2378"/>
                </a:lnTo>
                <a:lnTo>
                  <a:pt x="1527" y="2382"/>
                </a:lnTo>
                <a:lnTo>
                  <a:pt x="1527" y="2384"/>
                </a:lnTo>
                <a:lnTo>
                  <a:pt x="1527" y="2386"/>
                </a:lnTo>
                <a:lnTo>
                  <a:pt x="1530" y="2386"/>
                </a:lnTo>
                <a:lnTo>
                  <a:pt x="1532" y="2388"/>
                </a:lnTo>
                <a:lnTo>
                  <a:pt x="1532" y="2386"/>
                </a:lnTo>
                <a:lnTo>
                  <a:pt x="1534" y="2386"/>
                </a:lnTo>
                <a:lnTo>
                  <a:pt x="1536" y="2388"/>
                </a:lnTo>
                <a:lnTo>
                  <a:pt x="1536" y="2388"/>
                </a:lnTo>
                <a:lnTo>
                  <a:pt x="1534" y="2388"/>
                </a:lnTo>
                <a:lnTo>
                  <a:pt x="1534" y="2388"/>
                </a:lnTo>
                <a:lnTo>
                  <a:pt x="1532" y="2388"/>
                </a:lnTo>
                <a:lnTo>
                  <a:pt x="1532" y="2390"/>
                </a:lnTo>
                <a:lnTo>
                  <a:pt x="1530" y="2392"/>
                </a:lnTo>
                <a:lnTo>
                  <a:pt x="1530" y="2399"/>
                </a:lnTo>
                <a:lnTo>
                  <a:pt x="1530" y="2403"/>
                </a:lnTo>
                <a:lnTo>
                  <a:pt x="1530" y="2405"/>
                </a:lnTo>
                <a:lnTo>
                  <a:pt x="1530" y="2405"/>
                </a:lnTo>
                <a:lnTo>
                  <a:pt x="1532" y="2405"/>
                </a:lnTo>
                <a:lnTo>
                  <a:pt x="1532" y="2407"/>
                </a:lnTo>
                <a:lnTo>
                  <a:pt x="1534" y="2405"/>
                </a:lnTo>
                <a:lnTo>
                  <a:pt x="1534" y="2403"/>
                </a:lnTo>
                <a:lnTo>
                  <a:pt x="1534" y="2401"/>
                </a:lnTo>
                <a:lnTo>
                  <a:pt x="1534" y="2401"/>
                </a:lnTo>
                <a:lnTo>
                  <a:pt x="1534" y="2399"/>
                </a:lnTo>
                <a:lnTo>
                  <a:pt x="1536" y="2396"/>
                </a:lnTo>
                <a:lnTo>
                  <a:pt x="1536" y="2396"/>
                </a:lnTo>
                <a:lnTo>
                  <a:pt x="1536" y="2399"/>
                </a:lnTo>
                <a:lnTo>
                  <a:pt x="1536" y="2399"/>
                </a:lnTo>
                <a:lnTo>
                  <a:pt x="1536" y="2399"/>
                </a:lnTo>
                <a:lnTo>
                  <a:pt x="1536" y="2401"/>
                </a:lnTo>
                <a:lnTo>
                  <a:pt x="1536" y="2401"/>
                </a:lnTo>
                <a:lnTo>
                  <a:pt x="1536" y="2403"/>
                </a:lnTo>
                <a:lnTo>
                  <a:pt x="1534" y="2403"/>
                </a:lnTo>
                <a:lnTo>
                  <a:pt x="1534" y="2405"/>
                </a:lnTo>
                <a:lnTo>
                  <a:pt x="1536" y="2407"/>
                </a:lnTo>
                <a:lnTo>
                  <a:pt x="1538" y="2407"/>
                </a:lnTo>
                <a:lnTo>
                  <a:pt x="1538" y="2409"/>
                </a:lnTo>
                <a:lnTo>
                  <a:pt x="1538" y="2409"/>
                </a:lnTo>
                <a:lnTo>
                  <a:pt x="1536" y="2407"/>
                </a:lnTo>
                <a:lnTo>
                  <a:pt x="1534" y="2407"/>
                </a:lnTo>
                <a:lnTo>
                  <a:pt x="1532" y="2407"/>
                </a:lnTo>
                <a:lnTo>
                  <a:pt x="1532" y="2409"/>
                </a:lnTo>
                <a:lnTo>
                  <a:pt x="1532" y="2411"/>
                </a:lnTo>
                <a:lnTo>
                  <a:pt x="1532" y="2411"/>
                </a:lnTo>
                <a:lnTo>
                  <a:pt x="1534" y="2413"/>
                </a:lnTo>
                <a:lnTo>
                  <a:pt x="1534" y="2415"/>
                </a:lnTo>
                <a:lnTo>
                  <a:pt x="1536" y="2413"/>
                </a:lnTo>
                <a:lnTo>
                  <a:pt x="1536" y="2415"/>
                </a:lnTo>
                <a:lnTo>
                  <a:pt x="1536" y="2415"/>
                </a:lnTo>
                <a:lnTo>
                  <a:pt x="1532" y="2415"/>
                </a:lnTo>
                <a:lnTo>
                  <a:pt x="1530" y="2417"/>
                </a:lnTo>
                <a:lnTo>
                  <a:pt x="1527" y="2419"/>
                </a:lnTo>
                <a:lnTo>
                  <a:pt x="1527" y="2419"/>
                </a:lnTo>
                <a:lnTo>
                  <a:pt x="1530" y="2422"/>
                </a:lnTo>
                <a:lnTo>
                  <a:pt x="1530" y="2422"/>
                </a:lnTo>
                <a:lnTo>
                  <a:pt x="1532" y="2424"/>
                </a:lnTo>
                <a:lnTo>
                  <a:pt x="1536" y="2424"/>
                </a:lnTo>
                <a:lnTo>
                  <a:pt x="1536" y="2426"/>
                </a:lnTo>
                <a:lnTo>
                  <a:pt x="1534" y="2424"/>
                </a:lnTo>
                <a:lnTo>
                  <a:pt x="1534" y="2428"/>
                </a:lnTo>
                <a:lnTo>
                  <a:pt x="1534" y="2428"/>
                </a:lnTo>
                <a:lnTo>
                  <a:pt x="1534" y="2430"/>
                </a:lnTo>
                <a:lnTo>
                  <a:pt x="1536" y="2430"/>
                </a:lnTo>
                <a:lnTo>
                  <a:pt x="1538" y="2430"/>
                </a:lnTo>
                <a:lnTo>
                  <a:pt x="1540" y="2426"/>
                </a:lnTo>
                <a:lnTo>
                  <a:pt x="1540" y="2424"/>
                </a:lnTo>
                <a:lnTo>
                  <a:pt x="1540" y="2424"/>
                </a:lnTo>
                <a:lnTo>
                  <a:pt x="1540" y="2426"/>
                </a:lnTo>
                <a:lnTo>
                  <a:pt x="1542" y="2428"/>
                </a:lnTo>
                <a:lnTo>
                  <a:pt x="1542" y="2428"/>
                </a:lnTo>
                <a:lnTo>
                  <a:pt x="1540" y="2428"/>
                </a:lnTo>
                <a:lnTo>
                  <a:pt x="1540" y="2428"/>
                </a:lnTo>
                <a:lnTo>
                  <a:pt x="1538" y="2432"/>
                </a:lnTo>
                <a:lnTo>
                  <a:pt x="1538" y="2434"/>
                </a:lnTo>
                <a:lnTo>
                  <a:pt x="1538" y="2434"/>
                </a:lnTo>
                <a:lnTo>
                  <a:pt x="1534" y="2430"/>
                </a:lnTo>
                <a:lnTo>
                  <a:pt x="1534" y="2430"/>
                </a:lnTo>
                <a:lnTo>
                  <a:pt x="1534" y="2430"/>
                </a:lnTo>
                <a:lnTo>
                  <a:pt x="1532" y="2426"/>
                </a:lnTo>
                <a:lnTo>
                  <a:pt x="1530" y="2424"/>
                </a:lnTo>
                <a:lnTo>
                  <a:pt x="1527" y="2422"/>
                </a:lnTo>
                <a:lnTo>
                  <a:pt x="1525" y="2422"/>
                </a:lnTo>
                <a:lnTo>
                  <a:pt x="1525" y="2424"/>
                </a:lnTo>
                <a:lnTo>
                  <a:pt x="1525" y="2424"/>
                </a:lnTo>
                <a:lnTo>
                  <a:pt x="1525" y="2426"/>
                </a:lnTo>
                <a:lnTo>
                  <a:pt x="1525" y="2428"/>
                </a:lnTo>
                <a:lnTo>
                  <a:pt x="1525" y="2428"/>
                </a:lnTo>
                <a:lnTo>
                  <a:pt x="1523" y="2428"/>
                </a:lnTo>
                <a:lnTo>
                  <a:pt x="1519" y="2428"/>
                </a:lnTo>
                <a:lnTo>
                  <a:pt x="1521" y="2430"/>
                </a:lnTo>
                <a:lnTo>
                  <a:pt x="1521" y="2432"/>
                </a:lnTo>
                <a:lnTo>
                  <a:pt x="1523" y="2436"/>
                </a:lnTo>
                <a:lnTo>
                  <a:pt x="1525" y="2436"/>
                </a:lnTo>
                <a:lnTo>
                  <a:pt x="1527" y="2436"/>
                </a:lnTo>
                <a:lnTo>
                  <a:pt x="1527" y="2436"/>
                </a:lnTo>
                <a:lnTo>
                  <a:pt x="1530" y="2438"/>
                </a:lnTo>
                <a:lnTo>
                  <a:pt x="1532" y="2438"/>
                </a:lnTo>
                <a:lnTo>
                  <a:pt x="1532" y="2438"/>
                </a:lnTo>
                <a:lnTo>
                  <a:pt x="1534" y="2438"/>
                </a:lnTo>
                <a:lnTo>
                  <a:pt x="1536" y="2438"/>
                </a:lnTo>
                <a:lnTo>
                  <a:pt x="1538" y="2440"/>
                </a:lnTo>
                <a:lnTo>
                  <a:pt x="1536" y="2447"/>
                </a:lnTo>
                <a:lnTo>
                  <a:pt x="1534" y="2445"/>
                </a:lnTo>
                <a:lnTo>
                  <a:pt x="1534" y="2447"/>
                </a:lnTo>
                <a:lnTo>
                  <a:pt x="1534" y="2449"/>
                </a:lnTo>
                <a:lnTo>
                  <a:pt x="1536" y="2449"/>
                </a:lnTo>
                <a:lnTo>
                  <a:pt x="1538" y="2449"/>
                </a:lnTo>
                <a:lnTo>
                  <a:pt x="1538" y="2449"/>
                </a:lnTo>
                <a:lnTo>
                  <a:pt x="1538" y="2449"/>
                </a:lnTo>
                <a:lnTo>
                  <a:pt x="1540" y="2449"/>
                </a:lnTo>
                <a:lnTo>
                  <a:pt x="1540" y="2451"/>
                </a:lnTo>
                <a:lnTo>
                  <a:pt x="1542" y="2453"/>
                </a:lnTo>
                <a:lnTo>
                  <a:pt x="1542" y="2455"/>
                </a:lnTo>
                <a:lnTo>
                  <a:pt x="1544" y="2455"/>
                </a:lnTo>
                <a:lnTo>
                  <a:pt x="1548" y="2453"/>
                </a:lnTo>
                <a:lnTo>
                  <a:pt x="1551" y="2451"/>
                </a:lnTo>
                <a:lnTo>
                  <a:pt x="1557" y="2449"/>
                </a:lnTo>
                <a:lnTo>
                  <a:pt x="1557" y="2449"/>
                </a:lnTo>
                <a:lnTo>
                  <a:pt x="1555" y="2447"/>
                </a:lnTo>
                <a:lnTo>
                  <a:pt x="1555" y="2447"/>
                </a:lnTo>
                <a:lnTo>
                  <a:pt x="1553" y="2447"/>
                </a:lnTo>
                <a:lnTo>
                  <a:pt x="1548" y="2445"/>
                </a:lnTo>
                <a:lnTo>
                  <a:pt x="1548" y="2445"/>
                </a:lnTo>
                <a:lnTo>
                  <a:pt x="1546" y="2443"/>
                </a:lnTo>
                <a:lnTo>
                  <a:pt x="1548" y="2443"/>
                </a:lnTo>
                <a:lnTo>
                  <a:pt x="1548" y="2443"/>
                </a:lnTo>
                <a:lnTo>
                  <a:pt x="1553" y="2445"/>
                </a:lnTo>
                <a:lnTo>
                  <a:pt x="1557" y="2447"/>
                </a:lnTo>
                <a:lnTo>
                  <a:pt x="1557" y="2449"/>
                </a:lnTo>
                <a:lnTo>
                  <a:pt x="1557" y="2451"/>
                </a:lnTo>
                <a:lnTo>
                  <a:pt x="1557" y="2451"/>
                </a:lnTo>
                <a:lnTo>
                  <a:pt x="1555" y="2453"/>
                </a:lnTo>
                <a:lnTo>
                  <a:pt x="1555" y="2453"/>
                </a:lnTo>
                <a:lnTo>
                  <a:pt x="1555" y="2453"/>
                </a:lnTo>
                <a:lnTo>
                  <a:pt x="1557" y="2457"/>
                </a:lnTo>
                <a:lnTo>
                  <a:pt x="1557" y="2457"/>
                </a:lnTo>
                <a:lnTo>
                  <a:pt x="1557" y="2457"/>
                </a:lnTo>
                <a:lnTo>
                  <a:pt x="1557" y="2459"/>
                </a:lnTo>
                <a:lnTo>
                  <a:pt x="1557" y="2459"/>
                </a:lnTo>
                <a:lnTo>
                  <a:pt x="1555" y="2461"/>
                </a:lnTo>
                <a:lnTo>
                  <a:pt x="1555" y="2461"/>
                </a:lnTo>
                <a:lnTo>
                  <a:pt x="1555" y="2459"/>
                </a:lnTo>
                <a:lnTo>
                  <a:pt x="1555" y="2459"/>
                </a:lnTo>
                <a:lnTo>
                  <a:pt x="1557" y="2457"/>
                </a:lnTo>
                <a:lnTo>
                  <a:pt x="1557" y="2457"/>
                </a:lnTo>
                <a:lnTo>
                  <a:pt x="1557" y="2455"/>
                </a:lnTo>
                <a:lnTo>
                  <a:pt x="1555" y="2455"/>
                </a:lnTo>
                <a:lnTo>
                  <a:pt x="1555" y="2455"/>
                </a:lnTo>
                <a:lnTo>
                  <a:pt x="1555" y="2453"/>
                </a:lnTo>
                <a:lnTo>
                  <a:pt x="1555" y="2453"/>
                </a:lnTo>
                <a:lnTo>
                  <a:pt x="1553" y="2453"/>
                </a:lnTo>
                <a:lnTo>
                  <a:pt x="1553" y="2453"/>
                </a:lnTo>
                <a:lnTo>
                  <a:pt x="1551" y="2455"/>
                </a:lnTo>
                <a:lnTo>
                  <a:pt x="1548" y="2455"/>
                </a:lnTo>
                <a:lnTo>
                  <a:pt x="1546" y="2457"/>
                </a:lnTo>
                <a:lnTo>
                  <a:pt x="1546" y="2457"/>
                </a:lnTo>
                <a:lnTo>
                  <a:pt x="1544" y="2455"/>
                </a:lnTo>
                <a:lnTo>
                  <a:pt x="1542" y="2457"/>
                </a:lnTo>
                <a:lnTo>
                  <a:pt x="1540" y="2455"/>
                </a:lnTo>
                <a:lnTo>
                  <a:pt x="1540" y="2455"/>
                </a:lnTo>
                <a:lnTo>
                  <a:pt x="1540" y="2455"/>
                </a:lnTo>
                <a:lnTo>
                  <a:pt x="1540" y="2457"/>
                </a:lnTo>
                <a:lnTo>
                  <a:pt x="1540" y="2457"/>
                </a:lnTo>
                <a:lnTo>
                  <a:pt x="1538" y="2457"/>
                </a:lnTo>
                <a:lnTo>
                  <a:pt x="1536" y="2457"/>
                </a:lnTo>
                <a:lnTo>
                  <a:pt x="1534" y="2457"/>
                </a:lnTo>
                <a:lnTo>
                  <a:pt x="1534" y="2455"/>
                </a:lnTo>
                <a:lnTo>
                  <a:pt x="1532" y="2455"/>
                </a:lnTo>
                <a:lnTo>
                  <a:pt x="1532" y="2455"/>
                </a:lnTo>
                <a:lnTo>
                  <a:pt x="1532" y="2457"/>
                </a:lnTo>
                <a:lnTo>
                  <a:pt x="1532" y="2457"/>
                </a:lnTo>
                <a:lnTo>
                  <a:pt x="1534" y="2459"/>
                </a:lnTo>
                <a:lnTo>
                  <a:pt x="1534" y="2461"/>
                </a:lnTo>
                <a:lnTo>
                  <a:pt x="1534" y="2461"/>
                </a:lnTo>
                <a:lnTo>
                  <a:pt x="1536" y="2461"/>
                </a:lnTo>
                <a:lnTo>
                  <a:pt x="1536" y="2464"/>
                </a:lnTo>
                <a:lnTo>
                  <a:pt x="1536" y="2464"/>
                </a:lnTo>
                <a:lnTo>
                  <a:pt x="1536" y="2466"/>
                </a:lnTo>
                <a:lnTo>
                  <a:pt x="1536" y="2466"/>
                </a:lnTo>
                <a:lnTo>
                  <a:pt x="1540" y="2466"/>
                </a:lnTo>
                <a:lnTo>
                  <a:pt x="1542" y="2466"/>
                </a:lnTo>
                <a:lnTo>
                  <a:pt x="1544" y="2466"/>
                </a:lnTo>
                <a:lnTo>
                  <a:pt x="1546" y="2466"/>
                </a:lnTo>
                <a:lnTo>
                  <a:pt x="1548" y="2464"/>
                </a:lnTo>
                <a:lnTo>
                  <a:pt x="1548" y="2464"/>
                </a:lnTo>
                <a:lnTo>
                  <a:pt x="1548" y="2464"/>
                </a:lnTo>
                <a:lnTo>
                  <a:pt x="1548" y="2464"/>
                </a:lnTo>
                <a:lnTo>
                  <a:pt x="1548" y="2466"/>
                </a:lnTo>
                <a:lnTo>
                  <a:pt x="1546" y="2468"/>
                </a:lnTo>
                <a:lnTo>
                  <a:pt x="1544" y="2468"/>
                </a:lnTo>
                <a:lnTo>
                  <a:pt x="1540" y="2470"/>
                </a:lnTo>
                <a:lnTo>
                  <a:pt x="1542" y="2470"/>
                </a:lnTo>
                <a:lnTo>
                  <a:pt x="1544" y="2472"/>
                </a:lnTo>
                <a:lnTo>
                  <a:pt x="1544" y="2474"/>
                </a:lnTo>
                <a:lnTo>
                  <a:pt x="1548" y="2474"/>
                </a:lnTo>
                <a:lnTo>
                  <a:pt x="1548" y="2474"/>
                </a:lnTo>
                <a:lnTo>
                  <a:pt x="1551" y="2474"/>
                </a:lnTo>
                <a:lnTo>
                  <a:pt x="1551" y="2472"/>
                </a:lnTo>
                <a:lnTo>
                  <a:pt x="1551" y="2470"/>
                </a:lnTo>
                <a:lnTo>
                  <a:pt x="1551" y="2468"/>
                </a:lnTo>
                <a:lnTo>
                  <a:pt x="1553" y="2468"/>
                </a:lnTo>
                <a:lnTo>
                  <a:pt x="1553" y="2466"/>
                </a:lnTo>
                <a:lnTo>
                  <a:pt x="1553" y="2464"/>
                </a:lnTo>
                <a:lnTo>
                  <a:pt x="1555" y="2464"/>
                </a:lnTo>
                <a:lnTo>
                  <a:pt x="1555" y="2464"/>
                </a:lnTo>
                <a:lnTo>
                  <a:pt x="1557" y="2464"/>
                </a:lnTo>
                <a:lnTo>
                  <a:pt x="1557" y="2466"/>
                </a:lnTo>
                <a:lnTo>
                  <a:pt x="1559" y="2466"/>
                </a:lnTo>
                <a:lnTo>
                  <a:pt x="1561" y="2464"/>
                </a:lnTo>
                <a:lnTo>
                  <a:pt x="1561" y="2464"/>
                </a:lnTo>
                <a:lnTo>
                  <a:pt x="1567" y="2464"/>
                </a:lnTo>
                <a:lnTo>
                  <a:pt x="1569" y="2464"/>
                </a:lnTo>
                <a:lnTo>
                  <a:pt x="1571" y="2466"/>
                </a:lnTo>
                <a:lnTo>
                  <a:pt x="1571" y="2466"/>
                </a:lnTo>
                <a:lnTo>
                  <a:pt x="1571" y="2466"/>
                </a:lnTo>
                <a:lnTo>
                  <a:pt x="1567" y="2466"/>
                </a:lnTo>
                <a:lnTo>
                  <a:pt x="1565" y="2466"/>
                </a:lnTo>
                <a:lnTo>
                  <a:pt x="1563" y="2466"/>
                </a:lnTo>
                <a:lnTo>
                  <a:pt x="1559" y="2470"/>
                </a:lnTo>
                <a:lnTo>
                  <a:pt x="1555" y="2470"/>
                </a:lnTo>
                <a:lnTo>
                  <a:pt x="1555" y="2468"/>
                </a:lnTo>
                <a:lnTo>
                  <a:pt x="1555" y="2468"/>
                </a:lnTo>
                <a:lnTo>
                  <a:pt x="1555" y="2468"/>
                </a:lnTo>
                <a:lnTo>
                  <a:pt x="1553" y="2470"/>
                </a:lnTo>
                <a:lnTo>
                  <a:pt x="1553" y="2470"/>
                </a:lnTo>
                <a:lnTo>
                  <a:pt x="1551" y="2472"/>
                </a:lnTo>
                <a:lnTo>
                  <a:pt x="1551" y="2476"/>
                </a:lnTo>
                <a:lnTo>
                  <a:pt x="1551" y="2476"/>
                </a:lnTo>
                <a:lnTo>
                  <a:pt x="1548" y="2478"/>
                </a:lnTo>
                <a:lnTo>
                  <a:pt x="1551" y="2478"/>
                </a:lnTo>
                <a:lnTo>
                  <a:pt x="1555" y="2480"/>
                </a:lnTo>
                <a:lnTo>
                  <a:pt x="1557" y="2482"/>
                </a:lnTo>
                <a:lnTo>
                  <a:pt x="1557" y="2480"/>
                </a:lnTo>
                <a:lnTo>
                  <a:pt x="1557" y="2478"/>
                </a:lnTo>
                <a:lnTo>
                  <a:pt x="1559" y="2478"/>
                </a:lnTo>
                <a:lnTo>
                  <a:pt x="1561" y="2476"/>
                </a:lnTo>
                <a:lnTo>
                  <a:pt x="1563" y="2474"/>
                </a:lnTo>
                <a:lnTo>
                  <a:pt x="1565" y="2472"/>
                </a:lnTo>
                <a:lnTo>
                  <a:pt x="1574" y="2468"/>
                </a:lnTo>
                <a:lnTo>
                  <a:pt x="1576" y="2470"/>
                </a:lnTo>
                <a:lnTo>
                  <a:pt x="1578" y="2470"/>
                </a:lnTo>
                <a:lnTo>
                  <a:pt x="1578" y="2470"/>
                </a:lnTo>
                <a:lnTo>
                  <a:pt x="1576" y="2472"/>
                </a:lnTo>
                <a:lnTo>
                  <a:pt x="1576" y="2474"/>
                </a:lnTo>
                <a:lnTo>
                  <a:pt x="1574" y="2474"/>
                </a:lnTo>
                <a:lnTo>
                  <a:pt x="1569" y="2478"/>
                </a:lnTo>
                <a:lnTo>
                  <a:pt x="1567" y="2482"/>
                </a:lnTo>
                <a:lnTo>
                  <a:pt x="1565" y="2482"/>
                </a:lnTo>
                <a:lnTo>
                  <a:pt x="1565" y="2482"/>
                </a:lnTo>
                <a:lnTo>
                  <a:pt x="1567" y="2482"/>
                </a:lnTo>
                <a:lnTo>
                  <a:pt x="1567" y="2480"/>
                </a:lnTo>
                <a:lnTo>
                  <a:pt x="1567" y="2478"/>
                </a:lnTo>
                <a:lnTo>
                  <a:pt x="1565" y="2478"/>
                </a:lnTo>
                <a:lnTo>
                  <a:pt x="1563" y="2478"/>
                </a:lnTo>
                <a:lnTo>
                  <a:pt x="1561" y="2478"/>
                </a:lnTo>
                <a:lnTo>
                  <a:pt x="1561" y="2478"/>
                </a:lnTo>
                <a:lnTo>
                  <a:pt x="1559" y="2480"/>
                </a:lnTo>
                <a:lnTo>
                  <a:pt x="1559" y="2480"/>
                </a:lnTo>
                <a:lnTo>
                  <a:pt x="1559" y="2482"/>
                </a:lnTo>
                <a:lnTo>
                  <a:pt x="1563" y="2484"/>
                </a:lnTo>
                <a:lnTo>
                  <a:pt x="1563" y="2487"/>
                </a:lnTo>
                <a:lnTo>
                  <a:pt x="1567" y="2487"/>
                </a:lnTo>
                <a:lnTo>
                  <a:pt x="1569" y="2489"/>
                </a:lnTo>
                <a:lnTo>
                  <a:pt x="1574" y="2489"/>
                </a:lnTo>
                <a:lnTo>
                  <a:pt x="1576" y="2491"/>
                </a:lnTo>
                <a:lnTo>
                  <a:pt x="1578" y="2489"/>
                </a:lnTo>
                <a:lnTo>
                  <a:pt x="1580" y="2489"/>
                </a:lnTo>
                <a:lnTo>
                  <a:pt x="1580" y="2484"/>
                </a:lnTo>
                <a:lnTo>
                  <a:pt x="1580" y="2482"/>
                </a:lnTo>
                <a:lnTo>
                  <a:pt x="1580" y="2480"/>
                </a:lnTo>
                <a:lnTo>
                  <a:pt x="1580" y="2476"/>
                </a:lnTo>
                <a:lnTo>
                  <a:pt x="1582" y="2472"/>
                </a:lnTo>
                <a:lnTo>
                  <a:pt x="1582" y="2470"/>
                </a:lnTo>
                <a:lnTo>
                  <a:pt x="1582" y="2468"/>
                </a:lnTo>
                <a:lnTo>
                  <a:pt x="1584" y="2468"/>
                </a:lnTo>
                <a:lnTo>
                  <a:pt x="1586" y="2466"/>
                </a:lnTo>
                <a:lnTo>
                  <a:pt x="1588" y="2466"/>
                </a:lnTo>
                <a:lnTo>
                  <a:pt x="1595" y="2464"/>
                </a:lnTo>
                <a:lnTo>
                  <a:pt x="1597" y="2464"/>
                </a:lnTo>
                <a:lnTo>
                  <a:pt x="1599" y="2461"/>
                </a:lnTo>
                <a:lnTo>
                  <a:pt x="1601" y="2461"/>
                </a:lnTo>
                <a:lnTo>
                  <a:pt x="1601" y="2459"/>
                </a:lnTo>
                <a:lnTo>
                  <a:pt x="1605" y="2457"/>
                </a:lnTo>
                <a:lnTo>
                  <a:pt x="1607" y="2457"/>
                </a:lnTo>
                <a:lnTo>
                  <a:pt x="1607" y="2459"/>
                </a:lnTo>
                <a:lnTo>
                  <a:pt x="1615" y="2459"/>
                </a:lnTo>
                <a:lnTo>
                  <a:pt x="1618" y="2459"/>
                </a:lnTo>
                <a:lnTo>
                  <a:pt x="1615" y="2457"/>
                </a:lnTo>
                <a:lnTo>
                  <a:pt x="1613" y="2453"/>
                </a:lnTo>
                <a:lnTo>
                  <a:pt x="1609" y="2449"/>
                </a:lnTo>
                <a:lnTo>
                  <a:pt x="1609" y="2447"/>
                </a:lnTo>
                <a:lnTo>
                  <a:pt x="1607" y="2447"/>
                </a:lnTo>
                <a:lnTo>
                  <a:pt x="1605" y="2447"/>
                </a:lnTo>
                <a:lnTo>
                  <a:pt x="1603" y="2447"/>
                </a:lnTo>
                <a:lnTo>
                  <a:pt x="1603" y="2447"/>
                </a:lnTo>
                <a:lnTo>
                  <a:pt x="1601" y="2445"/>
                </a:lnTo>
                <a:lnTo>
                  <a:pt x="1603" y="2445"/>
                </a:lnTo>
                <a:lnTo>
                  <a:pt x="1605" y="2445"/>
                </a:lnTo>
                <a:lnTo>
                  <a:pt x="1607" y="2445"/>
                </a:lnTo>
                <a:lnTo>
                  <a:pt x="1607" y="2443"/>
                </a:lnTo>
                <a:lnTo>
                  <a:pt x="1607" y="2443"/>
                </a:lnTo>
                <a:lnTo>
                  <a:pt x="1607" y="2440"/>
                </a:lnTo>
                <a:lnTo>
                  <a:pt x="1605" y="2436"/>
                </a:lnTo>
                <a:lnTo>
                  <a:pt x="1605" y="2434"/>
                </a:lnTo>
                <a:lnTo>
                  <a:pt x="1605" y="2434"/>
                </a:lnTo>
                <a:lnTo>
                  <a:pt x="1603" y="2434"/>
                </a:lnTo>
                <a:lnTo>
                  <a:pt x="1603" y="2434"/>
                </a:lnTo>
                <a:lnTo>
                  <a:pt x="1605" y="2434"/>
                </a:lnTo>
                <a:lnTo>
                  <a:pt x="1605" y="2432"/>
                </a:lnTo>
                <a:lnTo>
                  <a:pt x="1605" y="2430"/>
                </a:lnTo>
                <a:lnTo>
                  <a:pt x="1607" y="2426"/>
                </a:lnTo>
                <a:lnTo>
                  <a:pt x="1607" y="2426"/>
                </a:lnTo>
                <a:lnTo>
                  <a:pt x="1609" y="2422"/>
                </a:lnTo>
                <a:lnTo>
                  <a:pt x="1611" y="2422"/>
                </a:lnTo>
                <a:lnTo>
                  <a:pt x="1613" y="2419"/>
                </a:lnTo>
                <a:lnTo>
                  <a:pt x="1615" y="2419"/>
                </a:lnTo>
                <a:lnTo>
                  <a:pt x="1615" y="2417"/>
                </a:lnTo>
                <a:lnTo>
                  <a:pt x="1615" y="2417"/>
                </a:lnTo>
                <a:lnTo>
                  <a:pt x="1615" y="2415"/>
                </a:lnTo>
                <a:lnTo>
                  <a:pt x="1613" y="2415"/>
                </a:lnTo>
                <a:lnTo>
                  <a:pt x="1611" y="2415"/>
                </a:lnTo>
                <a:lnTo>
                  <a:pt x="1609" y="2415"/>
                </a:lnTo>
                <a:lnTo>
                  <a:pt x="1609" y="2415"/>
                </a:lnTo>
                <a:lnTo>
                  <a:pt x="1613" y="2413"/>
                </a:lnTo>
                <a:lnTo>
                  <a:pt x="1613" y="2413"/>
                </a:lnTo>
                <a:lnTo>
                  <a:pt x="1613" y="2411"/>
                </a:lnTo>
                <a:lnTo>
                  <a:pt x="1613" y="2411"/>
                </a:lnTo>
                <a:lnTo>
                  <a:pt x="1613" y="2413"/>
                </a:lnTo>
                <a:lnTo>
                  <a:pt x="1615" y="2415"/>
                </a:lnTo>
                <a:lnTo>
                  <a:pt x="1618" y="2415"/>
                </a:lnTo>
                <a:lnTo>
                  <a:pt x="1620" y="2417"/>
                </a:lnTo>
                <a:lnTo>
                  <a:pt x="1620" y="2417"/>
                </a:lnTo>
                <a:lnTo>
                  <a:pt x="1624" y="2415"/>
                </a:lnTo>
                <a:lnTo>
                  <a:pt x="1626" y="2413"/>
                </a:lnTo>
                <a:lnTo>
                  <a:pt x="1626" y="2413"/>
                </a:lnTo>
                <a:lnTo>
                  <a:pt x="1628" y="2403"/>
                </a:lnTo>
                <a:lnTo>
                  <a:pt x="1628" y="2403"/>
                </a:lnTo>
                <a:lnTo>
                  <a:pt x="1628" y="2401"/>
                </a:lnTo>
                <a:lnTo>
                  <a:pt x="1630" y="2396"/>
                </a:lnTo>
                <a:lnTo>
                  <a:pt x="1632" y="2394"/>
                </a:lnTo>
                <a:lnTo>
                  <a:pt x="1634" y="2390"/>
                </a:lnTo>
                <a:lnTo>
                  <a:pt x="1636" y="2390"/>
                </a:lnTo>
                <a:lnTo>
                  <a:pt x="1641" y="2388"/>
                </a:lnTo>
                <a:lnTo>
                  <a:pt x="1643" y="2386"/>
                </a:lnTo>
                <a:lnTo>
                  <a:pt x="1645" y="2384"/>
                </a:lnTo>
                <a:lnTo>
                  <a:pt x="1651" y="2380"/>
                </a:lnTo>
                <a:lnTo>
                  <a:pt x="1653" y="2380"/>
                </a:lnTo>
                <a:lnTo>
                  <a:pt x="1653" y="2378"/>
                </a:lnTo>
                <a:lnTo>
                  <a:pt x="1655" y="2378"/>
                </a:lnTo>
                <a:lnTo>
                  <a:pt x="1653" y="2375"/>
                </a:lnTo>
                <a:lnTo>
                  <a:pt x="1653" y="2375"/>
                </a:lnTo>
                <a:lnTo>
                  <a:pt x="1651" y="2375"/>
                </a:lnTo>
                <a:lnTo>
                  <a:pt x="1649" y="2375"/>
                </a:lnTo>
                <a:lnTo>
                  <a:pt x="1649" y="2375"/>
                </a:lnTo>
                <a:lnTo>
                  <a:pt x="1651" y="2375"/>
                </a:lnTo>
                <a:lnTo>
                  <a:pt x="1653" y="2373"/>
                </a:lnTo>
                <a:lnTo>
                  <a:pt x="1653" y="2371"/>
                </a:lnTo>
                <a:lnTo>
                  <a:pt x="1655" y="2371"/>
                </a:lnTo>
                <a:lnTo>
                  <a:pt x="1655" y="2367"/>
                </a:lnTo>
                <a:lnTo>
                  <a:pt x="1655" y="2365"/>
                </a:lnTo>
                <a:lnTo>
                  <a:pt x="1653" y="2363"/>
                </a:lnTo>
                <a:lnTo>
                  <a:pt x="1651" y="2363"/>
                </a:lnTo>
                <a:lnTo>
                  <a:pt x="1643" y="2361"/>
                </a:lnTo>
                <a:lnTo>
                  <a:pt x="1641" y="2361"/>
                </a:lnTo>
                <a:lnTo>
                  <a:pt x="1632" y="2352"/>
                </a:lnTo>
                <a:lnTo>
                  <a:pt x="1630" y="2350"/>
                </a:lnTo>
                <a:lnTo>
                  <a:pt x="1628" y="2348"/>
                </a:lnTo>
                <a:lnTo>
                  <a:pt x="1628" y="2346"/>
                </a:lnTo>
                <a:lnTo>
                  <a:pt x="1628" y="2346"/>
                </a:lnTo>
                <a:lnTo>
                  <a:pt x="1628" y="2344"/>
                </a:lnTo>
                <a:lnTo>
                  <a:pt x="1628" y="2342"/>
                </a:lnTo>
                <a:lnTo>
                  <a:pt x="1632" y="2338"/>
                </a:lnTo>
                <a:lnTo>
                  <a:pt x="1634" y="2336"/>
                </a:lnTo>
                <a:lnTo>
                  <a:pt x="1639" y="2329"/>
                </a:lnTo>
                <a:lnTo>
                  <a:pt x="1639" y="2329"/>
                </a:lnTo>
                <a:lnTo>
                  <a:pt x="1643" y="2327"/>
                </a:lnTo>
                <a:lnTo>
                  <a:pt x="1645" y="2327"/>
                </a:lnTo>
                <a:lnTo>
                  <a:pt x="1645" y="2327"/>
                </a:lnTo>
                <a:lnTo>
                  <a:pt x="1647" y="2325"/>
                </a:lnTo>
                <a:lnTo>
                  <a:pt x="1649" y="2323"/>
                </a:lnTo>
                <a:lnTo>
                  <a:pt x="1655" y="2325"/>
                </a:lnTo>
                <a:lnTo>
                  <a:pt x="1657" y="2325"/>
                </a:lnTo>
                <a:lnTo>
                  <a:pt x="1657" y="2323"/>
                </a:lnTo>
                <a:lnTo>
                  <a:pt x="1657" y="2323"/>
                </a:lnTo>
                <a:lnTo>
                  <a:pt x="1655" y="2321"/>
                </a:lnTo>
                <a:lnTo>
                  <a:pt x="1657" y="2319"/>
                </a:lnTo>
                <a:lnTo>
                  <a:pt x="1662" y="2315"/>
                </a:lnTo>
                <a:lnTo>
                  <a:pt x="1662" y="2313"/>
                </a:lnTo>
                <a:lnTo>
                  <a:pt x="1662" y="2313"/>
                </a:lnTo>
                <a:lnTo>
                  <a:pt x="1662" y="2310"/>
                </a:lnTo>
                <a:lnTo>
                  <a:pt x="1662" y="2308"/>
                </a:lnTo>
                <a:lnTo>
                  <a:pt x="1662" y="2302"/>
                </a:lnTo>
                <a:lnTo>
                  <a:pt x="1662" y="2300"/>
                </a:lnTo>
                <a:lnTo>
                  <a:pt x="1662" y="2300"/>
                </a:lnTo>
                <a:lnTo>
                  <a:pt x="1664" y="2298"/>
                </a:lnTo>
                <a:lnTo>
                  <a:pt x="1666" y="2294"/>
                </a:lnTo>
                <a:lnTo>
                  <a:pt x="1668" y="2292"/>
                </a:lnTo>
                <a:lnTo>
                  <a:pt x="1670" y="2292"/>
                </a:lnTo>
                <a:lnTo>
                  <a:pt x="1674" y="2290"/>
                </a:lnTo>
                <a:lnTo>
                  <a:pt x="1674" y="2290"/>
                </a:lnTo>
                <a:lnTo>
                  <a:pt x="1676" y="2290"/>
                </a:lnTo>
                <a:lnTo>
                  <a:pt x="1674" y="2287"/>
                </a:lnTo>
                <a:lnTo>
                  <a:pt x="1674" y="2287"/>
                </a:lnTo>
                <a:lnTo>
                  <a:pt x="1672" y="2287"/>
                </a:lnTo>
                <a:lnTo>
                  <a:pt x="1666" y="2285"/>
                </a:lnTo>
                <a:lnTo>
                  <a:pt x="1666" y="2283"/>
                </a:lnTo>
                <a:lnTo>
                  <a:pt x="1668" y="2283"/>
                </a:lnTo>
                <a:lnTo>
                  <a:pt x="1672" y="2281"/>
                </a:lnTo>
                <a:lnTo>
                  <a:pt x="1674" y="2281"/>
                </a:lnTo>
                <a:lnTo>
                  <a:pt x="1676" y="2281"/>
                </a:lnTo>
                <a:lnTo>
                  <a:pt x="1676" y="2283"/>
                </a:lnTo>
                <a:lnTo>
                  <a:pt x="1678" y="2285"/>
                </a:lnTo>
                <a:lnTo>
                  <a:pt x="1678" y="2287"/>
                </a:lnTo>
                <a:lnTo>
                  <a:pt x="1680" y="2287"/>
                </a:lnTo>
                <a:lnTo>
                  <a:pt x="1685" y="2285"/>
                </a:lnTo>
                <a:lnTo>
                  <a:pt x="1685" y="2285"/>
                </a:lnTo>
                <a:lnTo>
                  <a:pt x="1687" y="2283"/>
                </a:lnTo>
                <a:lnTo>
                  <a:pt x="1687" y="2281"/>
                </a:lnTo>
                <a:lnTo>
                  <a:pt x="1687" y="2279"/>
                </a:lnTo>
                <a:lnTo>
                  <a:pt x="1687" y="2277"/>
                </a:lnTo>
                <a:lnTo>
                  <a:pt x="1685" y="2275"/>
                </a:lnTo>
                <a:lnTo>
                  <a:pt x="1685" y="2275"/>
                </a:lnTo>
                <a:lnTo>
                  <a:pt x="1683" y="2275"/>
                </a:lnTo>
                <a:lnTo>
                  <a:pt x="1683" y="2275"/>
                </a:lnTo>
                <a:lnTo>
                  <a:pt x="1678" y="2275"/>
                </a:lnTo>
                <a:lnTo>
                  <a:pt x="1676" y="2275"/>
                </a:lnTo>
                <a:lnTo>
                  <a:pt x="1676" y="2277"/>
                </a:lnTo>
                <a:lnTo>
                  <a:pt x="1680" y="2277"/>
                </a:lnTo>
                <a:lnTo>
                  <a:pt x="1680" y="2277"/>
                </a:lnTo>
                <a:lnTo>
                  <a:pt x="1678" y="2279"/>
                </a:lnTo>
                <a:lnTo>
                  <a:pt x="1676" y="2279"/>
                </a:lnTo>
                <a:lnTo>
                  <a:pt x="1674" y="2279"/>
                </a:lnTo>
                <a:lnTo>
                  <a:pt x="1672" y="2279"/>
                </a:lnTo>
                <a:lnTo>
                  <a:pt x="1672" y="2279"/>
                </a:lnTo>
                <a:lnTo>
                  <a:pt x="1672" y="2277"/>
                </a:lnTo>
                <a:lnTo>
                  <a:pt x="1674" y="2277"/>
                </a:lnTo>
                <a:lnTo>
                  <a:pt x="1672" y="2277"/>
                </a:lnTo>
                <a:lnTo>
                  <a:pt x="1672" y="2277"/>
                </a:lnTo>
                <a:lnTo>
                  <a:pt x="1670" y="2275"/>
                </a:lnTo>
                <a:lnTo>
                  <a:pt x="1668" y="2275"/>
                </a:lnTo>
                <a:lnTo>
                  <a:pt x="1666" y="2273"/>
                </a:lnTo>
                <a:lnTo>
                  <a:pt x="1666" y="2271"/>
                </a:lnTo>
                <a:lnTo>
                  <a:pt x="1666" y="2266"/>
                </a:lnTo>
                <a:lnTo>
                  <a:pt x="1666" y="2264"/>
                </a:lnTo>
                <a:lnTo>
                  <a:pt x="1664" y="2258"/>
                </a:lnTo>
                <a:lnTo>
                  <a:pt x="1664" y="2256"/>
                </a:lnTo>
                <a:lnTo>
                  <a:pt x="1664" y="2254"/>
                </a:lnTo>
                <a:lnTo>
                  <a:pt x="1664" y="2252"/>
                </a:lnTo>
                <a:lnTo>
                  <a:pt x="1666" y="2252"/>
                </a:lnTo>
                <a:lnTo>
                  <a:pt x="1668" y="2250"/>
                </a:lnTo>
                <a:lnTo>
                  <a:pt x="1668" y="2250"/>
                </a:lnTo>
                <a:lnTo>
                  <a:pt x="1668" y="2250"/>
                </a:lnTo>
                <a:lnTo>
                  <a:pt x="1668" y="2252"/>
                </a:lnTo>
                <a:lnTo>
                  <a:pt x="1668" y="2252"/>
                </a:lnTo>
                <a:lnTo>
                  <a:pt x="1672" y="2252"/>
                </a:lnTo>
                <a:lnTo>
                  <a:pt x="1674" y="2254"/>
                </a:lnTo>
                <a:lnTo>
                  <a:pt x="1678" y="2254"/>
                </a:lnTo>
                <a:lnTo>
                  <a:pt x="1685" y="2258"/>
                </a:lnTo>
                <a:lnTo>
                  <a:pt x="1687" y="2258"/>
                </a:lnTo>
                <a:lnTo>
                  <a:pt x="1691" y="2258"/>
                </a:lnTo>
                <a:lnTo>
                  <a:pt x="1695" y="2256"/>
                </a:lnTo>
                <a:lnTo>
                  <a:pt x="1697" y="2256"/>
                </a:lnTo>
                <a:lnTo>
                  <a:pt x="1703" y="2254"/>
                </a:lnTo>
                <a:lnTo>
                  <a:pt x="1706" y="2252"/>
                </a:lnTo>
                <a:lnTo>
                  <a:pt x="1706" y="2250"/>
                </a:lnTo>
                <a:lnTo>
                  <a:pt x="1703" y="2245"/>
                </a:lnTo>
                <a:lnTo>
                  <a:pt x="1703" y="2243"/>
                </a:lnTo>
                <a:lnTo>
                  <a:pt x="1703" y="2241"/>
                </a:lnTo>
                <a:lnTo>
                  <a:pt x="1706" y="2237"/>
                </a:lnTo>
                <a:lnTo>
                  <a:pt x="1706" y="2235"/>
                </a:lnTo>
                <a:lnTo>
                  <a:pt x="1706" y="2235"/>
                </a:lnTo>
                <a:lnTo>
                  <a:pt x="1708" y="2235"/>
                </a:lnTo>
                <a:lnTo>
                  <a:pt x="1708" y="2231"/>
                </a:lnTo>
                <a:lnTo>
                  <a:pt x="1708" y="2229"/>
                </a:lnTo>
                <a:lnTo>
                  <a:pt x="1708" y="2229"/>
                </a:lnTo>
                <a:lnTo>
                  <a:pt x="1708" y="2227"/>
                </a:lnTo>
                <a:lnTo>
                  <a:pt x="1708" y="2227"/>
                </a:lnTo>
                <a:lnTo>
                  <a:pt x="1708" y="2227"/>
                </a:lnTo>
                <a:lnTo>
                  <a:pt x="1706" y="2225"/>
                </a:lnTo>
                <a:lnTo>
                  <a:pt x="1706" y="2225"/>
                </a:lnTo>
                <a:lnTo>
                  <a:pt x="1706" y="2222"/>
                </a:lnTo>
                <a:lnTo>
                  <a:pt x="1706" y="2220"/>
                </a:lnTo>
                <a:lnTo>
                  <a:pt x="1703" y="2218"/>
                </a:lnTo>
                <a:lnTo>
                  <a:pt x="1706" y="2218"/>
                </a:lnTo>
                <a:lnTo>
                  <a:pt x="1708" y="2218"/>
                </a:lnTo>
                <a:lnTo>
                  <a:pt x="1708" y="2220"/>
                </a:lnTo>
                <a:lnTo>
                  <a:pt x="1712" y="2220"/>
                </a:lnTo>
                <a:lnTo>
                  <a:pt x="1716" y="2220"/>
                </a:lnTo>
                <a:lnTo>
                  <a:pt x="1718" y="2220"/>
                </a:lnTo>
                <a:lnTo>
                  <a:pt x="1722" y="2220"/>
                </a:lnTo>
                <a:lnTo>
                  <a:pt x="1724" y="2220"/>
                </a:lnTo>
                <a:lnTo>
                  <a:pt x="1741" y="2218"/>
                </a:lnTo>
                <a:lnTo>
                  <a:pt x="1743" y="2218"/>
                </a:lnTo>
                <a:lnTo>
                  <a:pt x="1754" y="2216"/>
                </a:lnTo>
                <a:lnTo>
                  <a:pt x="1764" y="2212"/>
                </a:lnTo>
                <a:lnTo>
                  <a:pt x="1773" y="2208"/>
                </a:lnTo>
                <a:lnTo>
                  <a:pt x="1775" y="2206"/>
                </a:lnTo>
                <a:lnTo>
                  <a:pt x="1775" y="2204"/>
                </a:lnTo>
                <a:lnTo>
                  <a:pt x="1777" y="2199"/>
                </a:lnTo>
                <a:lnTo>
                  <a:pt x="1781" y="2195"/>
                </a:lnTo>
                <a:lnTo>
                  <a:pt x="1785" y="2187"/>
                </a:lnTo>
                <a:lnTo>
                  <a:pt x="1787" y="2185"/>
                </a:lnTo>
                <a:lnTo>
                  <a:pt x="1787" y="2183"/>
                </a:lnTo>
                <a:lnTo>
                  <a:pt x="1787" y="2178"/>
                </a:lnTo>
                <a:lnTo>
                  <a:pt x="1785" y="2178"/>
                </a:lnTo>
                <a:lnTo>
                  <a:pt x="1785" y="2176"/>
                </a:lnTo>
                <a:lnTo>
                  <a:pt x="1783" y="2176"/>
                </a:lnTo>
                <a:lnTo>
                  <a:pt x="1781" y="2176"/>
                </a:lnTo>
                <a:lnTo>
                  <a:pt x="1779" y="2174"/>
                </a:lnTo>
                <a:lnTo>
                  <a:pt x="1777" y="2172"/>
                </a:lnTo>
                <a:lnTo>
                  <a:pt x="1777" y="2170"/>
                </a:lnTo>
                <a:lnTo>
                  <a:pt x="1777" y="2166"/>
                </a:lnTo>
                <a:lnTo>
                  <a:pt x="1779" y="2164"/>
                </a:lnTo>
                <a:lnTo>
                  <a:pt x="1779" y="2162"/>
                </a:lnTo>
                <a:lnTo>
                  <a:pt x="1777" y="2157"/>
                </a:lnTo>
                <a:lnTo>
                  <a:pt x="1775" y="2155"/>
                </a:lnTo>
                <a:lnTo>
                  <a:pt x="1771" y="2153"/>
                </a:lnTo>
                <a:lnTo>
                  <a:pt x="1764" y="2149"/>
                </a:lnTo>
                <a:lnTo>
                  <a:pt x="1762" y="2147"/>
                </a:lnTo>
                <a:lnTo>
                  <a:pt x="1760" y="2147"/>
                </a:lnTo>
                <a:lnTo>
                  <a:pt x="1760" y="2143"/>
                </a:lnTo>
                <a:lnTo>
                  <a:pt x="1760" y="2143"/>
                </a:lnTo>
                <a:lnTo>
                  <a:pt x="1762" y="2143"/>
                </a:lnTo>
                <a:lnTo>
                  <a:pt x="1762" y="2143"/>
                </a:lnTo>
                <a:lnTo>
                  <a:pt x="1762" y="2139"/>
                </a:lnTo>
                <a:lnTo>
                  <a:pt x="1762" y="2139"/>
                </a:lnTo>
                <a:lnTo>
                  <a:pt x="1760" y="2136"/>
                </a:lnTo>
                <a:lnTo>
                  <a:pt x="1760" y="2134"/>
                </a:lnTo>
                <a:lnTo>
                  <a:pt x="1760" y="2132"/>
                </a:lnTo>
                <a:lnTo>
                  <a:pt x="1760" y="2128"/>
                </a:lnTo>
                <a:lnTo>
                  <a:pt x="1762" y="2124"/>
                </a:lnTo>
                <a:lnTo>
                  <a:pt x="1762" y="2124"/>
                </a:lnTo>
                <a:lnTo>
                  <a:pt x="1762" y="2124"/>
                </a:lnTo>
                <a:lnTo>
                  <a:pt x="1764" y="2124"/>
                </a:lnTo>
                <a:lnTo>
                  <a:pt x="1764" y="2122"/>
                </a:lnTo>
                <a:lnTo>
                  <a:pt x="1764" y="2122"/>
                </a:lnTo>
                <a:lnTo>
                  <a:pt x="1764" y="2115"/>
                </a:lnTo>
                <a:lnTo>
                  <a:pt x="1764" y="2113"/>
                </a:lnTo>
                <a:lnTo>
                  <a:pt x="1764" y="2115"/>
                </a:lnTo>
                <a:lnTo>
                  <a:pt x="1766" y="2120"/>
                </a:lnTo>
                <a:lnTo>
                  <a:pt x="1766" y="2122"/>
                </a:lnTo>
                <a:lnTo>
                  <a:pt x="1766" y="2122"/>
                </a:lnTo>
                <a:lnTo>
                  <a:pt x="1764" y="2124"/>
                </a:lnTo>
                <a:lnTo>
                  <a:pt x="1764" y="2124"/>
                </a:lnTo>
                <a:lnTo>
                  <a:pt x="1764" y="2124"/>
                </a:lnTo>
                <a:lnTo>
                  <a:pt x="1762" y="2126"/>
                </a:lnTo>
                <a:lnTo>
                  <a:pt x="1762" y="2126"/>
                </a:lnTo>
                <a:lnTo>
                  <a:pt x="1762" y="2130"/>
                </a:lnTo>
                <a:lnTo>
                  <a:pt x="1760" y="2134"/>
                </a:lnTo>
                <a:lnTo>
                  <a:pt x="1762" y="2136"/>
                </a:lnTo>
                <a:lnTo>
                  <a:pt x="1764" y="2141"/>
                </a:lnTo>
                <a:lnTo>
                  <a:pt x="1768" y="2143"/>
                </a:lnTo>
                <a:lnTo>
                  <a:pt x="1768" y="2145"/>
                </a:lnTo>
                <a:lnTo>
                  <a:pt x="1768" y="2145"/>
                </a:lnTo>
                <a:lnTo>
                  <a:pt x="1771" y="2147"/>
                </a:lnTo>
                <a:lnTo>
                  <a:pt x="1775" y="2145"/>
                </a:lnTo>
                <a:lnTo>
                  <a:pt x="1779" y="2147"/>
                </a:lnTo>
                <a:lnTo>
                  <a:pt x="1783" y="2149"/>
                </a:lnTo>
                <a:lnTo>
                  <a:pt x="1789" y="2151"/>
                </a:lnTo>
                <a:lnTo>
                  <a:pt x="1791" y="2153"/>
                </a:lnTo>
                <a:lnTo>
                  <a:pt x="1794" y="2153"/>
                </a:lnTo>
                <a:lnTo>
                  <a:pt x="1794" y="2153"/>
                </a:lnTo>
                <a:lnTo>
                  <a:pt x="1796" y="2153"/>
                </a:lnTo>
                <a:lnTo>
                  <a:pt x="1798" y="2151"/>
                </a:lnTo>
                <a:lnTo>
                  <a:pt x="1802" y="2151"/>
                </a:lnTo>
                <a:lnTo>
                  <a:pt x="1806" y="2151"/>
                </a:lnTo>
                <a:lnTo>
                  <a:pt x="1808" y="2153"/>
                </a:lnTo>
                <a:lnTo>
                  <a:pt x="1810" y="2153"/>
                </a:lnTo>
                <a:lnTo>
                  <a:pt x="1812" y="2153"/>
                </a:lnTo>
                <a:lnTo>
                  <a:pt x="1821" y="2151"/>
                </a:lnTo>
                <a:lnTo>
                  <a:pt x="1821" y="2149"/>
                </a:lnTo>
                <a:lnTo>
                  <a:pt x="1823" y="2149"/>
                </a:lnTo>
                <a:lnTo>
                  <a:pt x="1825" y="2147"/>
                </a:lnTo>
                <a:lnTo>
                  <a:pt x="1829" y="2145"/>
                </a:lnTo>
                <a:lnTo>
                  <a:pt x="1829" y="2143"/>
                </a:lnTo>
                <a:lnTo>
                  <a:pt x="1831" y="2139"/>
                </a:lnTo>
                <a:lnTo>
                  <a:pt x="1833" y="2136"/>
                </a:lnTo>
                <a:lnTo>
                  <a:pt x="1833" y="2134"/>
                </a:lnTo>
                <a:lnTo>
                  <a:pt x="1835" y="2134"/>
                </a:lnTo>
                <a:lnTo>
                  <a:pt x="1842" y="2128"/>
                </a:lnTo>
                <a:lnTo>
                  <a:pt x="1844" y="2126"/>
                </a:lnTo>
                <a:lnTo>
                  <a:pt x="1846" y="2124"/>
                </a:lnTo>
                <a:lnTo>
                  <a:pt x="1846" y="2120"/>
                </a:lnTo>
                <a:lnTo>
                  <a:pt x="1850" y="2113"/>
                </a:lnTo>
                <a:lnTo>
                  <a:pt x="1850" y="2111"/>
                </a:lnTo>
                <a:lnTo>
                  <a:pt x="1852" y="2109"/>
                </a:lnTo>
                <a:lnTo>
                  <a:pt x="1852" y="2109"/>
                </a:lnTo>
                <a:lnTo>
                  <a:pt x="1852" y="2107"/>
                </a:lnTo>
                <a:lnTo>
                  <a:pt x="1852" y="2105"/>
                </a:lnTo>
                <a:lnTo>
                  <a:pt x="1852" y="2105"/>
                </a:lnTo>
                <a:lnTo>
                  <a:pt x="1852" y="2101"/>
                </a:lnTo>
                <a:lnTo>
                  <a:pt x="1854" y="2101"/>
                </a:lnTo>
                <a:lnTo>
                  <a:pt x="1854" y="2099"/>
                </a:lnTo>
                <a:lnTo>
                  <a:pt x="1854" y="2097"/>
                </a:lnTo>
                <a:lnTo>
                  <a:pt x="1856" y="2097"/>
                </a:lnTo>
                <a:lnTo>
                  <a:pt x="1859" y="2095"/>
                </a:lnTo>
                <a:lnTo>
                  <a:pt x="1861" y="2092"/>
                </a:lnTo>
                <a:lnTo>
                  <a:pt x="1863" y="2092"/>
                </a:lnTo>
                <a:lnTo>
                  <a:pt x="1863" y="2090"/>
                </a:lnTo>
                <a:lnTo>
                  <a:pt x="1863" y="2090"/>
                </a:lnTo>
                <a:lnTo>
                  <a:pt x="1863" y="2088"/>
                </a:lnTo>
                <a:lnTo>
                  <a:pt x="1863" y="2086"/>
                </a:lnTo>
                <a:lnTo>
                  <a:pt x="1865" y="2086"/>
                </a:lnTo>
                <a:lnTo>
                  <a:pt x="1865" y="2086"/>
                </a:lnTo>
                <a:lnTo>
                  <a:pt x="1865" y="2084"/>
                </a:lnTo>
                <a:lnTo>
                  <a:pt x="1865" y="2082"/>
                </a:lnTo>
                <a:lnTo>
                  <a:pt x="1867" y="2082"/>
                </a:lnTo>
                <a:lnTo>
                  <a:pt x="1867" y="2080"/>
                </a:lnTo>
                <a:lnTo>
                  <a:pt x="1865" y="2078"/>
                </a:lnTo>
                <a:lnTo>
                  <a:pt x="1865" y="2078"/>
                </a:lnTo>
                <a:lnTo>
                  <a:pt x="1865" y="2076"/>
                </a:lnTo>
                <a:lnTo>
                  <a:pt x="1865" y="2076"/>
                </a:lnTo>
                <a:lnTo>
                  <a:pt x="1865" y="2078"/>
                </a:lnTo>
                <a:lnTo>
                  <a:pt x="1867" y="2078"/>
                </a:lnTo>
                <a:lnTo>
                  <a:pt x="1869" y="2080"/>
                </a:lnTo>
                <a:lnTo>
                  <a:pt x="1869" y="2080"/>
                </a:lnTo>
                <a:lnTo>
                  <a:pt x="1869" y="2080"/>
                </a:lnTo>
                <a:lnTo>
                  <a:pt x="1873" y="2078"/>
                </a:lnTo>
                <a:lnTo>
                  <a:pt x="1875" y="2080"/>
                </a:lnTo>
                <a:lnTo>
                  <a:pt x="1875" y="2080"/>
                </a:lnTo>
                <a:lnTo>
                  <a:pt x="1875" y="2082"/>
                </a:lnTo>
                <a:lnTo>
                  <a:pt x="1875" y="2082"/>
                </a:lnTo>
                <a:lnTo>
                  <a:pt x="1873" y="2082"/>
                </a:lnTo>
                <a:lnTo>
                  <a:pt x="1873" y="2082"/>
                </a:lnTo>
                <a:lnTo>
                  <a:pt x="1873" y="2086"/>
                </a:lnTo>
                <a:lnTo>
                  <a:pt x="1873" y="2088"/>
                </a:lnTo>
                <a:lnTo>
                  <a:pt x="1869" y="2088"/>
                </a:lnTo>
                <a:lnTo>
                  <a:pt x="1869" y="2090"/>
                </a:lnTo>
                <a:lnTo>
                  <a:pt x="1869" y="2092"/>
                </a:lnTo>
                <a:lnTo>
                  <a:pt x="1869" y="2092"/>
                </a:lnTo>
                <a:lnTo>
                  <a:pt x="1867" y="2092"/>
                </a:lnTo>
                <a:lnTo>
                  <a:pt x="1867" y="2092"/>
                </a:lnTo>
                <a:lnTo>
                  <a:pt x="1867" y="2095"/>
                </a:lnTo>
                <a:lnTo>
                  <a:pt x="1867" y="2097"/>
                </a:lnTo>
                <a:lnTo>
                  <a:pt x="1865" y="2099"/>
                </a:lnTo>
                <a:lnTo>
                  <a:pt x="1863" y="2099"/>
                </a:lnTo>
                <a:lnTo>
                  <a:pt x="1859" y="2103"/>
                </a:lnTo>
                <a:lnTo>
                  <a:pt x="1856" y="2103"/>
                </a:lnTo>
                <a:lnTo>
                  <a:pt x="1856" y="2103"/>
                </a:lnTo>
                <a:lnTo>
                  <a:pt x="1856" y="2105"/>
                </a:lnTo>
                <a:lnTo>
                  <a:pt x="1854" y="2103"/>
                </a:lnTo>
                <a:lnTo>
                  <a:pt x="1854" y="2103"/>
                </a:lnTo>
                <a:lnTo>
                  <a:pt x="1854" y="2105"/>
                </a:lnTo>
                <a:lnTo>
                  <a:pt x="1854" y="2107"/>
                </a:lnTo>
                <a:lnTo>
                  <a:pt x="1854" y="2107"/>
                </a:lnTo>
                <a:lnTo>
                  <a:pt x="1854" y="2109"/>
                </a:lnTo>
                <a:lnTo>
                  <a:pt x="1856" y="2107"/>
                </a:lnTo>
                <a:lnTo>
                  <a:pt x="1856" y="2105"/>
                </a:lnTo>
                <a:lnTo>
                  <a:pt x="1863" y="2101"/>
                </a:lnTo>
                <a:lnTo>
                  <a:pt x="1867" y="2099"/>
                </a:lnTo>
                <a:lnTo>
                  <a:pt x="1869" y="2095"/>
                </a:lnTo>
                <a:lnTo>
                  <a:pt x="1873" y="2092"/>
                </a:lnTo>
                <a:lnTo>
                  <a:pt x="1875" y="2088"/>
                </a:lnTo>
                <a:lnTo>
                  <a:pt x="1879" y="2082"/>
                </a:lnTo>
                <a:lnTo>
                  <a:pt x="1884" y="2071"/>
                </a:lnTo>
                <a:lnTo>
                  <a:pt x="1888" y="2065"/>
                </a:lnTo>
                <a:lnTo>
                  <a:pt x="1890" y="2061"/>
                </a:lnTo>
                <a:lnTo>
                  <a:pt x="1894" y="2057"/>
                </a:lnTo>
                <a:lnTo>
                  <a:pt x="1898" y="2055"/>
                </a:lnTo>
                <a:lnTo>
                  <a:pt x="1900" y="2053"/>
                </a:lnTo>
                <a:lnTo>
                  <a:pt x="1900" y="2051"/>
                </a:lnTo>
                <a:lnTo>
                  <a:pt x="1903" y="2048"/>
                </a:lnTo>
                <a:lnTo>
                  <a:pt x="1903" y="2046"/>
                </a:lnTo>
                <a:lnTo>
                  <a:pt x="1903" y="2044"/>
                </a:lnTo>
                <a:lnTo>
                  <a:pt x="1903" y="2040"/>
                </a:lnTo>
                <a:lnTo>
                  <a:pt x="1903" y="2036"/>
                </a:lnTo>
                <a:lnTo>
                  <a:pt x="1905" y="2034"/>
                </a:lnTo>
                <a:lnTo>
                  <a:pt x="1905" y="2032"/>
                </a:lnTo>
                <a:lnTo>
                  <a:pt x="1905" y="2032"/>
                </a:lnTo>
                <a:lnTo>
                  <a:pt x="1905" y="2030"/>
                </a:lnTo>
                <a:lnTo>
                  <a:pt x="1905" y="2030"/>
                </a:lnTo>
                <a:lnTo>
                  <a:pt x="1903" y="2025"/>
                </a:lnTo>
                <a:lnTo>
                  <a:pt x="1903" y="2023"/>
                </a:lnTo>
                <a:lnTo>
                  <a:pt x="1903" y="2023"/>
                </a:lnTo>
                <a:lnTo>
                  <a:pt x="1903" y="2021"/>
                </a:lnTo>
                <a:lnTo>
                  <a:pt x="1903" y="2019"/>
                </a:lnTo>
                <a:lnTo>
                  <a:pt x="1903" y="2019"/>
                </a:lnTo>
                <a:lnTo>
                  <a:pt x="1900" y="2017"/>
                </a:lnTo>
                <a:lnTo>
                  <a:pt x="1903" y="2017"/>
                </a:lnTo>
                <a:lnTo>
                  <a:pt x="1903" y="2017"/>
                </a:lnTo>
                <a:lnTo>
                  <a:pt x="1903" y="2015"/>
                </a:lnTo>
                <a:lnTo>
                  <a:pt x="1905" y="2013"/>
                </a:lnTo>
                <a:lnTo>
                  <a:pt x="1903" y="2011"/>
                </a:lnTo>
                <a:lnTo>
                  <a:pt x="1903" y="2011"/>
                </a:lnTo>
                <a:lnTo>
                  <a:pt x="1903" y="2011"/>
                </a:lnTo>
                <a:lnTo>
                  <a:pt x="1905" y="2011"/>
                </a:lnTo>
                <a:lnTo>
                  <a:pt x="1907" y="2006"/>
                </a:lnTo>
                <a:lnTo>
                  <a:pt x="1907" y="2006"/>
                </a:lnTo>
                <a:lnTo>
                  <a:pt x="1905" y="2006"/>
                </a:lnTo>
                <a:lnTo>
                  <a:pt x="1903" y="2004"/>
                </a:lnTo>
                <a:lnTo>
                  <a:pt x="1903" y="2002"/>
                </a:lnTo>
                <a:lnTo>
                  <a:pt x="1903" y="2004"/>
                </a:lnTo>
                <a:lnTo>
                  <a:pt x="1905" y="2004"/>
                </a:lnTo>
                <a:lnTo>
                  <a:pt x="1905" y="2004"/>
                </a:lnTo>
                <a:lnTo>
                  <a:pt x="1907" y="2004"/>
                </a:lnTo>
                <a:lnTo>
                  <a:pt x="1905" y="2002"/>
                </a:lnTo>
                <a:lnTo>
                  <a:pt x="1907" y="2002"/>
                </a:lnTo>
                <a:lnTo>
                  <a:pt x="1909" y="2002"/>
                </a:lnTo>
                <a:lnTo>
                  <a:pt x="1909" y="2002"/>
                </a:lnTo>
                <a:lnTo>
                  <a:pt x="1909" y="2004"/>
                </a:lnTo>
                <a:lnTo>
                  <a:pt x="1909" y="2004"/>
                </a:lnTo>
                <a:lnTo>
                  <a:pt x="1911" y="2000"/>
                </a:lnTo>
                <a:lnTo>
                  <a:pt x="1913" y="2000"/>
                </a:lnTo>
                <a:lnTo>
                  <a:pt x="1913" y="1998"/>
                </a:lnTo>
                <a:lnTo>
                  <a:pt x="1913" y="1998"/>
                </a:lnTo>
                <a:lnTo>
                  <a:pt x="1913" y="1998"/>
                </a:lnTo>
                <a:lnTo>
                  <a:pt x="1913" y="1998"/>
                </a:lnTo>
                <a:lnTo>
                  <a:pt x="1915" y="1998"/>
                </a:lnTo>
                <a:lnTo>
                  <a:pt x="1915" y="1996"/>
                </a:lnTo>
                <a:lnTo>
                  <a:pt x="1917" y="1994"/>
                </a:lnTo>
                <a:lnTo>
                  <a:pt x="1926" y="1990"/>
                </a:lnTo>
                <a:lnTo>
                  <a:pt x="1930" y="1986"/>
                </a:lnTo>
                <a:lnTo>
                  <a:pt x="1932" y="1983"/>
                </a:lnTo>
                <a:lnTo>
                  <a:pt x="1942" y="1979"/>
                </a:lnTo>
                <a:lnTo>
                  <a:pt x="1944" y="1979"/>
                </a:lnTo>
                <a:lnTo>
                  <a:pt x="1947" y="1979"/>
                </a:lnTo>
                <a:lnTo>
                  <a:pt x="1949" y="1979"/>
                </a:lnTo>
                <a:lnTo>
                  <a:pt x="1949" y="1979"/>
                </a:lnTo>
                <a:lnTo>
                  <a:pt x="1949" y="1979"/>
                </a:lnTo>
                <a:lnTo>
                  <a:pt x="1949" y="1977"/>
                </a:lnTo>
                <a:lnTo>
                  <a:pt x="1951" y="1977"/>
                </a:lnTo>
                <a:lnTo>
                  <a:pt x="1953" y="1975"/>
                </a:lnTo>
                <a:lnTo>
                  <a:pt x="1957" y="1973"/>
                </a:lnTo>
                <a:lnTo>
                  <a:pt x="1961" y="1973"/>
                </a:lnTo>
                <a:lnTo>
                  <a:pt x="1961" y="1971"/>
                </a:lnTo>
                <a:lnTo>
                  <a:pt x="1961" y="1971"/>
                </a:lnTo>
                <a:lnTo>
                  <a:pt x="1961" y="1971"/>
                </a:lnTo>
                <a:lnTo>
                  <a:pt x="1961" y="1971"/>
                </a:lnTo>
                <a:lnTo>
                  <a:pt x="1961" y="1969"/>
                </a:lnTo>
                <a:lnTo>
                  <a:pt x="1961" y="1969"/>
                </a:lnTo>
                <a:lnTo>
                  <a:pt x="1965" y="1967"/>
                </a:lnTo>
                <a:lnTo>
                  <a:pt x="1967" y="1967"/>
                </a:lnTo>
                <a:lnTo>
                  <a:pt x="1970" y="1967"/>
                </a:lnTo>
                <a:lnTo>
                  <a:pt x="1972" y="1967"/>
                </a:lnTo>
                <a:lnTo>
                  <a:pt x="1974" y="1967"/>
                </a:lnTo>
                <a:lnTo>
                  <a:pt x="1976" y="1967"/>
                </a:lnTo>
                <a:lnTo>
                  <a:pt x="1974" y="1969"/>
                </a:lnTo>
                <a:lnTo>
                  <a:pt x="1972" y="1967"/>
                </a:lnTo>
                <a:lnTo>
                  <a:pt x="1972" y="1969"/>
                </a:lnTo>
                <a:lnTo>
                  <a:pt x="1972" y="1969"/>
                </a:lnTo>
                <a:lnTo>
                  <a:pt x="1974" y="1969"/>
                </a:lnTo>
                <a:lnTo>
                  <a:pt x="1978" y="1969"/>
                </a:lnTo>
                <a:lnTo>
                  <a:pt x="1980" y="1967"/>
                </a:lnTo>
                <a:lnTo>
                  <a:pt x="1982" y="1967"/>
                </a:lnTo>
                <a:lnTo>
                  <a:pt x="1982" y="1967"/>
                </a:lnTo>
                <a:lnTo>
                  <a:pt x="1982" y="1965"/>
                </a:lnTo>
                <a:lnTo>
                  <a:pt x="1982" y="1965"/>
                </a:lnTo>
                <a:lnTo>
                  <a:pt x="1982" y="1965"/>
                </a:lnTo>
                <a:lnTo>
                  <a:pt x="1982" y="1962"/>
                </a:lnTo>
                <a:lnTo>
                  <a:pt x="1982" y="1962"/>
                </a:lnTo>
                <a:lnTo>
                  <a:pt x="1984" y="1962"/>
                </a:lnTo>
                <a:lnTo>
                  <a:pt x="1984" y="1965"/>
                </a:lnTo>
                <a:lnTo>
                  <a:pt x="1984" y="1965"/>
                </a:lnTo>
                <a:lnTo>
                  <a:pt x="1984" y="1967"/>
                </a:lnTo>
                <a:lnTo>
                  <a:pt x="1984" y="1967"/>
                </a:lnTo>
                <a:lnTo>
                  <a:pt x="1986" y="1967"/>
                </a:lnTo>
                <a:lnTo>
                  <a:pt x="1986" y="1967"/>
                </a:lnTo>
                <a:lnTo>
                  <a:pt x="1991" y="1967"/>
                </a:lnTo>
                <a:lnTo>
                  <a:pt x="1997" y="1967"/>
                </a:lnTo>
                <a:lnTo>
                  <a:pt x="1999" y="1967"/>
                </a:lnTo>
                <a:lnTo>
                  <a:pt x="1999" y="1965"/>
                </a:lnTo>
                <a:lnTo>
                  <a:pt x="2001" y="1965"/>
                </a:lnTo>
                <a:lnTo>
                  <a:pt x="1999" y="1962"/>
                </a:lnTo>
                <a:lnTo>
                  <a:pt x="1999" y="1962"/>
                </a:lnTo>
                <a:lnTo>
                  <a:pt x="1999" y="1960"/>
                </a:lnTo>
                <a:lnTo>
                  <a:pt x="2003" y="1956"/>
                </a:lnTo>
                <a:lnTo>
                  <a:pt x="2005" y="1956"/>
                </a:lnTo>
                <a:lnTo>
                  <a:pt x="2011" y="1954"/>
                </a:lnTo>
                <a:lnTo>
                  <a:pt x="2014" y="1952"/>
                </a:lnTo>
                <a:lnTo>
                  <a:pt x="2014" y="1950"/>
                </a:lnTo>
                <a:lnTo>
                  <a:pt x="2014" y="1946"/>
                </a:lnTo>
                <a:lnTo>
                  <a:pt x="2014" y="1944"/>
                </a:lnTo>
                <a:lnTo>
                  <a:pt x="2014" y="1941"/>
                </a:lnTo>
                <a:lnTo>
                  <a:pt x="2016" y="1937"/>
                </a:lnTo>
                <a:lnTo>
                  <a:pt x="2018" y="1935"/>
                </a:lnTo>
                <a:lnTo>
                  <a:pt x="2018" y="1935"/>
                </a:lnTo>
                <a:lnTo>
                  <a:pt x="2020" y="1933"/>
                </a:lnTo>
                <a:lnTo>
                  <a:pt x="2022" y="1931"/>
                </a:lnTo>
                <a:lnTo>
                  <a:pt x="2024" y="1929"/>
                </a:lnTo>
                <a:lnTo>
                  <a:pt x="2024" y="1927"/>
                </a:lnTo>
                <a:lnTo>
                  <a:pt x="2026" y="1925"/>
                </a:lnTo>
                <a:lnTo>
                  <a:pt x="2026" y="1921"/>
                </a:lnTo>
                <a:lnTo>
                  <a:pt x="2028" y="1918"/>
                </a:lnTo>
                <a:lnTo>
                  <a:pt x="2030" y="1916"/>
                </a:lnTo>
                <a:lnTo>
                  <a:pt x="2030" y="1916"/>
                </a:lnTo>
                <a:lnTo>
                  <a:pt x="2032" y="1914"/>
                </a:lnTo>
                <a:lnTo>
                  <a:pt x="2032" y="1912"/>
                </a:lnTo>
                <a:lnTo>
                  <a:pt x="2032" y="1906"/>
                </a:lnTo>
                <a:lnTo>
                  <a:pt x="2032" y="1902"/>
                </a:lnTo>
                <a:lnTo>
                  <a:pt x="2032" y="1895"/>
                </a:lnTo>
                <a:lnTo>
                  <a:pt x="2037" y="1891"/>
                </a:lnTo>
                <a:lnTo>
                  <a:pt x="2037" y="1891"/>
                </a:lnTo>
                <a:lnTo>
                  <a:pt x="2039" y="1889"/>
                </a:lnTo>
                <a:lnTo>
                  <a:pt x="2041" y="1887"/>
                </a:lnTo>
                <a:lnTo>
                  <a:pt x="2041" y="1887"/>
                </a:lnTo>
                <a:lnTo>
                  <a:pt x="2039" y="1883"/>
                </a:lnTo>
                <a:lnTo>
                  <a:pt x="2039" y="1881"/>
                </a:lnTo>
                <a:lnTo>
                  <a:pt x="2041" y="1879"/>
                </a:lnTo>
                <a:lnTo>
                  <a:pt x="2041" y="1874"/>
                </a:lnTo>
                <a:lnTo>
                  <a:pt x="2041" y="1870"/>
                </a:lnTo>
                <a:lnTo>
                  <a:pt x="2043" y="1866"/>
                </a:lnTo>
                <a:lnTo>
                  <a:pt x="2045" y="1860"/>
                </a:lnTo>
                <a:lnTo>
                  <a:pt x="2045" y="1860"/>
                </a:lnTo>
                <a:lnTo>
                  <a:pt x="2043" y="1856"/>
                </a:lnTo>
                <a:lnTo>
                  <a:pt x="2043" y="1851"/>
                </a:lnTo>
                <a:lnTo>
                  <a:pt x="2043" y="1847"/>
                </a:lnTo>
                <a:lnTo>
                  <a:pt x="2041" y="1843"/>
                </a:lnTo>
                <a:lnTo>
                  <a:pt x="2043" y="1835"/>
                </a:lnTo>
                <a:lnTo>
                  <a:pt x="2043" y="1832"/>
                </a:lnTo>
                <a:lnTo>
                  <a:pt x="2043" y="1835"/>
                </a:lnTo>
                <a:lnTo>
                  <a:pt x="2043" y="1835"/>
                </a:lnTo>
                <a:lnTo>
                  <a:pt x="2043" y="1832"/>
                </a:lnTo>
                <a:lnTo>
                  <a:pt x="2043" y="1830"/>
                </a:lnTo>
                <a:lnTo>
                  <a:pt x="2043" y="1828"/>
                </a:lnTo>
                <a:lnTo>
                  <a:pt x="2043" y="1828"/>
                </a:lnTo>
                <a:lnTo>
                  <a:pt x="2043" y="1828"/>
                </a:lnTo>
                <a:lnTo>
                  <a:pt x="2043" y="1826"/>
                </a:lnTo>
                <a:lnTo>
                  <a:pt x="2041" y="1828"/>
                </a:lnTo>
                <a:lnTo>
                  <a:pt x="2041" y="1826"/>
                </a:lnTo>
                <a:lnTo>
                  <a:pt x="2043" y="1824"/>
                </a:lnTo>
                <a:lnTo>
                  <a:pt x="2043" y="1822"/>
                </a:lnTo>
                <a:lnTo>
                  <a:pt x="2045" y="1820"/>
                </a:lnTo>
                <a:lnTo>
                  <a:pt x="2045" y="1820"/>
                </a:lnTo>
                <a:lnTo>
                  <a:pt x="2047" y="1818"/>
                </a:lnTo>
                <a:lnTo>
                  <a:pt x="2045" y="1816"/>
                </a:lnTo>
                <a:lnTo>
                  <a:pt x="2045" y="1816"/>
                </a:lnTo>
                <a:lnTo>
                  <a:pt x="2045" y="1816"/>
                </a:lnTo>
                <a:lnTo>
                  <a:pt x="2047" y="1816"/>
                </a:lnTo>
                <a:lnTo>
                  <a:pt x="2047" y="1814"/>
                </a:lnTo>
                <a:lnTo>
                  <a:pt x="2047" y="1814"/>
                </a:lnTo>
                <a:lnTo>
                  <a:pt x="2049" y="1816"/>
                </a:lnTo>
                <a:lnTo>
                  <a:pt x="2049" y="1818"/>
                </a:lnTo>
                <a:lnTo>
                  <a:pt x="2051" y="1818"/>
                </a:lnTo>
                <a:lnTo>
                  <a:pt x="2051" y="1818"/>
                </a:lnTo>
                <a:lnTo>
                  <a:pt x="2053" y="1816"/>
                </a:lnTo>
                <a:lnTo>
                  <a:pt x="2058" y="1814"/>
                </a:lnTo>
                <a:lnTo>
                  <a:pt x="2058" y="1812"/>
                </a:lnTo>
                <a:lnTo>
                  <a:pt x="2062" y="1805"/>
                </a:lnTo>
                <a:lnTo>
                  <a:pt x="2064" y="1799"/>
                </a:lnTo>
                <a:lnTo>
                  <a:pt x="2066" y="1797"/>
                </a:lnTo>
                <a:lnTo>
                  <a:pt x="2066" y="1795"/>
                </a:lnTo>
                <a:lnTo>
                  <a:pt x="2066" y="1793"/>
                </a:lnTo>
                <a:lnTo>
                  <a:pt x="2066" y="1793"/>
                </a:lnTo>
                <a:lnTo>
                  <a:pt x="2068" y="1793"/>
                </a:lnTo>
                <a:lnTo>
                  <a:pt x="2066" y="1795"/>
                </a:lnTo>
                <a:lnTo>
                  <a:pt x="2066" y="1795"/>
                </a:lnTo>
                <a:lnTo>
                  <a:pt x="2066" y="1795"/>
                </a:lnTo>
                <a:lnTo>
                  <a:pt x="2068" y="1795"/>
                </a:lnTo>
                <a:lnTo>
                  <a:pt x="2068" y="1793"/>
                </a:lnTo>
                <a:lnTo>
                  <a:pt x="2068" y="1791"/>
                </a:lnTo>
                <a:lnTo>
                  <a:pt x="2070" y="1791"/>
                </a:lnTo>
                <a:lnTo>
                  <a:pt x="2070" y="1791"/>
                </a:lnTo>
                <a:lnTo>
                  <a:pt x="2072" y="1786"/>
                </a:lnTo>
                <a:lnTo>
                  <a:pt x="2074" y="1784"/>
                </a:lnTo>
                <a:lnTo>
                  <a:pt x="2076" y="1784"/>
                </a:lnTo>
                <a:lnTo>
                  <a:pt x="2081" y="1782"/>
                </a:lnTo>
                <a:lnTo>
                  <a:pt x="2081" y="1782"/>
                </a:lnTo>
                <a:lnTo>
                  <a:pt x="2083" y="1778"/>
                </a:lnTo>
                <a:lnTo>
                  <a:pt x="2085" y="1776"/>
                </a:lnTo>
                <a:lnTo>
                  <a:pt x="2087" y="1774"/>
                </a:lnTo>
                <a:lnTo>
                  <a:pt x="2089" y="1772"/>
                </a:lnTo>
                <a:lnTo>
                  <a:pt x="2087" y="1770"/>
                </a:lnTo>
                <a:lnTo>
                  <a:pt x="2089" y="1772"/>
                </a:lnTo>
                <a:lnTo>
                  <a:pt x="2089" y="1772"/>
                </a:lnTo>
                <a:lnTo>
                  <a:pt x="2091" y="1767"/>
                </a:lnTo>
                <a:lnTo>
                  <a:pt x="2095" y="1763"/>
                </a:lnTo>
                <a:lnTo>
                  <a:pt x="2097" y="1759"/>
                </a:lnTo>
                <a:lnTo>
                  <a:pt x="2102" y="1753"/>
                </a:lnTo>
                <a:lnTo>
                  <a:pt x="2102" y="1747"/>
                </a:lnTo>
                <a:lnTo>
                  <a:pt x="2104" y="1747"/>
                </a:lnTo>
                <a:lnTo>
                  <a:pt x="2104" y="1744"/>
                </a:lnTo>
                <a:lnTo>
                  <a:pt x="2102" y="1742"/>
                </a:lnTo>
                <a:lnTo>
                  <a:pt x="2102" y="1742"/>
                </a:lnTo>
                <a:lnTo>
                  <a:pt x="2104" y="1740"/>
                </a:lnTo>
                <a:lnTo>
                  <a:pt x="2104" y="1740"/>
                </a:lnTo>
                <a:lnTo>
                  <a:pt x="2104" y="1740"/>
                </a:lnTo>
                <a:lnTo>
                  <a:pt x="2104" y="1738"/>
                </a:lnTo>
                <a:lnTo>
                  <a:pt x="2104" y="1736"/>
                </a:lnTo>
                <a:lnTo>
                  <a:pt x="2104" y="1732"/>
                </a:lnTo>
                <a:lnTo>
                  <a:pt x="2102" y="1732"/>
                </a:lnTo>
                <a:close/>
                <a:moveTo>
                  <a:pt x="1475" y="977"/>
                </a:moveTo>
                <a:lnTo>
                  <a:pt x="1475" y="977"/>
                </a:lnTo>
                <a:lnTo>
                  <a:pt x="1475" y="977"/>
                </a:lnTo>
                <a:lnTo>
                  <a:pt x="1473" y="979"/>
                </a:lnTo>
                <a:lnTo>
                  <a:pt x="1473" y="979"/>
                </a:lnTo>
                <a:lnTo>
                  <a:pt x="1471" y="981"/>
                </a:lnTo>
                <a:lnTo>
                  <a:pt x="1469" y="981"/>
                </a:lnTo>
                <a:lnTo>
                  <a:pt x="1469" y="983"/>
                </a:lnTo>
                <a:lnTo>
                  <a:pt x="1467" y="983"/>
                </a:lnTo>
                <a:lnTo>
                  <a:pt x="1465" y="986"/>
                </a:lnTo>
                <a:lnTo>
                  <a:pt x="1458" y="988"/>
                </a:lnTo>
                <a:lnTo>
                  <a:pt x="1458" y="988"/>
                </a:lnTo>
                <a:lnTo>
                  <a:pt x="1458" y="988"/>
                </a:lnTo>
                <a:lnTo>
                  <a:pt x="1456" y="990"/>
                </a:lnTo>
                <a:lnTo>
                  <a:pt x="1456" y="990"/>
                </a:lnTo>
                <a:lnTo>
                  <a:pt x="1448" y="992"/>
                </a:lnTo>
                <a:lnTo>
                  <a:pt x="1442" y="994"/>
                </a:lnTo>
                <a:lnTo>
                  <a:pt x="1439" y="996"/>
                </a:lnTo>
                <a:lnTo>
                  <a:pt x="1437" y="998"/>
                </a:lnTo>
                <a:lnTo>
                  <a:pt x="1435" y="998"/>
                </a:lnTo>
                <a:lnTo>
                  <a:pt x="1433" y="998"/>
                </a:lnTo>
                <a:lnTo>
                  <a:pt x="1431" y="998"/>
                </a:lnTo>
                <a:lnTo>
                  <a:pt x="1429" y="998"/>
                </a:lnTo>
                <a:lnTo>
                  <a:pt x="1427" y="1000"/>
                </a:lnTo>
                <a:lnTo>
                  <a:pt x="1425" y="1000"/>
                </a:lnTo>
                <a:lnTo>
                  <a:pt x="1425" y="1000"/>
                </a:lnTo>
                <a:lnTo>
                  <a:pt x="1425" y="1000"/>
                </a:lnTo>
                <a:lnTo>
                  <a:pt x="1425" y="1000"/>
                </a:lnTo>
                <a:lnTo>
                  <a:pt x="1423" y="1000"/>
                </a:lnTo>
                <a:lnTo>
                  <a:pt x="1423" y="1000"/>
                </a:lnTo>
                <a:lnTo>
                  <a:pt x="1421" y="1000"/>
                </a:lnTo>
                <a:lnTo>
                  <a:pt x="1421" y="1000"/>
                </a:lnTo>
                <a:lnTo>
                  <a:pt x="1419" y="1000"/>
                </a:lnTo>
                <a:lnTo>
                  <a:pt x="1419" y="1000"/>
                </a:lnTo>
                <a:lnTo>
                  <a:pt x="1419" y="1000"/>
                </a:lnTo>
                <a:lnTo>
                  <a:pt x="1416" y="1000"/>
                </a:lnTo>
                <a:lnTo>
                  <a:pt x="1416" y="1000"/>
                </a:lnTo>
                <a:lnTo>
                  <a:pt x="1421" y="998"/>
                </a:lnTo>
                <a:lnTo>
                  <a:pt x="1421" y="998"/>
                </a:lnTo>
                <a:lnTo>
                  <a:pt x="1421" y="998"/>
                </a:lnTo>
                <a:lnTo>
                  <a:pt x="1419" y="998"/>
                </a:lnTo>
                <a:lnTo>
                  <a:pt x="1419" y="998"/>
                </a:lnTo>
                <a:lnTo>
                  <a:pt x="1419" y="998"/>
                </a:lnTo>
                <a:lnTo>
                  <a:pt x="1419" y="998"/>
                </a:lnTo>
                <a:lnTo>
                  <a:pt x="1419" y="998"/>
                </a:lnTo>
                <a:lnTo>
                  <a:pt x="1416" y="998"/>
                </a:lnTo>
                <a:lnTo>
                  <a:pt x="1416" y="998"/>
                </a:lnTo>
                <a:lnTo>
                  <a:pt x="1414" y="996"/>
                </a:lnTo>
                <a:lnTo>
                  <a:pt x="1412" y="996"/>
                </a:lnTo>
                <a:lnTo>
                  <a:pt x="1412" y="996"/>
                </a:lnTo>
                <a:lnTo>
                  <a:pt x="1410" y="996"/>
                </a:lnTo>
                <a:lnTo>
                  <a:pt x="1410" y="994"/>
                </a:lnTo>
                <a:lnTo>
                  <a:pt x="1410" y="994"/>
                </a:lnTo>
                <a:lnTo>
                  <a:pt x="1412" y="992"/>
                </a:lnTo>
                <a:lnTo>
                  <a:pt x="1412" y="992"/>
                </a:lnTo>
                <a:lnTo>
                  <a:pt x="1412" y="992"/>
                </a:lnTo>
                <a:lnTo>
                  <a:pt x="1412" y="992"/>
                </a:lnTo>
                <a:lnTo>
                  <a:pt x="1412" y="992"/>
                </a:lnTo>
                <a:lnTo>
                  <a:pt x="1412" y="992"/>
                </a:lnTo>
                <a:lnTo>
                  <a:pt x="1414" y="990"/>
                </a:lnTo>
                <a:lnTo>
                  <a:pt x="1414" y="990"/>
                </a:lnTo>
                <a:lnTo>
                  <a:pt x="1414" y="990"/>
                </a:lnTo>
                <a:lnTo>
                  <a:pt x="1414" y="990"/>
                </a:lnTo>
                <a:lnTo>
                  <a:pt x="1414" y="988"/>
                </a:lnTo>
                <a:lnTo>
                  <a:pt x="1414" y="986"/>
                </a:lnTo>
                <a:lnTo>
                  <a:pt x="1416" y="986"/>
                </a:lnTo>
                <a:lnTo>
                  <a:pt x="1416" y="986"/>
                </a:lnTo>
                <a:lnTo>
                  <a:pt x="1416" y="983"/>
                </a:lnTo>
                <a:lnTo>
                  <a:pt x="1419" y="983"/>
                </a:lnTo>
                <a:lnTo>
                  <a:pt x="1419" y="983"/>
                </a:lnTo>
                <a:lnTo>
                  <a:pt x="1419" y="983"/>
                </a:lnTo>
                <a:lnTo>
                  <a:pt x="1419" y="981"/>
                </a:lnTo>
                <a:lnTo>
                  <a:pt x="1419" y="981"/>
                </a:lnTo>
                <a:lnTo>
                  <a:pt x="1421" y="979"/>
                </a:lnTo>
                <a:lnTo>
                  <a:pt x="1421" y="979"/>
                </a:lnTo>
                <a:lnTo>
                  <a:pt x="1421" y="979"/>
                </a:lnTo>
                <a:lnTo>
                  <a:pt x="1421" y="979"/>
                </a:lnTo>
                <a:lnTo>
                  <a:pt x="1421" y="979"/>
                </a:lnTo>
                <a:lnTo>
                  <a:pt x="1421" y="979"/>
                </a:lnTo>
                <a:lnTo>
                  <a:pt x="1423" y="979"/>
                </a:lnTo>
                <a:lnTo>
                  <a:pt x="1423" y="979"/>
                </a:lnTo>
                <a:lnTo>
                  <a:pt x="1423" y="979"/>
                </a:lnTo>
                <a:lnTo>
                  <a:pt x="1423" y="981"/>
                </a:lnTo>
                <a:lnTo>
                  <a:pt x="1423" y="981"/>
                </a:lnTo>
                <a:lnTo>
                  <a:pt x="1423" y="981"/>
                </a:lnTo>
                <a:lnTo>
                  <a:pt x="1423" y="981"/>
                </a:lnTo>
                <a:lnTo>
                  <a:pt x="1425" y="981"/>
                </a:lnTo>
                <a:lnTo>
                  <a:pt x="1425" y="981"/>
                </a:lnTo>
                <a:lnTo>
                  <a:pt x="1425" y="981"/>
                </a:lnTo>
                <a:lnTo>
                  <a:pt x="1425" y="981"/>
                </a:lnTo>
                <a:lnTo>
                  <a:pt x="1425" y="983"/>
                </a:lnTo>
                <a:lnTo>
                  <a:pt x="1425" y="983"/>
                </a:lnTo>
                <a:lnTo>
                  <a:pt x="1425" y="986"/>
                </a:lnTo>
                <a:lnTo>
                  <a:pt x="1425" y="986"/>
                </a:lnTo>
                <a:lnTo>
                  <a:pt x="1423" y="986"/>
                </a:lnTo>
                <a:lnTo>
                  <a:pt x="1419" y="986"/>
                </a:lnTo>
                <a:lnTo>
                  <a:pt x="1416" y="986"/>
                </a:lnTo>
                <a:lnTo>
                  <a:pt x="1416" y="986"/>
                </a:lnTo>
                <a:lnTo>
                  <a:pt x="1416" y="986"/>
                </a:lnTo>
                <a:lnTo>
                  <a:pt x="1416" y="986"/>
                </a:lnTo>
                <a:lnTo>
                  <a:pt x="1416" y="988"/>
                </a:lnTo>
                <a:lnTo>
                  <a:pt x="1414" y="988"/>
                </a:lnTo>
                <a:lnTo>
                  <a:pt x="1416" y="990"/>
                </a:lnTo>
                <a:lnTo>
                  <a:pt x="1416" y="990"/>
                </a:lnTo>
                <a:lnTo>
                  <a:pt x="1419" y="990"/>
                </a:lnTo>
                <a:lnTo>
                  <a:pt x="1419" y="990"/>
                </a:lnTo>
                <a:lnTo>
                  <a:pt x="1421" y="990"/>
                </a:lnTo>
                <a:lnTo>
                  <a:pt x="1423" y="990"/>
                </a:lnTo>
                <a:lnTo>
                  <a:pt x="1423" y="990"/>
                </a:lnTo>
                <a:lnTo>
                  <a:pt x="1423" y="990"/>
                </a:lnTo>
                <a:lnTo>
                  <a:pt x="1425" y="992"/>
                </a:lnTo>
                <a:lnTo>
                  <a:pt x="1425" y="992"/>
                </a:lnTo>
                <a:lnTo>
                  <a:pt x="1425" y="990"/>
                </a:lnTo>
                <a:lnTo>
                  <a:pt x="1425" y="990"/>
                </a:lnTo>
                <a:lnTo>
                  <a:pt x="1425" y="988"/>
                </a:lnTo>
                <a:lnTo>
                  <a:pt x="1427" y="988"/>
                </a:lnTo>
                <a:lnTo>
                  <a:pt x="1429" y="988"/>
                </a:lnTo>
                <a:lnTo>
                  <a:pt x="1431" y="986"/>
                </a:lnTo>
                <a:lnTo>
                  <a:pt x="1433" y="986"/>
                </a:lnTo>
                <a:lnTo>
                  <a:pt x="1433" y="986"/>
                </a:lnTo>
                <a:lnTo>
                  <a:pt x="1433" y="986"/>
                </a:lnTo>
                <a:lnTo>
                  <a:pt x="1433" y="986"/>
                </a:lnTo>
                <a:lnTo>
                  <a:pt x="1433" y="986"/>
                </a:lnTo>
                <a:lnTo>
                  <a:pt x="1433" y="986"/>
                </a:lnTo>
                <a:lnTo>
                  <a:pt x="1433" y="986"/>
                </a:lnTo>
                <a:lnTo>
                  <a:pt x="1433" y="986"/>
                </a:lnTo>
                <a:lnTo>
                  <a:pt x="1433" y="983"/>
                </a:lnTo>
                <a:lnTo>
                  <a:pt x="1435" y="983"/>
                </a:lnTo>
                <a:lnTo>
                  <a:pt x="1439" y="979"/>
                </a:lnTo>
                <a:lnTo>
                  <a:pt x="1439" y="979"/>
                </a:lnTo>
                <a:lnTo>
                  <a:pt x="1442" y="979"/>
                </a:lnTo>
                <a:lnTo>
                  <a:pt x="1446" y="979"/>
                </a:lnTo>
                <a:lnTo>
                  <a:pt x="1448" y="979"/>
                </a:lnTo>
                <a:lnTo>
                  <a:pt x="1452" y="979"/>
                </a:lnTo>
                <a:lnTo>
                  <a:pt x="1454" y="981"/>
                </a:lnTo>
                <a:lnTo>
                  <a:pt x="1454" y="981"/>
                </a:lnTo>
                <a:lnTo>
                  <a:pt x="1458" y="981"/>
                </a:lnTo>
                <a:lnTo>
                  <a:pt x="1458" y="981"/>
                </a:lnTo>
                <a:lnTo>
                  <a:pt x="1458" y="981"/>
                </a:lnTo>
                <a:lnTo>
                  <a:pt x="1456" y="979"/>
                </a:lnTo>
                <a:lnTo>
                  <a:pt x="1454" y="979"/>
                </a:lnTo>
                <a:lnTo>
                  <a:pt x="1454" y="979"/>
                </a:lnTo>
                <a:lnTo>
                  <a:pt x="1454" y="979"/>
                </a:lnTo>
                <a:lnTo>
                  <a:pt x="1454" y="979"/>
                </a:lnTo>
                <a:lnTo>
                  <a:pt x="1454" y="979"/>
                </a:lnTo>
                <a:lnTo>
                  <a:pt x="1456" y="979"/>
                </a:lnTo>
                <a:lnTo>
                  <a:pt x="1456" y="977"/>
                </a:lnTo>
                <a:lnTo>
                  <a:pt x="1456" y="977"/>
                </a:lnTo>
                <a:lnTo>
                  <a:pt x="1458" y="977"/>
                </a:lnTo>
                <a:lnTo>
                  <a:pt x="1460" y="977"/>
                </a:lnTo>
                <a:lnTo>
                  <a:pt x="1465" y="975"/>
                </a:lnTo>
                <a:lnTo>
                  <a:pt x="1465" y="975"/>
                </a:lnTo>
                <a:lnTo>
                  <a:pt x="1465" y="975"/>
                </a:lnTo>
                <a:lnTo>
                  <a:pt x="1467" y="975"/>
                </a:lnTo>
                <a:lnTo>
                  <a:pt x="1469" y="975"/>
                </a:lnTo>
                <a:lnTo>
                  <a:pt x="1471" y="975"/>
                </a:lnTo>
                <a:lnTo>
                  <a:pt x="1471" y="975"/>
                </a:lnTo>
                <a:lnTo>
                  <a:pt x="1473" y="975"/>
                </a:lnTo>
                <a:lnTo>
                  <a:pt x="1473" y="975"/>
                </a:lnTo>
                <a:lnTo>
                  <a:pt x="1475" y="975"/>
                </a:lnTo>
                <a:lnTo>
                  <a:pt x="1475" y="975"/>
                </a:lnTo>
                <a:lnTo>
                  <a:pt x="1475" y="973"/>
                </a:lnTo>
                <a:lnTo>
                  <a:pt x="1475" y="973"/>
                </a:lnTo>
                <a:lnTo>
                  <a:pt x="1473" y="973"/>
                </a:lnTo>
                <a:lnTo>
                  <a:pt x="1473" y="973"/>
                </a:lnTo>
                <a:lnTo>
                  <a:pt x="1473" y="973"/>
                </a:lnTo>
                <a:lnTo>
                  <a:pt x="1473" y="971"/>
                </a:lnTo>
                <a:lnTo>
                  <a:pt x="1473" y="971"/>
                </a:lnTo>
                <a:lnTo>
                  <a:pt x="1475" y="971"/>
                </a:lnTo>
                <a:lnTo>
                  <a:pt x="1475" y="973"/>
                </a:lnTo>
                <a:lnTo>
                  <a:pt x="1475" y="973"/>
                </a:lnTo>
                <a:lnTo>
                  <a:pt x="1475" y="973"/>
                </a:lnTo>
                <a:lnTo>
                  <a:pt x="1475" y="975"/>
                </a:lnTo>
                <a:lnTo>
                  <a:pt x="1475" y="975"/>
                </a:lnTo>
                <a:lnTo>
                  <a:pt x="1477" y="975"/>
                </a:lnTo>
                <a:lnTo>
                  <a:pt x="1475" y="977"/>
                </a:lnTo>
                <a:close/>
                <a:moveTo>
                  <a:pt x="1465" y="965"/>
                </a:moveTo>
                <a:lnTo>
                  <a:pt x="1465" y="965"/>
                </a:lnTo>
                <a:lnTo>
                  <a:pt x="1467" y="962"/>
                </a:lnTo>
                <a:lnTo>
                  <a:pt x="1467" y="962"/>
                </a:lnTo>
                <a:lnTo>
                  <a:pt x="1467" y="962"/>
                </a:lnTo>
                <a:lnTo>
                  <a:pt x="1467" y="962"/>
                </a:lnTo>
                <a:lnTo>
                  <a:pt x="1469" y="962"/>
                </a:lnTo>
                <a:lnTo>
                  <a:pt x="1469" y="962"/>
                </a:lnTo>
                <a:lnTo>
                  <a:pt x="1471" y="960"/>
                </a:lnTo>
                <a:lnTo>
                  <a:pt x="1473" y="960"/>
                </a:lnTo>
                <a:lnTo>
                  <a:pt x="1473" y="958"/>
                </a:lnTo>
                <a:lnTo>
                  <a:pt x="1475" y="958"/>
                </a:lnTo>
                <a:lnTo>
                  <a:pt x="1477" y="958"/>
                </a:lnTo>
                <a:lnTo>
                  <a:pt x="1479" y="958"/>
                </a:lnTo>
                <a:lnTo>
                  <a:pt x="1481" y="956"/>
                </a:lnTo>
                <a:lnTo>
                  <a:pt x="1481" y="958"/>
                </a:lnTo>
                <a:lnTo>
                  <a:pt x="1481" y="956"/>
                </a:lnTo>
                <a:lnTo>
                  <a:pt x="1483" y="956"/>
                </a:lnTo>
                <a:lnTo>
                  <a:pt x="1486" y="956"/>
                </a:lnTo>
                <a:lnTo>
                  <a:pt x="1488" y="956"/>
                </a:lnTo>
                <a:lnTo>
                  <a:pt x="1490" y="956"/>
                </a:lnTo>
                <a:lnTo>
                  <a:pt x="1492" y="956"/>
                </a:lnTo>
                <a:lnTo>
                  <a:pt x="1492" y="956"/>
                </a:lnTo>
                <a:lnTo>
                  <a:pt x="1492" y="954"/>
                </a:lnTo>
                <a:lnTo>
                  <a:pt x="1494" y="954"/>
                </a:lnTo>
                <a:lnTo>
                  <a:pt x="1494" y="954"/>
                </a:lnTo>
                <a:lnTo>
                  <a:pt x="1496" y="956"/>
                </a:lnTo>
                <a:lnTo>
                  <a:pt x="1496" y="956"/>
                </a:lnTo>
                <a:lnTo>
                  <a:pt x="1494" y="956"/>
                </a:lnTo>
                <a:lnTo>
                  <a:pt x="1496" y="956"/>
                </a:lnTo>
                <a:lnTo>
                  <a:pt x="1496" y="956"/>
                </a:lnTo>
                <a:lnTo>
                  <a:pt x="1496" y="956"/>
                </a:lnTo>
                <a:lnTo>
                  <a:pt x="1498" y="956"/>
                </a:lnTo>
                <a:lnTo>
                  <a:pt x="1500" y="956"/>
                </a:lnTo>
                <a:lnTo>
                  <a:pt x="1498" y="956"/>
                </a:lnTo>
                <a:lnTo>
                  <a:pt x="1498" y="956"/>
                </a:lnTo>
                <a:lnTo>
                  <a:pt x="1498" y="956"/>
                </a:lnTo>
                <a:lnTo>
                  <a:pt x="1498" y="956"/>
                </a:lnTo>
                <a:lnTo>
                  <a:pt x="1500" y="956"/>
                </a:lnTo>
                <a:lnTo>
                  <a:pt x="1500" y="956"/>
                </a:lnTo>
                <a:lnTo>
                  <a:pt x="1500" y="956"/>
                </a:lnTo>
                <a:lnTo>
                  <a:pt x="1500" y="958"/>
                </a:lnTo>
                <a:lnTo>
                  <a:pt x="1500" y="958"/>
                </a:lnTo>
                <a:lnTo>
                  <a:pt x="1500" y="958"/>
                </a:lnTo>
                <a:lnTo>
                  <a:pt x="1502" y="958"/>
                </a:lnTo>
                <a:lnTo>
                  <a:pt x="1504" y="956"/>
                </a:lnTo>
                <a:lnTo>
                  <a:pt x="1504" y="956"/>
                </a:lnTo>
                <a:lnTo>
                  <a:pt x="1504" y="956"/>
                </a:lnTo>
                <a:lnTo>
                  <a:pt x="1504" y="956"/>
                </a:lnTo>
                <a:lnTo>
                  <a:pt x="1502" y="956"/>
                </a:lnTo>
                <a:lnTo>
                  <a:pt x="1502" y="956"/>
                </a:lnTo>
                <a:lnTo>
                  <a:pt x="1502" y="956"/>
                </a:lnTo>
                <a:lnTo>
                  <a:pt x="1502" y="956"/>
                </a:lnTo>
                <a:lnTo>
                  <a:pt x="1504" y="954"/>
                </a:lnTo>
                <a:lnTo>
                  <a:pt x="1504" y="954"/>
                </a:lnTo>
                <a:lnTo>
                  <a:pt x="1504" y="954"/>
                </a:lnTo>
                <a:lnTo>
                  <a:pt x="1504" y="954"/>
                </a:lnTo>
                <a:lnTo>
                  <a:pt x="1504" y="954"/>
                </a:lnTo>
                <a:lnTo>
                  <a:pt x="1502" y="954"/>
                </a:lnTo>
                <a:lnTo>
                  <a:pt x="1502" y="954"/>
                </a:lnTo>
                <a:lnTo>
                  <a:pt x="1502" y="954"/>
                </a:lnTo>
                <a:lnTo>
                  <a:pt x="1502" y="954"/>
                </a:lnTo>
                <a:lnTo>
                  <a:pt x="1502" y="952"/>
                </a:lnTo>
                <a:lnTo>
                  <a:pt x="1498" y="954"/>
                </a:lnTo>
                <a:lnTo>
                  <a:pt x="1498" y="954"/>
                </a:lnTo>
                <a:lnTo>
                  <a:pt x="1498" y="954"/>
                </a:lnTo>
                <a:lnTo>
                  <a:pt x="1498" y="954"/>
                </a:lnTo>
                <a:lnTo>
                  <a:pt x="1498" y="954"/>
                </a:lnTo>
                <a:lnTo>
                  <a:pt x="1498" y="954"/>
                </a:lnTo>
                <a:lnTo>
                  <a:pt x="1498" y="954"/>
                </a:lnTo>
                <a:lnTo>
                  <a:pt x="1498" y="954"/>
                </a:lnTo>
                <a:lnTo>
                  <a:pt x="1498" y="954"/>
                </a:lnTo>
                <a:lnTo>
                  <a:pt x="1498" y="952"/>
                </a:lnTo>
                <a:lnTo>
                  <a:pt x="1498" y="954"/>
                </a:lnTo>
                <a:lnTo>
                  <a:pt x="1496" y="954"/>
                </a:lnTo>
                <a:lnTo>
                  <a:pt x="1494" y="954"/>
                </a:lnTo>
                <a:lnTo>
                  <a:pt x="1494" y="954"/>
                </a:lnTo>
                <a:lnTo>
                  <a:pt x="1496" y="954"/>
                </a:lnTo>
                <a:lnTo>
                  <a:pt x="1498" y="952"/>
                </a:lnTo>
                <a:lnTo>
                  <a:pt x="1498" y="952"/>
                </a:lnTo>
                <a:lnTo>
                  <a:pt x="1498" y="952"/>
                </a:lnTo>
                <a:lnTo>
                  <a:pt x="1500" y="952"/>
                </a:lnTo>
                <a:lnTo>
                  <a:pt x="1500" y="952"/>
                </a:lnTo>
                <a:lnTo>
                  <a:pt x="1500" y="952"/>
                </a:lnTo>
                <a:lnTo>
                  <a:pt x="1500" y="952"/>
                </a:lnTo>
                <a:lnTo>
                  <a:pt x="1502" y="952"/>
                </a:lnTo>
                <a:lnTo>
                  <a:pt x="1502" y="952"/>
                </a:lnTo>
                <a:lnTo>
                  <a:pt x="1502" y="952"/>
                </a:lnTo>
                <a:lnTo>
                  <a:pt x="1502" y="952"/>
                </a:lnTo>
                <a:lnTo>
                  <a:pt x="1504" y="952"/>
                </a:lnTo>
                <a:lnTo>
                  <a:pt x="1504" y="952"/>
                </a:lnTo>
                <a:lnTo>
                  <a:pt x="1504" y="952"/>
                </a:lnTo>
                <a:lnTo>
                  <a:pt x="1502" y="954"/>
                </a:lnTo>
                <a:lnTo>
                  <a:pt x="1502" y="954"/>
                </a:lnTo>
                <a:lnTo>
                  <a:pt x="1502" y="954"/>
                </a:lnTo>
                <a:lnTo>
                  <a:pt x="1502" y="954"/>
                </a:lnTo>
                <a:lnTo>
                  <a:pt x="1502" y="954"/>
                </a:lnTo>
                <a:lnTo>
                  <a:pt x="1507" y="952"/>
                </a:lnTo>
                <a:lnTo>
                  <a:pt x="1507" y="952"/>
                </a:lnTo>
                <a:lnTo>
                  <a:pt x="1509" y="952"/>
                </a:lnTo>
                <a:lnTo>
                  <a:pt x="1511" y="952"/>
                </a:lnTo>
                <a:lnTo>
                  <a:pt x="1511" y="952"/>
                </a:lnTo>
                <a:lnTo>
                  <a:pt x="1513" y="950"/>
                </a:lnTo>
                <a:lnTo>
                  <a:pt x="1517" y="950"/>
                </a:lnTo>
                <a:lnTo>
                  <a:pt x="1519" y="948"/>
                </a:lnTo>
                <a:lnTo>
                  <a:pt x="1519" y="948"/>
                </a:lnTo>
                <a:lnTo>
                  <a:pt x="1521" y="948"/>
                </a:lnTo>
                <a:lnTo>
                  <a:pt x="1521" y="948"/>
                </a:lnTo>
                <a:lnTo>
                  <a:pt x="1521" y="948"/>
                </a:lnTo>
                <a:lnTo>
                  <a:pt x="1521" y="948"/>
                </a:lnTo>
                <a:lnTo>
                  <a:pt x="1519" y="948"/>
                </a:lnTo>
                <a:lnTo>
                  <a:pt x="1515" y="952"/>
                </a:lnTo>
                <a:lnTo>
                  <a:pt x="1513" y="954"/>
                </a:lnTo>
                <a:lnTo>
                  <a:pt x="1513" y="954"/>
                </a:lnTo>
                <a:lnTo>
                  <a:pt x="1513" y="954"/>
                </a:lnTo>
                <a:lnTo>
                  <a:pt x="1513" y="954"/>
                </a:lnTo>
                <a:lnTo>
                  <a:pt x="1515" y="954"/>
                </a:lnTo>
                <a:lnTo>
                  <a:pt x="1515" y="954"/>
                </a:lnTo>
                <a:lnTo>
                  <a:pt x="1515" y="954"/>
                </a:lnTo>
                <a:lnTo>
                  <a:pt x="1515" y="954"/>
                </a:lnTo>
                <a:lnTo>
                  <a:pt x="1515" y="956"/>
                </a:lnTo>
                <a:lnTo>
                  <a:pt x="1515" y="956"/>
                </a:lnTo>
                <a:lnTo>
                  <a:pt x="1515" y="956"/>
                </a:lnTo>
                <a:lnTo>
                  <a:pt x="1517" y="956"/>
                </a:lnTo>
                <a:lnTo>
                  <a:pt x="1517" y="956"/>
                </a:lnTo>
                <a:lnTo>
                  <a:pt x="1515" y="956"/>
                </a:lnTo>
                <a:lnTo>
                  <a:pt x="1515" y="956"/>
                </a:lnTo>
                <a:lnTo>
                  <a:pt x="1515" y="958"/>
                </a:lnTo>
                <a:lnTo>
                  <a:pt x="1515" y="958"/>
                </a:lnTo>
                <a:lnTo>
                  <a:pt x="1515" y="958"/>
                </a:lnTo>
                <a:lnTo>
                  <a:pt x="1515" y="958"/>
                </a:lnTo>
                <a:lnTo>
                  <a:pt x="1513" y="958"/>
                </a:lnTo>
                <a:lnTo>
                  <a:pt x="1513" y="958"/>
                </a:lnTo>
                <a:lnTo>
                  <a:pt x="1513" y="958"/>
                </a:lnTo>
                <a:lnTo>
                  <a:pt x="1515" y="958"/>
                </a:lnTo>
                <a:lnTo>
                  <a:pt x="1515" y="960"/>
                </a:lnTo>
                <a:lnTo>
                  <a:pt x="1515" y="960"/>
                </a:lnTo>
                <a:lnTo>
                  <a:pt x="1515" y="962"/>
                </a:lnTo>
                <a:lnTo>
                  <a:pt x="1515" y="962"/>
                </a:lnTo>
                <a:lnTo>
                  <a:pt x="1515" y="962"/>
                </a:lnTo>
                <a:lnTo>
                  <a:pt x="1515" y="962"/>
                </a:lnTo>
                <a:lnTo>
                  <a:pt x="1515" y="962"/>
                </a:lnTo>
                <a:lnTo>
                  <a:pt x="1515" y="962"/>
                </a:lnTo>
                <a:lnTo>
                  <a:pt x="1515" y="965"/>
                </a:lnTo>
                <a:lnTo>
                  <a:pt x="1513" y="965"/>
                </a:lnTo>
                <a:lnTo>
                  <a:pt x="1513" y="965"/>
                </a:lnTo>
                <a:lnTo>
                  <a:pt x="1511" y="965"/>
                </a:lnTo>
                <a:lnTo>
                  <a:pt x="1509" y="965"/>
                </a:lnTo>
                <a:lnTo>
                  <a:pt x="1509" y="967"/>
                </a:lnTo>
                <a:lnTo>
                  <a:pt x="1507" y="967"/>
                </a:lnTo>
                <a:lnTo>
                  <a:pt x="1507" y="967"/>
                </a:lnTo>
                <a:lnTo>
                  <a:pt x="1507" y="967"/>
                </a:lnTo>
                <a:lnTo>
                  <a:pt x="1504" y="967"/>
                </a:lnTo>
                <a:lnTo>
                  <a:pt x="1504" y="969"/>
                </a:lnTo>
                <a:lnTo>
                  <a:pt x="1504" y="969"/>
                </a:lnTo>
                <a:lnTo>
                  <a:pt x="1504" y="969"/>
                </a:lnTo>
                <a:lnTo>
                  <a:pt x="1504" y="969"/>
                </a:lnTo>
                <a:lnTo>
                  <a:pt x="1502" y="969"/>
                </a:lnTo>
                <a:lnTo>
                  <a:pt x="1498" y="969"/>
                </a:lnTo>
                <a:lnTo>
                  <a:pt x="1496" y="969"/>
                </a:lnTo>
                <a:lnTo>
                  <a:pt x="1496" y="969"/>
                </a:lnTo>
                <a:lnTo>
                  <a:pt x="1494" y="969"/>
                </a:lnTo>
                <a:lnTo>
                  <a:pt x="1494" y="967"/>
                </a:lnTo>
                <a:lnTo>
                  <a:pt x="1492" y="967"/>
                </a:lnTo>
                <a:lnTo>
                  <a:pt x="1486" y="967"/>
                </a:lnTo>
                <a:lnTo>
                  <a:pt x="1481" y="967"/>
                </a:lnTo>
                <a:lnTo>
                  <a:pt x="1479" y="967"/>
                </a:lnTo>
                <a:lnTo>
                  <a:pt x="1473" y="969"/>
                </a:lnTo>
                <a:lnTo>
                  <a:pt x="1471" y="969"/>
                </a:lnTo>
                <a:lnTo>
                  <a:pt x="1471" y="969"/>
                </a:lnTo>
                <a:lnTo>
                  <a:pt x="1469" y="969"/>
                </a:lnTo>
                <a:lnTo>
                  <a:pt x="1469" y="969"/>
                </a:lnTo>
                <a:lnTo>
                  <a:pt x="1467" y="969"/>
                </a:lnTo>
                <a:lnTo>
                  <a:pt x="1465" y="969"/>
                </a:lnTo>
                <a:lnTo>
                  <a:pt x="1465" y="969"/>
                </a:lnTo>
                <a:lnTo>
                  <a:pt x="1463" y="969"/>
                </a:lnTo>
                <a:lnTo>
                  <a:pt x="1463" y="967"/>
                </a:lnTo>
                <a:lnTo>
                  <a:pt x="1465" y="965"/>
                </a:lnTo>
                <a:close/>
                <a:moveTo>
                  <a:pt x="1287" y="906"/>
                </a:moveTo>
                <a:lnTo>
                  <a:pt x="1287" y="906"/>
                </a:lnTo>
                <a:lnTo>
                  <a:pt x="1293" y="902"/>
                </a:lnTo>
                <a:lnTo>
                  <a:pt x="1297" y="897"/>
                </a:lnTo>
                <a:lnTo>
                  <a:pt x="1303" y="893"/>
                </a:lnTo>
                <a:lnTo>
                  <a:pt x="1305" y="891"/>
                </a:lnTo>
                <a:lnTo>
                  <a:pt x="1307" y="889"/>
                </a:lnTo>
                <a:lnTo>
                  <a:pt x="1314" y="887"/>
                </a:lnTo>
                <a:lnTo>
                  <a:pt x="1316" y="887"/>
                </a:lnTo>
                <a:lnTo>
                  <a:pt x="1320" y="885"/>
                </a:lnTo>
                <a:lnTo>
                  <a:pt x="1320" y="885"/>
                </a:lnTo>
                <a:lnTo>
                  <a:pt x="1322" y="885"/>
                </a:lnTo>
                <a:lnTo>
                  <a:pt x="1322" y="885"/>
                </a:lnTo>
                <a:lnTo>
                  <a:pt x="1322" y="885"/>
                </a:lnTo>
                <a:lnTo>
                  <a:pt x="1322" y="883"/>
                </a:lnTo>
                <a:lnTo>
                  <a:pt x="1324" y="883"/>
                </a:lnTo>
                <a:lnTo>
                  <a:pt x="1324" y="883"/>
                </a:lnTo>
                <a:lnTo>
                  <a:pt x="1326" y="881"/>
                </a:lnTo>
                <a:lnTo>
                  <a:pt x="1326" y="881"/>
                </a:lnTo>
                <a:lnTo>
                  <a:pt x="1326" y="881"/>
                </a:lnTo>
                <a:lnTo>
                  <a:pt x="1326" y="879"/>
                </a:lnTo>
                <a:lnTo>
                  <a:pt x="1328" y="879"/>
                </a:lnTo>
                <a:lnTo>
                  <a:pt x="1328" y="879"/>
                </a:lnTo>
                <a:lnTo>
                  <a:pt x="1328" y="876"/>
                </a:lnTo>
                <a:lnTo>
                  <a:pt x="1328" y="876"/>
                </a:lnTo>
                <a:lnTo>
                  <a:pt x="1328" y="876"/>
                </a:lnTo>
                <a:lnTo>
                  <a:pt x="1331" y="874"/>
                </a:lnTo>
                <a:lnTo>
                  <a:pt x="1335" y="872"/>
                </a:lnTo>
                <a:lnTo>
                  <a:pt x="1335" y="874"/>
                </a:lnTo>
                <a:lnTo>
                  <a:pt x="1333" y="874"/>
                </a:lnTo>
                <a:lnTo>
                  <a:pt x="1333" y="876"/>
                </a:lnTo>
                <a:lnTo>
                  <a:pt x="1333" y="876"/>
                </a:lnTo>
                <a:lnTo>
                  <a:pt x="1333" y="876"/>
                </a:lnTo>
                <a:lnTo>
                  <a:pt x="1333" y="879"/>
                </a:lnTo>
                <a:lnTo>
                  <a:pt x="1333" y="879"/>
                </a:lnTo>
                <a:lnTo>
                  <a:pt x="1335" y="876"/>
                </a:lnTo>
                <a:lnTo>
                  <a:pt x="1335" y="876"/>
                </a:lnTo>
                <a:lnTo>
                  <a:pt x="1335" y="876"/>
                </a:lnTo>
                <a:lnTo>
                  <a:pt x="1335" y="874"/>
                </a:lnTo>
                <a:lnTo>
                  <a:pt x="1335" y="874"/>
                </a:lnTo>
                <a:lnTo>
                  <a:pt x="1337" y="874"/>
                </a:lnTo>
                <a:lnTo>
                  <a:pt x="1337" y="874"/>
                </a:lnTo>
                <a:lnTo>
                  <a:pt x="1337" y="872"/>
                </a:lnTo>
                <a:lnTo>
                  <a:pt x="1337" y="872"/>
                </a:lnTo>
                <a:lnTo>
                  <a:pt x="1337" y="872"/>
                </a:lnTo>
                <a:lnTo>
                  <a:pt x="1337" y="872"/>
                </a:lnTo>
                <a:lnTo>
                  <a:pt x="1337" y="872"/>
                </a:lnTo>
                <a:lnTo>
                  <a:pt x="1337" y="870"/>
                </a:lnTo>
                <a:lnTo>
                  <a:pt x="1337" y="870"/>
                </a:lnTo>
                <a:lnTo>
                  <a:pt x="1339" y="868"/>
                </a:lnTo>
                <a:lnTo>
                  <a:pt x="1339" y="868"/>
                </a:lnTo>
                <a:lnTo>
                  <a:pt x="1339" y="868"/>
                </a:lnTo>
                <a:lnTo>
                  <a:pt x="1341" y="868"/>
                </a:lnTo>
                <a:lnTo>
                  <a:pt x="1341" y="870"/>
                </a:lnTo>
                <a:lnTo>
                  <a:pt x="1341" y="870"/>
                </a:lnTo>
                <a:lnTo>
                  <a:pt x="1341" y="870"/>
                </a:lnTo>
                <a:lnTo>
                  <a:pt x="1339" y="872"/>
                </a:lnTo>
                <a:lnTo>
                  <a:pt x="1337" y="874"/>
                </a:lnTo>
                <a:lnTo>
                  <a:pt x="1337" y="874"/>
                </a:lnTo>
                <a:lnTo>
                  <a:pt x="1337" y="874"/>
                </a:lnTo>
                <a:lnTo>
                  <a:pt x="1337" y="876"/>
                </a:lnTo>
                <a:lnTo>
                  <a:pt x="1337" y="876"/>
                </a:lnTo>
                <a:lnTo>
                  <a:pt x="1339" y="874"/>
                </a:lnTo>
                <a:lnTo>
                  <a:pt x="1339" y="874"/>
                </a:lnTo>
                <a:lnTo>
                  <a:pt x="1339" y="874"/>
                </a:lnTo>
                <a:lnTo>
                  <a:pt x="1339" y="874"/>
                </a:lnTo>
                <a:lnTo>
                  <a:pt x="1339" y="874"/>
                </a:lnTo>
                <a:lnTo>
                  <a:pt x="1339" y="874"/>
                </a:lnTo>
                <a:lnTo>
                  <a:pt x="1339" y="874"/>
                </a:lnTo>
                <a:lnTo>
                  <a:pt x="1341" y="874"/>
                </a:lnTo>
                <a:lnTo>
                  <a:pt x="1341" y="872"/>
                </a:lnTo>
                <a:lnTo>
                  <a:pt x="1341" y="872"/>
                </a:lnTo>
                <a:lnTo>
                  <a:pt x="1341" y="872"/>
                </a:lnTo>
                <a:lnTo>
                  <a:pt x="1343" y="872"/>
                </a:lnTo>
                <a:lnTo>
                  <a:pt x="1343" y="870"/>
                </a:lnTo>
                <a:lnTo>
                  <a:pt x="1343" y="870"/>
                </a:lnTo>
                <a:lnTo>
                  <a:pt x="1343" y="868"/>
                </a:lnTo>
                <a:lnTo>
                  <a:pt x="1341" y="868"/>
                </a:lnTo>
                <a:lnTo>
                  <a:pt x="1341" y="866"/>
                </a:lnTo>
                <a:lnTo>
                  <a:pt x="1341" y="866"/>
                </a:lnTo>
                <a:lnTo>
                  <a:pt x="1341" y="866"/>
                </a:lnTo>
                <a:lnTo>
                  <a:pt x="1341" y="866"/>
                </a:lnTo>
                <a:lnTo>
                  <a:pt x="1343" y="866"/>
                </a:lnTo>
                <a:lnTo>
                  <a:pt x="1343" y="866"/>
                </a:lnTo>
                <a:lnTo>
                  <a:pt x="1343" y="866"/>
                </a:lnTo>
                <a:lnTo>
                  <a:pt x="1345" y="866"/>
                </a:lnTo>
                <a:lnTo>
                  <a:pt x="1345" y="866"/>
                </a:lnTo>
                <a:lnTo>
                  <a:pt x="1345" y="866"/>
                </a:lnTo>
                <a:lnTo>
                  <a:pt x="1349" y="866"/>
                </a:lnTo>
                <a:lnTo>
                  <a:pt x="1349" y="868"/>
                </a:lnTo>
                <a:lnTo>
                  <a:pt x="1351" y="868"/>
                </a:lnTo>
                <a:lnTo>
                  <a:pt x="1351" y="868"/>
                </a:lnTo>
                <a:lnTo>
                  <a:pt x="1351" y="868"/>
                </a:lnTo>
                <a:lnTo>
                  <a:pt x="1351" y="868"/>
                </a:lnTo>
                <a:lnTo>
                  <a:pt x="1354" y="868"/>
                </a:lnTo>
                <a:lnTo>
                  <a:pt x="1354" y="868"/>
                </a:lnTo>
                <a:lnTo>
                  <a:pt x="1356" y="870"/>
                </a:lnTo>
                <a:lnTo>
                  <a:pt x="1356" y="870"/>
                </a:lnTo>
                <a:lnTo>
                  <a:pt x="1358" y="870"/>
                </a:lnTo>
                <a:lnTo>
                  <a:pt x="1360" y="870"/>
                </a:lnTo>
                <a:lnTo>
                  <a:pt x="1362" y="870"/>
                </a:lnTo>
                <a:lnTo>
                  <a:pt x="1362" y="870"/>
                </a:lnTo>
                <a:lnTo>
                  <a:pt x="1364" y="870"/>
                </a:lnTo>
                <a:lnTo>
                  <a:pt x="1364" y="868"/>
                </a:lnTo>
                <a:lnTo>
                  <a:pt x="1364" y="870"/>
                </a:lnTo>
                <a:lnTo>
                  <a:pt x="1364" y="870"/>
                </a:lnTo>
                <a:lnTo>
                  <a:pt x="1366" y="870"/>
                </a:lnTo>
                <a:lnTo>
                  <a:pt x="1368" y="870"/>
                </a:lnTo>
                <a:lnTo>
                  <a:pt x="1368" y="870"/>
                </a:lnTo>
                <a:lnTo>
                  <a:pt x="1368" y="870"/>
                </a:lnTo>
                <a:lnTo>
                  <a:pt x="1368" y="870"/>
                </a:lnTo>
                <a:lnTo>
                  <a:pt x="1368" y="870"/>
                </a:lnTo>
                <a:lnTo>
                  <a:pt x="1368" y="872"/>
                </a:lnTo>
                <a:lnTo>
                  <a:pt x="1370" y="872"/>
                </a:lnTo>
                <a:lnTo>
                  <a:pt x="1370" y="872"/>
                </a:lnTo>
                <a:lnTo>
                  <a:pt x="1370" y="874"/>
                </a:lnTo>
                <a:lnTo>
                  <a:pt x="1370" y="874"/>
                </a:lnTo>
                <a:lnTo>
                  <a:pt x="1370" y="876"/>
                </a:lnTo>
                <a:lnTo>
                  <a:pt x="1370" y="876"/>
                </a:lnTo>
                <a:lnTo>
                  <a:pt x="1370" y="876"/>
                </a:lnTo>
                <a:lnTo>
                  <a:pt x="1372" y="879"/>
                </a:lnTo>
                <a:lnTo>
                  <a:pt x="1372" y="881"/>
                </a:lnTo>
                <a:lnTo>
                  <a:pt x="1375" y="881"/>
                </a:lnTo>
                <a:lnTo>
                  <a:pt x="1375" y="883"/>
                </a:lnTo>
                <a:lnTo>
                  <a:pt x="1377" y="885"/>
                </a:lnTo>
                <a:lnTo>
                  <a:pt x="1379" y="885"/>
                </a:lnTo>
                <a:lnTo>
                  <a:pt x="1381" y="885"/>
                </a:lnTo>
                <a:lnTo>
                  <a:pt x="1383" y="885"/>
                </a:lnTo>
                <a:lnTo>
                  <a:pt x="1385" y="885"/>
                </a:lnTo>
                <a:lnTo>
                  <a:pt x="1389" y="885"/>
                </a:lnTo>
                <a:lnTo>
                  <a:pt x="1391" y="885"/>
                </a:lnTo>
                <a:lnTo>
                  <a:pt x="1391" y="885"/>
                </a:lnTo>
                <a:lnTo>
                  <a:pt x="1389" y="885"/>
                </a:lnTo>
                <a:lnTo>
                  <a:pt x="1389" y="887"/>
                </a:lnTo>
                <a:lnTo>
                  <a:pt x="1389" y="887"/>
                </a:lnTo>
                <a:lnTo>
                  <a:pt x="1389" y="887"/>
                </a:lnTo>
                <a:lnTo>
                  <a:pt x="1389" y="889"/>
                </a:lnTo>
                <a:lnTo>
                  <a:pt x="1389" y="889"/>
                </a:lnTo>
                <a:lnTo>
                  <a:pt x="1389" y="889"/>
                </a:lnTo>
                <a:lnTo>
                  <a:pt x="1389" y="889"/>
                </a:lnTo>
                <a:lnTo>
                  <a:pt x="1387" y="891"/>
                </a:lnTo>
                <a:lnTo>
                  <a:pt x="1389" y="891"/>
                </a:lnTo>
                <a:lnTo>
                  <a:pt x="1389" y="893"/>
                </a:lnTo>
                <a:lnTo>
                  <a:pt x="1391" y="893"/>
                </a:lnTo>
                <a:lnTo>
                  <a:pt x="1391" y="893"/>
                </a:lnTo>
                <a:lnTo>
                  <a:pt x="1393" y="895"/>
                </a:lnTo>
                <a:lnTo>
                  <a:pt x="1393" y="895"/>
                </a:lnTo>
                <a:lnTo>
                  <a:pt x="1393" y="895"/>
                </a:lnTo>
                <a:lnTo>
                  <a:pt x="1393" y="895"/>
                </a:lnTo>
                <a:lnTo>
                  <a:pt x="1393" y="895"/>
                </a:lnTo>
                <a:lnTo>
                  <a:pt x="1393" y="895"/>
                </a:lnTo>
                <a:lnTo>
                  <a:pt x="1393" y="897"/>
                </a:lnTo>
                <a:lnTo>
                  <a:pt x="1393" y="900"/>
                </a:lnTo>
                <a:lnTo>
                  <a:pt x="1391" y="900"/>
                </a:lnTo>
                <a:lnTo>
                  <a:pt x="1393" y="900"/>
                </a:lnTo>
                <a:lnTo>
                  <a:pt x="1391" y="902"/>
                </a:lnTo>
                <a:lnTo>
                  <a:pt x="1391" y="902"/>
                </a:lnTo>
                <a:lnTo>
                  <a:pt x="1391" y="902"/>
                </a:lnTo>
                <a:lnTo>
                  <a:pt x="1393" y="904"/>
                </a:lnTo>
                <a:lnTo>
                  <a:pt x="1393" y="904"/>
                </a:lnTo>
                <a:lnTo>
                  <a:pt x="1393" y="904"/>
                </a:lnTo>
                <a:lnTo>
                  <a:pt x="1393" y="904"/>
                </a:lnTo>
                <a:lnTo>
                  <a:pt x="1395" y="904"/>
                </a:lnTo>
                <a:lnTo>
                  <a:pt x="1395" y="904"/>
                </a:lnTo>
                <a:lnTo>
                  <a:pt x="1395" y="904"/>
                </a:lnTo>
                <a:lnTo>
                  <a:pt x="1398" y="904"/>
                </a:lnTo>
                <a:lnTo>
                  <a:pt x="1398" y="904"/>
                </a:lnTo>
                <a:lnTo>
                  <a:pt x="1398" y="904"/>
                </a:lnTo>
                <a:lnTo>
                  <a:pt x="1398" y="906"/>
                </a:lnTo>
                <a:lnTo>
                  <a:pt x="1395" y="906"/>
                </a:lnTo>
                <a:lnTo>
                  <a:pt x="1395" y="906"/>
                </a:lnTo>
                <a:lnTo>
                  <a:pt x="1395" y="906"/>
                </a:lnTo>
                <a:lnTo>
                  <a:pt x="1395" y="908"/>
                </a:lnTo>
                <a:lnTo>
                  <a:pt x="1395" y="908"/>
                </a:lnTo>
                <a:lnTo>
                  <a:pt x="1395" y="908"/>
                </a:lnTo>
                <a:lnTo>
                  <a:pt x="1395" y="908"/>
                </a:lnTo>
                <a:lnTo>
                  <a:pt x="1395" y="906"/>
                </a:lnTo>
                <a:lnTo>
                  <a:pt x="1395" y="906"/>
                </a:lnTo>
                <a:lnTo>
                  <a:pt x="1395" y="908"/>
                </a:lnTo>
                <a:lnTo>
                  <a:pt x="1395" y="908"/>
                </a:lnTo>
                <a:lnTo>
                  <a:pt x="1395" y="910"/>
                </a:lnTo>
                <a:lnTo>
                  <a:pt x="1395" y="910"/>
                </a:lnTo>
                <a:lnTo>
                  <a:pt x="1395" y="910"/>
                </a:lnTo>
                <a:lnTo>
                  <a:pt x="1395" y="912"/>
                </a:lnTo>
                <a:lnTo>
                  <a:pt x="1395" y="912"/>
                </a:lnTo>
                <a:lnTo>
                  <a:pt x="1395" y="910"/>
                </a:lnTo>
                <a:lnTo>
                  <a:pt x="1395" y="910"/>
                </a:lnTo>
                <a:lnTo>
                  <a:pt x="1398" y="910"/>
                </a:lnTo>
                <a:lnTo>
                  <a:pt x="1400" y="910"/>
                </a:lnTo>
                <a:lnTo>
                  <a:pt x="1400" y="910"/>
                </a:lnTo>
                <a:lnTo>
                  <a:pt x="1402" y="910"/>
                </a:lnTo>
                <a:lnTo>
                  <a:pt x="1402" y="910"/>
                </a:lnTo>
                <a:lnTo>
                  <a:pt x="1402" y="912"/>
                </a:lnTo>
                <a:lnTo>
                  <a:pt x="1402" y="912"/>
                </a:lnTo>
                <a:lnTo>
                  <a:pt x="1402" y="912"/>
                </a:lnTo>
                <a:lnTo>
                  <a:pt x="1402" y="914"/>
                </a:lnTo>
                <a:lnTo>
                  <a:pt x="1402" y="914"/>
                </a:lnTo>
                <a:lnTo>
                  <a:pt x="1404" y="914"/>
                </a:lnTo>
                <a:lnTo>
                  <a:pt x="1404" y="914"/>
                </a:lnTo>
                <a:lnTo>
                  <a:pt x="1404" y="914"/>
                </a:lnTo>
                <a:lnTo>
                  <a:pt x="1404" y="914"/>
                </a:lnTo>
                <a:lnTo>
                  <a:pt x="1408" y="914"/>
                </a:lnTo>
                <a:lnTo>
                  <a:pt x="1408" y="914"/>
                </a:lnTo>
                <a:lnTo>
                  <a:pt x="1408" y="916"/>
                </a:lnTo>
                <a:lnTo>
                  <a:pt x="1410" y="916"/>
                </a:lnTo>
                <a:lnTo>
                  <a:pt x="1416" y="916"/>
                </a:lnTo>
                <a:lnTo>
                  <a:pt x="1419" y="916"/>
                </a:lnTo>
                <a:lnTo>
                  <a:pt x="1421" y="916"/>
                </a:lnTo>
                <a:lnTo>
                  <a:pt x="1423" y="916"/>
                </a:lnTo>
                <a:lnTo>
                  <a:pt x="1423" y="916"/>
                </a:lnTo>
                <a:lnTo>
                  <a:pt x="1423" y="916"/>
                </a:lnTo>
                <a:lnTo>
                  <a:pt x="1427" y="916"/>
                </a:lnTo>
                <a:lnTo>
                  <a:pt x="1427" y="916"/>
                </a:lnTo>
                <a:lnTo>
                  <a:pt x="1429" y="918"/>
                </a:lnTo>
                <a:lnTo>
                  <a:pt x="1429" y="918"/>
                </a:lnTo>
                <a:lnTo>
                  <a:pt x="1431" y="918"/>
                </a:lnTo>
                <a:lnTo>
                  <a:pt x="1433" y="918"/>
                </a:lnTo>
                <a:lnTo>
                  <a:pt x="1435" y="918"/>
                </a:lnTo>
                <a:lnTo>
                  <a:pt x="1435" y="918"/>
                </a:lnTo>
                <a:lnTo>
                  <a:pt x="1435" y="918"/>
                </a:lnTo>
                <a:lnTo>
                  <a:pt x="1435" y="918"/>
                </a:lnTo>
                <a:lnTo>
                  <a:pt x="1435" y="918"/>
                </a:lnTo>
                <a:lnTo>
                  <a:pt x="1435" y="918"/>
                </a:lnTo>
                <a:lnTo>
                  <a:pt x="1435" y="918"/>
                </a:lnTo>
                <a:lnTo>
                  <a:pt x="1437" y="918"/>
                </a:lnTo>
                <a:lnTo>
                  <a:pt x="1437" y="918"/>
                </a:lnTo>
                <a:lnTo>
                  <a:pt x="1437" y="918"/>
                </a:lnTo>
                <a:lnTo>
                  <a:pt x="1437" y="918"/>
                </a:lnTo>
                <a:lnTo>
                  <a:pt x="1437" y="918"/>
                </a:lnTo>
                <a:lnTo>
                  <a:pt x="1437" y="921"/>
                </a:lnTo>
                <a:lnTo>
                  <a:pt x="1437" y="921"/>
                </a:lnTo>
                <a:lnTo>
                  <a:pt x="1437" y="921"/>
                </a:lnTo>
                <a:lnTo>
                  <a:pt x="1437" y="921"/>
                </a:lnTo>
                <a:lnTo>
                  <a:pt x="1437" y="921"/>
                </a:lnTo>
                <a:lnTo>
                  <a:pt x="1437" y="921"/>
                </a:lnTo>
                <a:lnTo>
                  <a:pt x="1439" y="921"/>
                </a:lnTo>
                <a:lnTo>
                  <a:pt x="1439" y="921"/>
                </a:lnTo>
                <a:lnTo>
                  <a:pt x="1442" y="921"/>
                </a:lnTo>
                <a:lnTo>
                  <a:pt x="1442" y="921"/>
                </a:lnTo>
                <a:lnTo>
                  <a:pt x="1444" y="921"/>
                </a:lnTo>
                <a:lnTo>
                  <a:pt x="1444" y="921"/>
                </a:lnTo>
                <a:lnTo>
                  <a:pt x="1444" y="921"/>
                </a:lnTo>
                <a:lnTo>
                  <a:pt x="1444" y="921"/>
                </a:lnTo>
                <a:lnTo>
                  <a:pt x="1444" y="921"/>
                </a:lnTo>
                <a:lnTo>
                  <a:pt x="1444" y="921"/>
                </a:lnTo>
                <a:lnTo>
                  <a:pt x="1444" y="921"/>
                </a:lnTo>
                <a:lnTo>
                  <a:pt x="1446" y="921"/>
                </a:lnTo>
                <a:lnTo>
                  <a:pt x="1448" y="921"/>
                </a:lnTo>
                <a:lnTo>
                  <a:pt x="1448" y="921"/>
                </a:lnTo>
                <a:lnTo>
                  <a:pt x="1448" y="921"/>
                </a:lnTo>
                <a:lnTo>
                  <a:pt x="1448" y="923"/>
                </a:lnTo>
                <a:lnTo>
                  <a:pt x="1450" y="923"/>
                </a:lnTo>
                <a:lnTo>
                  <a:pt x="1450" y="923"/>
                </a:lnTo>
                <a:lnTo>
                  <a:pt x="1450" y="923"/>
                </a:lnTo>
                <a:lnTo>
                  <a:pt x="1450" y="925"/>
                </a:lnTo>
                <a:lnTo>
                  <a:pt x="1450" y="925"/>
                </a:lnTo>
                <a:lnTo>
                  <a:pt x="1450" y="925"/>
                </a:lnTo>
                <a:lnTo>
                  <a:pt x="1450" y="925"/>
                </a:lnTo>
                <a:lnTo>
                  <a:pt x="1452" y="927"/>
                </a:lnTo>
                <a:lnTo>
                  <a:pt x="1452" y="927"/>
                </a:lnTo>
                <a:lnTo>
                  <a:pt x="1452" y="927"/>
                </a:lnTo>
                <a:lnTo>
                  <a:pt x="1452" y="927"/>
                </a:lnTo>
                <a:lnTo>
                  <a:pt x="1452" y="927"/>
                </a:lnTo>
                <a:lnTo>
                  <a:pt x="1454" y="927"/>
                </a:lnTo>
                <a:lnTo>
                  <a:pt x="1454" y="927"/>
                </a:lnTo>
                <a:lnTo>
                  <a:pt x="1454" y="927"/>
                </a:lnTo>
                <a:lnTo>
                  <a:pt x="1454" y="927"/>
                </a:lnTo>
                <a:lnTo>
                  <a:pt x="1454" y="927"/>
                </a:lnTo>
                <a:lnTo>
                  <a:pt x="1454" y="929"/>
                </a:lnTo>
                <a:lnTo>
                  <a:pt x="1454" y="929"/>
                </a:lnTo>
                <a:lnTo>
                  <a:pt x="1454" y="931"/>
                </a:lnTo>
                <a:lnTo>
                  <a:pt x="1456" y="931"/>
                </a:lnTo>
                <a:lnTo>
                  <a:pt x="1456" y="931"/>
                </a:lnTo>
                <a:lnTo>
                  <a:pt x="1458" y="931"/>
                </a:lnTo>
                <a:lnTo>
                  <a:pt x="1458" y="931"/>
                </a:lnTo>
                <a:lnTo>
                  <a:pt x="1458" y="931"/>
                </a:lnTo>
                <a:lnTo>
                  <a:pt x="1458" y="931"/>
                </a:lnTo>
                <a:lnTo>
                  <a:pt x="1458" y="931"/>
                </a:lnTo>
                <a:lnTo>
                  <a:pt x="1458" y="931"/>
                </a:lnTo>
                <a:lnTo>
                  <a:pt x="1458" y="931"/>
                </a:lnTo>
                <a:lnTo>
                  <a:pt x="1460" y="931"/>
                </a:lnTo>
                <a:lnTo>
                  <a:pt x="1458" y="933"/>
                </a:lnTo>
                <a:lnTo>
                  <a:pt x="1458" y="933"/>
                </a:lnTo>
                <a:lnTo>
                  <a:pt x="1458" y="933"/>
                </a:lnTo>
                <a:lnTo>
                  <a:pt x="1458" y="935"/>
                </a:lnTo>
                <a:lnTo>
                  <a:pt x="1458" y="935"/>
                </a:lnTo>
                <a:lnTo>
                  <a:pt x="1458" y="935"/>
                </a:lnTo>
                <a:lnTo>
                  <a:pt x="1458" y="935"/>
                </a:lnTo>
                <a:lnTo>
                  <a:pt x="1460" y="935"/>
                </a:lnTo>
                <a:lnTo>
                  <a:pt x="1460" y="935"/>
                </a:lnTo>
                <a:lnTo>
                  <a:pt x="1460" y="935"/>
                </a:lnTo>
                <a:lnTo>
                  <a:pt x="1458" y="935"/>
                </a:lnTo>
                <a:lnTo>
                  <a:pt x="1458" y="935"/>
                </a:lnTo>
                <a:lnTo>
                  <a:pt x="1460" y="937"/>
                </a:lnTo>
                <a:lnTo>
                  <a:pt x="1460" y="937"/>
                </a:lnTo>
                <a:lnTo>
                  <a:pt x="1460" y="937"/>
                </a:lnTo>
                <a:lnTo>
                  <a:pt x="1460" y="937"/>
                </a:lnTo>
                <a:lnTo>
                  <a:pt x="1460" y="939"/>
                </a:lnTo>
                <a:lnTo>
                  <a:pt x="1460" y="939"/>
                </a:lnTo>
                <a:lnTo>
                  <a:pt x="1463" y="939"/>
                </a:lnTo>
                <a:lnTo>
                  <a:pt x="1463" y="939"/>
                </a:lnTo>
                <a:lnTo>
                  <a:pt x="1463" y="941"/>
                </a:lnTo>
                <a:lnTo>
                  <a:pt x="1463" y="941"/>
                </a:lnTo>
                <a:lnTo>
                  <a:pt x="1465" y="941"/>
                </a:lnTo>
                <a:lnTo>
                  <a:pt x="1465" y="941"/>
                </a:lnTo>
                <a:lnTo>
                  <a:pt x="1465" y="939"/>
                </a:lnTo>
                <a:lnTo>
                  <a:pt x="1465" y="939"/>
                </a:lnTo>
                <a:lnTo>
                  <a:pt x="1465" y="941"/>
                </a:lnTo>
                <a:lnTo>
                  <a:pt x="1465" y="941"/>
                </a:lnTo>
                <a:lnTo>
                  <a:pt x="1465" y="941"/>
                </a:lnTo>
                <a:lnTo>
                  <a:pt x="1465" y="941"/>
                </a:lnTo>
                <a:lnTo>
                  <a:pt x="1465" y="941"/>
                </a:lnTo>
                <a:lnTo>
                  <a:pt x="1463" y="941"/>
                </a:lnTo>
                <a:lnTo>
                  <a:pt x="1463" y="941"/>
                </a:lnTo>
                <a:lnTo>
                  <a:pt x="1463" y="941"/>
                </a:lnTo>
                <a:lnTo>
                  <a:pt x="1460" y="941"/>
                </a:lnTo>
                <a:lnTo>
                  <a:pt x="1460" y="941"/>
                </a:lnTo>
                <a:lnTo>
                  <a:pt x="1460" y="941"/>
                </a:lnTo>
                <a:lnTo>
                  <a:pt x="1460" y="939"/>
                </a:lnTo>
                <a:lnTo>
                  <a:pt x="1460" y="941"/>
                </a:lnTo>
                <a:lnTo>
                  <a:pt x="1458" y="941"/>
                </a:lnTo>
                <a:lnTo>
                  <a:pt x="1458" y="941"/>
                </a:lnTo>
                <a:lnTo>
                  <a:pt x="1458" y="941"/>
                </a:lnTo>
                <a:lnTo>
                  <a:pt x="1458" y="941"/>
                </a:lnTo>
                <a:lnTo>
                  <a:pt x="1460" y="944"/>
                </a:lnTo>
                <a:lnTo>
                  <a:pt x="1460" y="944"/>
                </a:lnTo>
                <a:lnTo>
                  <a:pt x="1460" y="946"/>
                </a:lnTo>
                <a:lnTo>
                  <a:pt x="1460" y="946"/>
                </a:lnTo>
                <a:lnTo>
                  <a:pt x="1458" y="948"/>
                </a:lnTo>
                <a:lnTo>
                  <a:pt x="1456" y="946"/>
                </a:lnTo>
                <a:lnTo>
                  <a:pt x="1454" y="946"/>
                </a:lnTo>
                <a:lnTo>
                  <a:pt x="1452" y="944"/>
                </a:lnTo>
                <a:lnTo>
                  <a:pt x="1450" y="944"/>
                </a:lnTo>
                <a:lnTo>
                  <a:pt x="1450" y="944"/>
                </a:lnTo>
                <a:lnTo>
                  <a:pt x="1448" y="944"/>
                </a:lnTo>
                <a:lnTo>
                  <a:pt x="1448" y="944"/>
                </a:lnTo>
                <a:lnTo>
                  <a:pt x="1448" y="946"/>
                </a:lnTo>
                <a:lnTo>
                  <a:pt x="1446" y="944"/>
                </a:lnTo>
                <a:lnTo>
                  <a:pt x="1448" y="944"/>
                </a:lnTo>
                <a:lnTo>
                  <a:pt x="1448" y="941"/>
                </a:lnTo>
                <a:lnTo>
                  <a:pt x="1448" y="941"/>
                </a:lnTo>
                <a:lnTo>
                  <a:pt x="1448" y="941"/>
                </a:lnTo>
                <a:lnTo>
                  <a:pt x="1446" y="941"/>
                </a:lnTo>
                <a:lnTo>
                  <a:pt x="1446" y="941"/>
                </a:lnTo>
                <a:lnTo>
                  <a:pt x="1444" y="941"/>
                </a:lnTo>
                <a:lnTo>
                  <a:pt x="1444" y="941"/>
                </a:lnTo>
                <a:lnTo>
                  <a:pt x="1444" y="941"/>
                </a:lnTo>
                <a:lnTo>
                  <a:pt x="1446" y="941"/>
                </a:lnTo>
                <a:lnTo>
                  <a:pt x="1446" y="939"/>
                </a:lnTo>
                <a:lnTo>
                  <a:pt x="1446" y="939"/>
                </a:lnTo>
                <a:lnTo>
                  <a:pt x="1446" y="939"/>
                </a:lnTo>
                <a:lnTo>
                  <a:pt x="1446" y="939"/>
                </a:lnTo>
                <a:lnTo>
                  <a:pt x="1446" y="939"/>
                </a:lnTo>
                <a:lnTo>
                  <a:pt x="1446" y="939"/>
                </a:lnTo>
                <a:lnTo>
                  <a:pt x="1446" y="939"/>
                </a:lnTo>
                <a:lnTo>
                  <a:pt x="1444" y="939"/>
                </a:lnTo>
                <a:lnTo>
                  <a:pt x="1444" y="939"/>
                </a:lnTo>
                <a:lnTo>
                  <a:pt x="1444" y="939"/>
                </a:lnTo>
                <a:lnTo>
                  <a:pt x="1444" y="939"/>
                </a:lnTo>
                <a:lnTo>
                  <a:pt x="1444" y="939"/>
                </a:lnTo>
                <a:lnTo>
                  <a:pt x="1444" y="939"/>
                </a:lnTo>
                <a:lnTo>
                  <a:pt x="1444" y="937"/>
                </a:lnTo>
                <a:lnTo>
                  <a:pt x="1444" y="937"/>
                </a:lnTo>
                <a:lnTo>
                  <a:pt x="1442" y="937"/>
                </a:lnTo>
                <a:lnTo>
                  <a:pt x="1442" y="937"/>
                </a:lnTo>
                <a:lnTo>
                  <a:pt x="1442" y="935"/>
                </a:lnTo>
                <a:lnTo>
                  <a:pt x="1442" y="935"/>
                </a:lnTo>
                <a:lnTo>
                  <a:pt x="1442" y="935"/>
                </a:lnTo>
                <a:lnTo>
                  <a:pt x="1442" y="933"/>
                </a:lnTo>
                <a:lnTo>
                  <a:pt x="1442" y="933"/>
                </a:lnTo>
                <a:lnTo>
                  <a:pt x="1439" y="933"/>
                </a:lnTo>
                <a:lnTo>
                  <a:pt x="1437" y="933"/>
                </a:lnTo>
                <a:lnTo>
                  <a:pt x="1435" y="933"/>
                </a:lnTo>
                <a:lnTo>
                  <a:pt x="1435" y="933"/>
                </a:lnTo>
                <a:lnTo>
                  <a:pt x="1435" y="935"/>
                </a:lnTo>
                <a:lnTo>
                  <a:pt x="1437" y="935"/>
                </a:lnTo>
                <a:lnTo>
                  <a:pt x="1437" y="935"/>
                </a:lnTo>
                <a:lnTo>
                  <a:pt x="1437" y="935"/>
                </a:lnTo>
                <a:lnTo>
                  <a:pt x="1437" y="935"/>
                </a:lnTo>
                <a:lnTo>
                  <a:pt x="1439" y="937"/>
                </a:lnTo>
                <a:lnTo>
                  <a:pt x="1439" y="937"/>
                </a:lnTo>
                <a:lnTo>
                  <a:pt x="1439" y="937"/>
                </a:lnTo>
                <a:lnTo>
                  <a:pt x="1439" y="937"/>
                </a:lnTo>
                <a:lnTo>
                  <a:pt x="1442" y="939"/>
                </a:lnTo>
                <a:lnTo>
                  <a:pt x="1442" y="939"/>
                </a:lnTo>
                <a:lnTo>
                  <a:pt x="1442" y="939"/>
                </a:lnTo>
                <a:lnTo>
                  <a:pt x="1442" y="941"/>
                </a:lnTo>
                <a:lnTo>
                  <a:pt x="1442" y="941"/>
                </a:lnTo>
                <a:lnTo>
                  <a:pt x="1442" y="944"/>
                </a:lnTo>
                <a:lnTo>
                  <a:pt x="1442" y="944"/>
                </a:lnTo>
                <a:lnTo>
                  <a:pt x="1442" y="946"/>
                </a:lnTo>
                <a:lnTo>
                  <a:pt x="1442" y="946"/>
                </a:lnTo>
                <a:lnTo>
                  <a:pt x="1439" y="948"/>
                </a:lnTo>
                <a:lnTo>
                  <a:pt x="1439" y="948"/>
                </a:lnTo>
                <a:lnTo>
                  <a:pt x="1439" y="948"/>
                </a:lnTo>
                <a:lnTo>
                  <a:pt x="1439" y="948"/>
                </a:lnTo>
                <a:lnTo>
                  <a:pt x="1437" y="948"/>
                </a:lnTo>
                <a:lnTo>
                  <a:pt x="1437" y="950"/>
                </a:lnTo>
                <a:lnTo>
                  <a:pt x="1437" y="950"/>
                </a:lnTo>
                <a:lnTo>
                  <a:pt x="1437" y="952"/>
                </a:lnTo>
                <a:lnTo>
                  <a:pt x="1437" y="952"/>
                </a:lnTo>
                <a:lnTo>
                  <a:pt x="1435" y="954"/>
                </a:lnTo>
                <a:lnTo>
                  <a:pt x="1435" y="954"/>
                </a:lnTo>
                <a:lnTo>
                  <a:pt x="1435" y="956"/>
                </a:lnTo>
                <a:lnTo>
                  <a:pt x="1435" y="962"/>
                </a:lnTo>
                <a:lnTo>
                  <a:pt x="1435" y="962"/>
                </a:lnTo>
                <a:lnTo>
                  <a:pt x="1435" y="965"/>
                </a:lnTo>
                <a:lnTo>
                  <a:pt x="1435" y="967"/>
                </a:lnTo>
                <a:lnTo>
                  <a:pt x="1435" y="967"/>
                </a:lnTo>
                <a:lnTo>
                  <a:pt x="1433" y="969"/>
                </a:lnTo>
                <a:lnTo>
                  <a:pt x="1433" y="969"/>
                </a:lnTo>
                <a:lnTo>
                  <a:pt x="1431" y="969"/>
                </a:lnTo>
                <a:lnTo>
                  <a:pt x="1431" y="971"/>
                </a:lnTo>
                <a:lnTo>
                  <a:pt x="1431" y="971"/>
                </a:lnTo>
                <a:lnTo>
                  <a:pt x="1429" y="971"/>
                </a:lnTo>
                <a:lnTo>
                  <a:pt x="1427" y="973"/>
                </a:lnTo>
                <a:lnTo>
                  <a:pt x="1425" y="973"/>
                </a:lnTo>
                <a:lnTo>
                  <a:pt x="1425" y="973"/>
                </a:lnTo>
                <a:lnTo>
                  <a:pt x="1425" y="971"/>
                </a:lnTo>
                <a:lnTo>
                  <a:pt x="1425" y="969"/>
                </a:lnTo>
                <a:lnTo>
                  <a:pt x="1423" y="962"/>
                </a:lnTo>
                <a:lnTo>
                  <a:pt x="1423" y="958"/>
                </a:lnTo>
                <a:lnTo>
                  <a:pt x="1421" y="956"/>
                </a:lnTo>
                <a:lnTo>
                  <a:pt x="1421" y="956"/>
                </a:lnTo>
                <a:lnTo>
                  <a:pt x="1419" y="954"/>
                </a:lnTo>
                <a:lnTo>
                  <a:pt x="1419" y="954"/>
                </a:lnTo>
                <a:lnTo>
                  <a:pt x="1416" y="954"/>
                </a:lnTo>
                <a:lnTo>
                  <a:pt x="1416" y="956"/>
                </a:lnTo>
                <a:lnTo>
                  <a:pt x="1414" y="956"/>
                </a:lnTo>
                <a:lnTo>
                  <a:pt x="1412" y="956"/>
                </a:lnTo>
                <a:lnTo>
                  <a:pt x="1412" y="956"/>
                </a:lnTo>
                <a:lnTo>
                  <a:pt x="1412" y="956"/>
                </a:lnTo>
                <a:lnTo>
                  <a:pt x="1412" y="956"/>
                </a:lnTo>
                <a:lnTo>
                  <a:pt x="1412" y="956"/>
                </a:lnTo>
                <a:lnTo>
                  <a:pt x="1412" y="958"/>
                </a:lnTo>
                <a:lnTo>
                  <a:pt x="1412" y="958"/>
                </a:lnTo>
                <a:lnTo>
                  <a:pt x="1410" y="960"/>
                </a:lnTo>
                <a:lnTo>
                  <a:pt x="1410" y="960"/>
                </a:lnTo>
                <a:lnTo>
                  <a:pt x="1410" y="960"/>
                </a:lnTo>
                <a:lnTo>
                  <a:pt x="1408" y="960"/>
                </a:lnTo>
                <a:lnTo>
                  <a:pt x="1408" y="962"/>
                </a:lnTo>
                <a:lnTo>
                  <a:pt x="1408" y="962"/>
                </a:lnTo>
                <a:lnTo>
                  <a:pt x="1406" y="962"/>
                </a:lnTo>
                <a:lnTo>
                  <a:pt x="1404" y="962"/>
                </a:lnTo>
                <a:lnTo>
                  <a:pt x="1404" y="960"/>
                </a:lnTo>
                <a:lnTo>
                  <a:pt x="1404" y="960"/>
                </a:lnTo>
                <a:lnTo>
                  <a:pt x="1404" y="960"/>
                </a:lnTo>
                <a:lnTo>
                  <a:pt x="1404" y="958"/>
                </a:lnTo>
                <a:lnTo>
                  <a:pt x="1404" y="958"/>
                </a:lnTo>
                <a:lnTo>
                  <a:pt x="1404" y="956"/>
                </a:lnTo>
                <a:lnTo>
                  <a:pt x="1406" y="956"/>
                </a:lnTo>
                <a:lnTo>
                  <a:pt x="1406" y="956"/>
                </a:lnTo>
                <a:lnTo>
                  <a:pt x="1408" y="956"/>
                </a:lnTo>
                <a:lnTo>
                  <a:pt x="1408" y="954"/>
                </a:lnTo>
                <a:lnTo>
                  <a:pt x="1408" y="954"/>
                </a:lnTo>
                <a:lnTo>
                  <a:pt x="1408" y="954"/>
                </a:lnTo>
                <a:lnTo>
                  <a:pt x="1408" y="954"/>
                </a:lnTo>
                <a:lnTo>
                  <a:pt x="1410" y="952"/>
                </a:lnTo>
                <a:lnTo>
                  <a:pt x="1410" y="950"/>
                </a:lnTo>
                <a:lnTo>
                  <a:pt x="1410" y="950"/>
                </a:lnTo>
                <a:lnTo>
                  <a:pt x="1410" y="950"/>
                </a:lnTo>
                <a:lnTo>
                  <a:pt x="1410" y="952"/>
                </a:lnTo>
                <a:lnTo>
                  <a:pt x="1412" y="950"/>
                </a:lnTo>
                <a:lnTo>
                  <a:pt x="1412" y="950"/>
                </a:lnTo>
                <a:lnTo>
                  <a:pt x="1412" y="948"/>
                </a:lnTo>
                <a:lnTo>
                  <a:pt x="1412" y="946"/>
                </a:lnTo>
                <a:lnTo>
                  <a:pt x="1412" y="944"/>
                </a:lnTo>
                <a:lnTo>
                  <a:pt x="1412" y="944"/>
                </a:lnTo>
                <a:lnTo>
                  <a:pt x="1412" y="941"/>
                </a:lnTo>
                <a:lnTo>
                  <a:pt x="1412" y="939"/>
                </a:lnTo>
                <a:lnTo>
                  <a:pt x="1410" y="939"/>
                </a:lnTo>
                <a:lnTo>
                  <a:pt x="1410" y="937"/>
                </a:lnTo>
                <a:lnTo>
                  <a:pt x="1410" y="937"/>
                </a:lnTo>
                <a:lnTo>
                  <a:pt x="1410" y="937"/>
                </a:lnTo>
                <a:lnTo>
                  <a:pt x="1412" y="937"/>
                </a:lnTo>
                <a:lnTo>
                  <a:pt x="1412" y="937"/>
                </a:lnTo>
                <a:lnTo>
                  <a:pt x="1412" y="937"/>
                </a:lnTo>
                <a:lnTo>
                  <a:pt x="1412" y="937"/>
                </a:lnTo>
                <a:lnTo>
                  <a:pt x="1412" y="937"/>
                </a:lnTo>
                <a:lnTo>
                  <a:pt x="1412" y="935"/>
                </a:lnTo>
                <a:lnTo>
                  <a:pt x="1412" y="935"/>
                </a:lnTo>
                <a:lnTo>
                  <a:pt x="1412" y="935"/>
                </a:lnTo>
                <a:lnTo>
                  <a:pt x="1412" y="933"/>
                </a:lnTo>
                <a:lnTo>
                  <a:pt x="1412" y="933"/>
                </a:lnTo>
                <a:lnTo>
                  <a:pt x="1412" y="933"/>
                </a:lnTo>
                <a:lnTo>
                  <a:pt x="1410" y="933"/>
                </a:lnTo>
                <a:lnTo>
                  <a:pt x="1410" y="931"/>
                </a:lnTo>
                <a:lnTo>
                  <a:pt x="1408" y="931"/>
                </a:lnTo>
                <a:lnTo>
                  <a:pt x="1404" y="929"/>
                </a:lnTo>
                <a:lnTo>
                  <a:pt x="1404" y="929"/>
                </a:lnTo>
                <a:lnTo>
                  <a:pt x="1404" y="929"/>
                </a:lnTo>
                <a:lnTo>
                  <a:pt x="1402" y="929"/>
                </a:lnTo>
                <a:lnTo>
                  <a:pt x="1402" y="929"/>
                </a:lnTo>
                <a:lnTo>
                  <a:pt x="1400" y="927"/>
                </a:lnTo>
                <a:lnTo>
                  <a:pt x="1400" y="927"/>
                </a:lnTo>
                <a:lnTo>
                  <a:pt x="1400" y="927"/>
                </a:lnTo>
                <a:lnTo>
                  <a:pt x="1398" y="927"/>
                </a:lnTo>
                <a:lnTo>
                  <a:pt x="1395" y="927"/>
                </a:lnTo>
                <a:lnTo>
                  <a:pt x="1395" y="925"/>
                </a:lnTo>
                <a:lnTo>
                  <a:pt x="1393" y="925"/>
                </a:lnTo>
                <a:lnTo>
                  <a:pt x="1391" y="925"/>
                </a:lnTo>
                <a:lnTo>
                  <a:pt x="1391" y="925"/>
                </a:lnTo>
                <a:lnTo>
                  <a:pt x="1389" y="925"/>
                </a:lnTo>
                <a:lnTo>
                  <a:pt x="1389" y="925"/>
                </a:lnTo>
                <a:lnTo>
                  <a:pt x="1389" y="925"/>
                </a:lnTo>
                <a:lnTo>
                  <a:pt x="1389" y="925"/>
                </a:lnTo>
                <a:lnTo>
                  <a:pt x="1389" y="925"/>
                </a:lnTo>
                <a:lnTo>
                  <a:pt x="1387" y="927"/>
                </a:lnTo>
                <a:lnTo>
                  <a:pt x="1387" y="927"/>
                </a:lnTo>
                <a:lnTo>
                  <a:pt x="1387" y="929"/>
                </a:lnTo>
                <a:lnTo>
                  <a:pt x="1387" y="929"/>
                </a:lnTo>
                <a:lnTo>
                  <a:pt x="1387" y="929"/>
                </a:lnTo>
                <a:lnTo>
                  <a:pt x="1389" y="931"/>
                </a:lnTo>
                <a:lnTo>
                  <a:pt x="1389" y="931"/>
                </a:lnTo>
                <a:lnTo>
                  <a:pt x="1389" y="931"/>
                </a:lnTo>
                <a:lnTo>
                  <a:pt x="1389" y="931"/>
                </a:lnTo>
                <a:lnTo>
                  <a:pt x="1387" y="931"/>
                </a:lnTo>
                <a:lnTo>
                  <a:pt x="1387" y="931"/>
                </a:lnTo>
                <a:lnTo>
                  <a:pt x="1385" y="931"/>
                </a:lnTo>
                <a:lnTo>
                  <a:pt x="1383" y="933"/>
                </a:lnTo>
                <a:lnTo>
                  <a:pt x="1383" y="933"/>
                </a:lnTo>
                <a:lnTo>
                  <a:pt x="1383" y="933"/>
                </a:lnTo>
                <a:lnTo>
                  <a:pt x="1383" y="935"/>
                </a:lnTo>
                <a:lnTo>
                  <a:pt x="1383" y="937"/>
                </a:lnTo>
                <a:lnTo>
                  <a:pt x="1383" y="937"/>
                </a:lnTo>
                <a:lnTo>
                  <a:pt x="1383" y="939"/>
                </a:lnTo>
                <a:lnTo>
                  <a:pt x="1381" y="941"/>
                </a:lnTo>
                <a:lnTo>
                  <a:pt x="1381" y="941"/>
                </a:lnTo>
                <a:lnTo>
                  <a:pt x="1381" y="941"/>
                </a:lnTo>
                <a:lnTo>
                  <a:pt x="1381" y="941"/>
                </a:lnTo>
                <a:lnTo>
                  <a:pt x="1381" y="939"/>
                </a:lnTo>
                <a:lnTo>
                  <a:pt x="1381" y="939"/>
                </a:lnTo>
                <a:lnTo>
                  <a:pt x="1381" y="937"/>
                </a:lnTo>
                <a:lnTo>
                  <a:pt x="1381" y="937"/>
                </a:lnTo>
                <a:lnTo>
                  <a:pt x="1381" y="939"/>
                </a:lnTo>
                <a:lnTo>
                  <a:pt x="1381" y="939"/>
                </a:lnTo>
                <a:lnTo>
                  <a:pt x="1381" y="939"/>
                </a:lnTo>
                <a:lnTo>
                  <a:pt x="1381" y="939"/>
                </a:lnTo>
                <a:lnTo>
                  <a:pt x="1381" y="939"/>
                </a:lnTo>
                <a:lnTo>
                  <a:pt x="1381" y="941"/>
                </a:lnTo>
                <a:lnTo>
                  <a:pt x="1379" y="941"/>
                </a:lnTo>
                <a:lnTo>
                  <a:pt x="1379" y="941"/>
                </a:lnTo>
                <a:lnTo>
                  <a:pt x="1379" y="939"/>
                </a:lnTo>
                <a:lnTo>
                  <a:pt x="1379" y="939"/>
                </a:lnTo>
                <a:lnTo>
                  <a:pt x="1379" y="937"/>
                </a:lnTo>
                <a:lnTo>
                  <a:pt x="1379" y="937"/>
                </a:lnTo>
                <a:lnTo>
                  <a:pt x="1381" y="937"/>
                </a:lnTo>
                <a:lnTo>
                  <a:pt x="1379" y="935"/>
                </a:lnTo>
                <a:lnTo>
                  <a:pt x="1381" y="935"/>
                </a:lnTo>
                <a:lnTo>
                  <a:pt x="1381" y="935"/>
                </a:lnTo>
                <a:lnTo>
                  <a:pt x="1381" y="935"/>
                </a:lnTo>
                <a:lnTo>
                  <a:pt x="1379" y="935"/>
                </a:lnTo>
                <a:lnTo>
                  <a:pt x="1379" y="935"/>
                </a:lnTo>
                <a:lnTo>
                  <a:pt x="1377" y="937"/>
                </a:lnTo>
                <a:lnTo>
                  <a:pt x="1377" y="939"/>
                </a:lnTo>
                <a:lnTo>
                  <a:pt x="1375" y="939"/>
                </a:lnTo>
                <a:lnTo>
                  <a:pt x="1375" y="939"/>
                </a:lnTo>
                <a:lnTo>
                  <a:pt x="1375" y="939"/>
                </a:lnTo>
                <a:lnTo>
                  <a:pt x="1375" y="939"/>
                </a:lnTo>
                <a:lnTo>
                  <a:pt x="1372" y="939"/>
                </a:lnTo>
                <a:lnTo>
                  <a:pt x="1372" y="939"/>
                </a:lnTo>
                <a:lnTo>
                  <a:pt x="1372" y="941"/>
                </a:lnTo>
                <a:lnTo>
                  <a:pt x="1372" y="941"/>
                </a:lnTo>
                <a:lnTo>
                  <a:pt x="1370" y="944"/>
                </a:lnTo>
                <a:lnTo>
                  <a:pt x="1370" y="944"/>
                </a:lnTo>
                <a:lnTo>
                  <a:pt x="1370" y="944"/>
                </a:lnTo>
                <a:lnTo>
                  <a:pt x="1370" y="944"/>
                </a:lnTo>
                <a:lnTo>
                  <a:pt x="1370" y="946"/>
                </a:lnTo>
                <a:lnTo>
                  <a:pt x="1370" y="948"/>
                </a:lnTo>
                <a:lnTo>
                  <a:pt x="1370" y="950"/>
                </a:lnTo>
                <a:lnTo>
                  <a:pt x="1368" y="952"/>
                </a:lnTo>
                <a:lnTo>
                  <a:pt x="1368" y="952"/>
                </a:lnTo>
                <a:lnTo>
                  <a:pt x="1366" y="954"/>
                </a:lnTo>
                <a:lnTo>
                  <a:pt x="1366" y="954"/>
                </a:lnTo>
                <a:lnTo>
                  <a:pt x="1368" y="956"/>
                </a:lnTo>
                <a:lnTo>
                  <a:pt x="1368" y="956"/>
                </a:lnTo>
                <a:lnTo>
                  <a:pt x="1368" y="958"/>
                </a:lnTo>
                <a:lnTo>
                  <a:pt x="1368" y="958"/>
                </a:lnTo>
                <a:lnTo>
                  <a:pt x="1366" y="962"/>
                </a:lnTo>
                <a:lnTo>
                  <a:pt x="1366" y="962"/>
                </a:lnTo>
                <a:lnTo>
                  <a:pt x="1368" y="967"/>
                </a:lnTo>
                <a:lnTo>
                  <a:pt x="1368" y="969"/>
                </a:lnTo>
                <a:lnTo>
                  <a:pt x="1368" y="969"/>
                </a:lnTo>
                <a:lnTo>
                  <a:pt x="1370" y="971"/>
                </a:lnTo>
                <a:lnTo>
                  <a:pt x="1370" y="973"/>
                </a:lnTo>
                <a:lnTo>
                  <a:pt x="1370" y="975"/>
                </a:lnTo>
                <a:lnTo>
                  <a:pt x="1370" y="977"/>
                </a:lnTo>
                <a:lnTo>
                  <a:pt x="1370" y="979"/>
                </a:lnTo>
                <a:lnTo>
                  <a:pt x="1370" y="981"/>
                </a:lnTo>
                <a:lnTo>
                  <a:pt x="1370" y="983"/>
                </a:lnTo>
                <a:lnTo>
                  <a:pt x="1368" y="986"/>
                </a:lnTo>
                <a:lnTo>
                  <a:pt x="1368" y="986"/>
                </a:lnTo>
                <a:lnTo>
                  <a:pt x="1366" y="990"/>
                </a:lnTo>
                <a:lnTo>
                  <a:pt x="1366" y="990"/>
                </a:lnTo>
                <a:lnTo>
                  <a:pt x="1364" y="992"/>
                </a:lnTo>
                <a:lnTo>
                  <a:pt x="1364" y="994"/>
                </a:lnTo>
                <a:lnTo>
                  <a:pt x="1362" y="994"/>
                </a:lnTo>
                <a:lnTo>
                  <a:pt x="1358" y="996"/>
                </a:lnTo>
                <a:lnTo>
                  <a:pt x="1358" y="996"/>
                </a:lnTo>
                <a:lnTo>
                  <a:pt x="1356" y="996"/>
                </a:lnTo>
                <a:lnTo>
                  <a:pt x="1354" y="996"/>
                </a:lnTo>
                <a:lnTo>
                  <a:pt x="1354" y="996"/>
                </a:lnTo>
                <a:lnTo>
                  <a:pt x="1354" y="996"/>
                </a:lnTo>
                <a:lnTo>
                  <a:pt x="1354" y="996"/>
                </a:lnTo>
                <a:lnTo>
                  <a:pt x="1354" y="996"/>
                </a:lnTo>
                <a:lnTo>
                  <a:pt x="1351" y="996"/>
                </a:lnTo>
                <a:lnTo>
                  <a:pt x="1351" y="994"/>
                </a:lnTo>
                <a:lnTo>
                  <a:pt x="1351" y="992"/>
                </a:lnTo>
                <a:lnTo>
                  <a:pt x="1349" y="990"/>
                </a:lnTo>
                <a:lnTo>
                  <a:pt x="1349" y="990"/>
                </a:lnTo>
                <a:lnTo>
                  <a:pt x="1349" y="988"/>
                </a:lnTo>
                <a:lnTo>
                  <a:pt x="1349" y="988"/>
                </a:lnTo>
                <a:lnTo>
                  <a:pt x="1347" y="988"/>
                </a:lnTo>
                <a:lnTo>
                  <a:pt x="1347" y="986"/>
                </a:lnTo>
                <a:lnTo>
                  <a:pt x="1347" y="981"/>
                </a:lnTo>
                <a:lnTo>
                  <a:pt x="1347" y="979"/>
                </a:lnTo>
                <a:lnTo>
                  <a:pt x="1349" y="977"/>
                </a:lnTo>
                <a:lnTo>
                  <a:pt x="1347" y="977"/>
                </a:lnTo>
                <a:lnTo>
                  <a:pt x="1347" y="975"/>
                </a:lnTo>
                <a:lnTo>
                  <a:pt x="1347" y="975"/>
                </a:lnTo>
                <a:lnTo>
                  <a:pt x="1347" y="973"/>
                </a:lnTo>
                <a:lnTo>
                  <a:pt x="1347" y="973"/>
                </a:lnTo>
                <a:lnTo>
                  <a:pt x="1347" y="973"/>
                </a:lnTo>
                <a:lnTo>
                  <a:pt x="1347" y="973"/>
                </a:lnTo>
                <a:lnTo>
                  <a:pt x="1347" y="971"/>
                </a:lnTo>
                <a:lnTo>
                  <a:pt x="1347" y="971"/>
                </a:lnTo>
                <a:lnTo>
                  <a:pt x="1347" y="971"/>
                </a:lnTo>
                <a:lnTo>
                  <a:pt x="1347" y="971"/>
                </a:lnTo>
                <a:lnTo>
                  <a:pt x="1347" y="971"/>
                </a:lnTo>
                <a:lnTo>
                  <a:pt x="1347" y="969"/>
                </a:lnTo>
                <a:lnTo>
                  <a:pt x="1347" y="969"/>
                </a:lnTo>
                <a:lnTo>
                  <a:pt x="1347" y="967"/>
                </a:lnTo>
                <a:lnTo>
                  <a:pt x="1347" y="965"/>
                </a:lnTo>
                <a:lnTo>
                  <a:pt x="1347" y="965"/>
                </a:lnTo>
                <a:lnTo>
                  <a:pt x="1347" y="965"/>
                </a:lnTo>
                <a:lnTo>
                  <a:pt x="1349" y="962"/>
                </a:lnTo>
                <a:lnTo>
                  <a:pt x="1349" y="960"/>
                </a:lnTo>
                <a:lnTo>
                  <a:pt x="1349" y="960"/>
                </a:lnTo>
                <a:lnTo>
                  <a:pt x="1349" y="958"/>
                </a:lnTo>
                <a:lnTo>
                  <a:pt x="1349" y="958"/>
                </a:lnTo>
                <a:lnTo>
                  <a:pt x="1349" y="958"/>
                </a:lnTo>
                <a:lnTo>
                  <a:pt x="1349" y="956"/>
                </a:lnTo>
                <a:lnTo>
                  <a:pt x="1349" y="954"/>
                </a:lnTo>
                <a:lnTo>
                  <a:pt x="1351" y="954"/>
                </a:lnTo>
                <a:lnTo>
                  <a:pt x="1351" y="952"/>
                </a:lnTo>
                <a:lnTo>
                  <a:pt x="1351" y="952"/>
                </a:lnTo>
                <a:lnTo>
                  <a:pt x="1351" y="950"/>
                </a:lnTo>
                <a:lnTo>
                  <a:pt x="1351" y="950"/>
                </a:lnTo>
                <a:lnTo>
                  <a:pt x="1354" y="946"/>
                </a:lnTo>
                <a:lnTo>
                  <a:pt x="1354" y="946"/>
                </a:lnTo>
                <a:lnTo>
                  <a:pt x="1354" y="944"/>
                </a:lnTo>
                <a:lnTo>
                  <a:pt x="1354" y="944"/>
                </a:lnTo>
                <a:lnTo>
                  <a:pt x="1356" y="941"/>
                </a:lnTo>
                <a:lnTo>
                  <a:pt x="1356" y="941"/>
                </a:lnTo>
                <a:lnTo>
                  <a:pt x="1354" y="941"/>
                </a:lnTo>
                <a:lnTo>
                  <a:pt x="1354" y="939"/>
                </a:lnTo>
                <a:lnTo>
                  <a:pt x="1354" y="939"/>
                </a:lnTo>
                <a:lnTo>
                  <a:pt x="1351" y="941"/>
                </a:lnTo>
                <a:lnTo>
                  <a:pt x="1351" y="941"/>
                </a:lnTo>
                <a:lnTo>
                  <a:pt x="1351" y="941"/>
                </a:lnTo>
                <a:lnTo>
                  <a:pt x="1349" y="941"/>
                </a:lnTo>
                <a:lnTo>
                  <a:pt x="1349" y="944"/>
                </a:lnTo>
                <a:lnTo>
                  <a:pt x="1347" y="944"/>
                </a:lnTo>
                <a:lnTo>
                  <a:pt x="1347" y="944"/>
                </a:lnTo>
                <a:lnTo>
                  <a:pt x="1347" y="946"/>
                </a:lnTo>
                <a:lnTo>
                  <a:pt x="1347" y="946"/>
                </a:lnTo>
                <a:lnTo>
                  <a:pt x="1345" y="946"/>
                </a:lnTo>
                <a:lnTo>
                  <a:pt x="1345" y="946"/>
                </a:lnTo>
                <a:lnTo>
                  <a:pt x="1345" y="946"/>
                </a:lnTo>
                <a:lnTo>
                  <a:pt x="1345" y="944"/>
                </a:lnTo>
                <a:lnTo>
                  <a:pt x="1345" y="941"/>
                </a:lnTo>
                <a:lnTo>
                  <a:pt x="1347" y="939"/>
                </a:lnTo>
                <a:lnTo>
                  <a:pt x="1347" y="939"/>
                </a:lnTo>
                <a:lnTo>
                  <a:pt x="1347" y="939"/>
                </a:lnTo>
                <a:lnTo>
                  <a:pt x="1349" y="937"/>
                </a:lnTo>
                <a:lnTo>
                  <a:pt x="1351" y="937"/>
                </a:lnTo>
                <a:lnTo>
                  <a:pt x="1351" y="937"/>
                </a:lnTo>
                <a:lnTo>
                  <a:pt x="1351" y="935"/>
                </a:lnTo>
                <a:lnTo>
                  <a:pt x="1351" y="935"/>
                </a:lnTo>
                <a:lnTo>
                  <a:pt x="1351" y="935"/>
                </a:lnTo>
                <a:lnTo>
                  <a:pt x="1351" y="933"/>
                </a:lnTo>
                <a:lnTo>
                  <a:pt x="1354" y="931"/>
                </a:lnTo>
                <a:lnTo>
                  <a:pt x="1356" y="929"/>
                </a:lnTo>
                <a:lnTo>
                  <a:pt x="1356" y="927"/>
                </a:lnTo>
                <a:lnTo>
                  <a:pt x="1358" y="927"/>
                </a:lnTo>
                <a:lnTo>
                  <a:pt x="1358" y="925"/>
                </a:lnTo>
                <a:lnTo>
                  <a:pt x="1358" y="925"/>
                </a:lnTo>
                <a:lnTo>
                  <a:pt x="1360" y="923"/>
                </a:lnTo>
                <a:lnTo>
                  <a:pt x="1360" y="923"/>
                </a:lnTo>
                <a:lnTo>
                  <a:pt x="1360" y="923"/>
                </a:lnTo>
                <a:lnTo>
                  <a:pt x="1360" y="923"/>
                </a:lnTo>
                <a:lnTo>
                  <a:pt x="1360" y="923"/>
                </a:lnTo>
                <a:lnTo>
                  <a:pt x="1360" y="925"/>
                </a:lnTo>
                <a:lnTo>
                  <a:pt x="1360" y="925"/>
                </a:lnTo>
                <a:lnTo>
                  <a:pt x="1360" y="925"/>
                </a:lnTo>
                <a:lnTo>
                  <a:pt x="1362" y="925"/>
                </a:lnTo>
                <a:lnTo>
                  <a:pt x="1362" y="925"/>
                </a:lnTo>
                <a:lnTo>
                  <a:pt x="1362" y="923"/>
                </a:lnTo>
                <a:lnTo>
                  <a:pt x="1364" y="923"/>
                </a:lnTo>
                <a:lnTo>
                  <a:pt x="1364" y="923"/>
                </a:lnTo>
                <a:lnTo>
                  <a:pt x="1364" y="923"/>
                </a:lnTo>
                <a:lnTo>
                  <a:pt x="1364" y="923"/>
                </a:lnTo>
                <a:lnTo>
                  <a:pt x="1366" y="923"/>
                </a:lnTo>
                <a:lnTo>
                  <a:pt x="1366" y="923"/>
                </a:lnTo>
                <a:lnTo>
                  <a:pt x="1366" y="923"/>
                </a:lnTo>
                <a:lnTo>
                  <a:pt x="1366" y="925"/>
                </a:lnTo>
                <a:lnTo>
                  <a:pt x="1366" y="925"/>
                </a:lnTo>
                <a:lnTo>
                  <a:pt x="1364" y="925"/>
                </a:lnTo>
                <a:lnTo>
                  <a:pt x="1364" y="925"/>
                </a:lnTo>
                <a:lnTo>
                  <a:pt x="1364" y="927"/>
                </a:lnTo>
                <a:lnTo>
                  <a:pt x="1364" y="927"/>
                </a:lnTo>
                <a:lnTo>
                  <a:pt x="1364" y="927"/>
                </a:lnTo>
                <a:lnTo>
                  <a:pt x="1364" y="927"/>
                </a:lnTo>
                <a:lnTo>
                  <a:pt x="1366" y="927"/>
                </a:lnTo>
                <a:lnTo>
                  <a:pt x="1366" y="925"/>
                </a:lnTo>
                <a:lnTo>
                  <a:pt x="1366" y="925"/>
                </a:lnTo>
                <a:lnTo>
                  <a:pt x="1368" y="925"/>
                </a:lnTo>
                <a:lnTo>
                  <a:pt x="1368" y="923"/>
                </a:lnTo>
                <a:lnTo>
                  <a:pt x="1368" y="923"/>
                </a:lnTo>
                <a:lnTo>
                  <a:pt x="1370" y="921"/>
                </a:lnTo>
                <a:lnTo>
                  <a:pt x="1370" y="921"/>
                </a:lnTo>
                <a:lnTo>
                  <a:pt x="1372" y="921"/>
                </a:lnTo>
                <a:lnTo>
                  <a:pt x="1372" y="921"/>
                </a:lnTo>
                <a:lnTo>
                  <a:pt x="1375" y="921"/>
                </a:lnTo>
                <a:lnTo>
                  <a:pt x="1375" y="921"/>
                </a:lnTo>
                <a:lnTo>
                  <a:pt x="1375" y="921"/>
                </a:lnTo>
                <a:lnTo>
                  <a:pt x="1377" y="921"/>
                </a:lnTo>
                <a:lnTo>
                  <a:pt x="1379" y="921"/>
                </a:lnTo>
                <a:lnTo>
                  <a:pt x="1379" y="921"/>
                </a:lnTo>
                <a:lnTo>
                  <a:pt x="1381" y="918"/>
                </a:lnTo>
                <a:lnTo>
                  <a:pt x="1381" y="918"/>
                </a:lnTo>
                <a:lnTo>
                  <a:pt x="1383" y="918"/>
                </a:lnTo>
                <a:lnTo>
                  <a:pt x="1385" y="918"/>
                </a:lnTo>
                <a:lnTo>
                  <a:pt x="1387" y="918"/>
                </a:lnTo>
                <a:lnTo>
                  <a:pt x="1389" y="921"/>
                </a:lnTo>
                <a:lnTo>
                  <a:pt x="1391" y="923"/>
                </a:lnTo>
                <a:lnTo>
                  <a:pt x="1391" y="923"/>
                </a:lnTo>
                <a:lnTo>
                  <a:pt x="1391" y="923"/>
                </a:lnTo>
                <a:lnTo>
                  <a:pt x="1393" y="923"/>
                </a:lnTo>
                <a:lnTo>
                  <a:pt x="1393" y="923"/>
                </a:lnTo>
                <a:lnTo>
                  <a:pt x="1391" y="923"/>
                </a:lnTo>
                <a:lnTo>
                  <a:pt x="1393" y="921"/>
                </a:lnTo>
                <a:lnTo>
                  <a:pt x="1391" y="921"/>
                </a:lnTo>
                <a:lnTo>
                  <a:pt x="1393" y="921"/>
                </a:lnTo>
                <a:lnTo>
                  <a:pt x="1393" y="918"/>
                </a:lnTo>
                <a:lnTo>
                  <a:pt x="1393" y="918"/>
                </a:lnTo>
                <a:lnTo>
                  <a:pt x="1395" y="921"/>
                </a:lnTo>
                <a:lnTo>
                  <a:pt x="1395" y="921"/>
                </a:lnTo>
                <a:lnTo>
                  <a:pt x="1395" y="921"/>
                </a:lnTo>
                <a:lnTo>
                  <a:pt x="1395" y="921"/>
                </a:lnTo>
                <a:lnTo>
                  <a:pt x="1395" y="921"/>
                </a:lnTo>
                <a:lnTo>
                  <a:pt x="1395" y="921"/>
                </a:lnTo>
                <a:lnTo>
                  <a:pt x="1395" y="921"/>
                </a:lnTo>
                <a:lnTo>
                  <a:pt x="1398" y="921"/>
                </a:lnTo>
                <a:lnTo>
                  <a:pt x="1404" y="921"/>
                </a:lnTo>
                <a:lnTo>
                  <a:pt x="1404" y="921"/>
                </a:lnTo>
                <a:lnTo>
                  <a:pt x="1404" y="921"/>
                </a:lnTo>
                <a:lnTo>
                  <a:pt x="1404" y="921"/>
                </a:lnTo>
                <a:lnTo>
                  <a:pt x="1404" y="921"/>
                </a:lnTo>
                <a:lnTo>
                  <a:pt x="1402" y="918"/>
                </a:lnTo>
                <a:lnTo>
                  <a:pt x="1402" y="918"/>
                </a:lnTo>
                <a:lnTo>
                  <a:pt x="1402" y="918"/>
                </a:lnTo>
                <a:lnTo>
                  <a:pt x="1402" y="918"/>
                </a:lnTo>
                <a:lnTo>
                  <a:pt x="1402" y="916"/>
                </a:lnTo>
                <a:lnTo>
                  <a:pt x="1402" y="916"/>
                </a:lnTo>
                <a:lnTo>
                  <a:pt x="1400" y="916"/>
                </a:lnTo>
                <a:lnTo>
                  <a:pt x="1400" y="916"/>
                </a:lnTo>
                <a:lnTo>
                  <a:pt x="1400" y="916"/>
                </a:lnTo>
                <a:lnTo>
                  <a:pt x="1400" y="916"/>
                </a:lnTo>
                <a:lnTo>
                  <a:pt x="1400" y="914"/>
                </a:lnTo>
                <a:lnTo>
                  <a:pt x="1400" y="914"/>
                </a:lnTo>
                <a:lnTo>
                  <a:pt x="1400" y="914"/>
                </a:lnTo>
                <a:lnTo>
                  <a:pt x="1400" y="912"/>
                </a:lnTo>
                <a:lnTo>
                  <a:pt x="1398" y="912"/>
                </a:lnTo>
                <a:lnTo>
                  <a:pt x="1398" y="912"/>
                </a:lnTo>
                <a:lnTo>
                  <a:pt x="1398" y="910"/>
                </a:lnTo>
                <a:lnTo>
                  <a:pt x="1398" y="912"/>
                </a:lnTo>
                <a:lnTo>
                  <a:pt x="1398" y="912"/>
                </a:lnTo>
                <a:lnTo>
                  <a:pt x="1395" y="912"/>
                </a:lnTo>
                <a:lnTo>
                  <a:pt x="1395" y="912"/>
                </a:lnTo>
                <a:lnTo>
                  <a:pt x="1393" y="912"/>
                </a:lnTo>
                <a:lnTo>
                  <a:pt x="1393" y="912"/>
                </a:lnTo>
                <a:lnTo>
                  <a:pt x="1393" y="912"/>
                </a:lnTo>
                <a:lnTo>
                  <a:pt x="1391" y="912"/>
                </a:lnTo>
                <a:lnTo>
                  <a:pt x="1391" y="912"/>
                </a:lnTo>
                <a:lnTo>
                  <a:pt x="1389" y="912"/>
                </a:lnTo>
                <a:lnTo>
                  <a:pt x="1387" y="910"/>
                </a:lnTo>
                <a:lnTo>
                  <a:pt x="1387" y="910"/>
                </a:lnTo>
                <a:lnTo>
                  <a:pt x="1387" y="910"/>
                </a:lnTo>
                <a:lnTo>
                  <a:pt x="1387" y="910"/>
                </a:lnTo>
                <a:lnTo>
                  <a:pt x="1387" y="910"/>
                </a:lnTo>
                <a:lnTo>
                  <a:pt x="1387" y="908"/>
                </a:lnTo>
                <a:lnTo>
                  <a:pt x="1389" y="906"/>
                </a:lnTo>
                <a:lnTo>
                  <a:pt x="1389" y="906"/>
                </a:lnTo>
                <a:lnTo>
                  <a:pt x="1387" y="906"/>
                </a:lnTo>
                <a:lnTo>
                  <a:pt x="1387" y="906"/>
                </a:lnTo>
                <a:lnTo>
                  <a:pt x="1385" y="906"/>
                </a:lnTo>
                <a:lnTo>
                  <a:pt x="1383" y="908"/>
                </a:lnTo>
                <a:lnTo>
                  <a:pt x="1379" y="908"/>
                </a:lnTo>
                <a:lnTo>
                  <a:pt x="1377" y="908"/>
                </a:lnTo>
                <a:lnTo>
                  <a:pt x="1375" y="908"/>
                </a:lnTo>
                <a:lnTo>
                  <a:pt x="1372" y="908"/>
                </a:lnTo>
                <a:lnTo>
                  <a:pt x="1372" y="908"/>
                </a:lnTo>
                <a:lnTo>
                  <a:pt x="1370" y="908"/>
                </a:lnTo>
                <a:lnTo>
                  <a:pt x="1368" y="910"/>
                </a:lnTo>
                <a:lnTo>
                  <a:pt x="1366" y="910"/>
                </a:lnTo>
                <a:lnTo>
                  <a:pt x="1364" y="912"/>
                </a:lnTo>
                <a:lnTo>
                  <a:pt x="1364" y="912"/>
                </a:lnTo>
                <a:lnTo>
                  <a:pt x="1364" y="912"/>
                </a:lnTo>
                <a:lnTo>
                  <a:pt x="1364" y="912"/>
                </a:lnTo>
                <a:lnTo>
                  <a:pt x="1362" y="912"/>
                </a:lnTo>
                <a:lnTo>
                  <a:pt x="1362" y="912"/>
                </a:lnTo>
                <a:lnTo>
                  <a:pt x="1360" y="912"/>
                </a:lnTo>
                <a:lnTo>
                  <a:pt x="1360" y="910"/>
                </a:lnTo>
                <a:lnTo>
                  <a:pt x="1360" y="910"/>
                </a:lnTo>
                <a:lnTo>
                  <a:pt x="1358" y="910"/>
                </a:lnTo>
                <a:lnTo>
                  <a:pt x="1358" y="910"/>
                </a:lnTo>
                <a:lnTo>
                  <a:pt x="1354" y="910"/>
                </a:lnTo>
                <a:lnTo>
                  <a:pt x="1354" y="910"/>
                </a:lnTo>
                <a:lnTo>
                  <a:pt x="1354" y="910"/>
                </a:lnTo>
                <a:lnTo>
                  <a:pt x="1354" y="910"/>
                </a:lnTo>
                <a:lnTo>
                  <a:pt x="1354" y="908"/>
                </a:lnTo>
                <a:lnTo>
                  <a:pt x="1351" y="908"/>
                </a:lnTo>
                <a:lnTo>
                  <a:pt x="1351" y="906"/>
                </a:lnTo>
                <a:lnTo>
                  <a:pt x="1349" y="906"/>
                </a:lnTo>
                <a:lnTo>
                  <a:pt x="1349" y="904"/>
                </a:lnTo>
                <a:lnTo>
                  <a:pt x="1347" y="904"/>
                </a:lnTo>
                <a:lnTo>
                  <a:pt x="1343" y="904"/>
                </a:lnTo>
                <a:lnTo>
                  <a:pt x="1343" y="904"/>
                </a:lnTo>
                <a:lnTo>
                  <a:pt x="1343" y="904"/>
                </a:lnTo>
                <a:lnTo>
                  <a:pt x="1339" y="904"/>
                </a:lnTo>
                <a:lnTo>
                  <a:pt x="1339" y="904"/>
                </a:lnTo>
                <a:lnTo>
                  <a:pt x="1339" y="906"/>
                </a:lnTo>
                <a:lnTo>
                  <a:pt x="1339" y="906"/>
                </a:lnTo>
                <a:lnTo>
                  <a:pt x="1339" y="906"/>
                </a:lnTo>
                <a:lnTo>
                  <a:pt x="1339" y="906"/>
                </a:lnTo>
                <a:lnTo>
                  <a:pt x="1339" y="906"/>
                </a:lnTo>
                <a:lnTo>
                  <a:pt x="1339" y="904"/>
                </a:lnTo>
                <a:lnTo>
                  <a:pt x="1339" y="904"/>
                </a:lnTo>
                <a:lnTo>
                  <a:pt x="1339" y="902"/>
                </a:lnTo>
                <a:lnTo>
                  <a:pt x="1339" y="902"/>
                </a:lnTo>
                <a:lnTo>
                  <a:pt x="1337" y="902"/>
                </a:lnTo>
                <a:lnTo>
                  <a:pt x="1337" y="900"/>
                </a:lnTo>
                <a:lnTo>
                  <a:pt x="1337" y="900"/>
                </a:lnTo>
                <a:lnTo>
                  <a:pt x="1337" y="900"/>
                </a:lnTo>
                <a:lnTo>
                  <a:pt x="1337" y="900"/>
                </a:lnTo>
                <a:lnTo>
                  <a:pt x="1337" y="900"/>
                </a:lnTo>
                <a:lnTo>
                  <a:pt x="1337" y="897"/>
                </a:lnTo>
                <a:lnTo>
                  <a:pt x="1337" y="897"/>
                </a:lnTo>
                <a:lnTo>
                  <a:pt x="1335" y="897"/>
                </a:lnTo>
                <a:lnTo>
                  <a:pt x="1333" y="900"/>
                </a:lnTo>
                <a:lnTo>
                  <a:pt x="1333" y="900"/>
                </a:lnTo>
                <a:lnTo>
                  <a:pt x="1333" y="902"/>
                </a:lnTo>
                <a:lnTo>
                  <a:pt x="1331" y="902"/>
                </a:lnTo>
                <a:lnTo>
                  <a:pt x="1331" y="902"/>
                </a:lnTo>
                <a:lnTo>
                  <a:pt x="1328" y="902"/>
                </a:lnTo>
                <a:lnTo>
                  <a:pt x="1326" y="904"/>
                </a:lnTo>
                <a:lnTo>
                  <a:pt x="1326" y="904"/>
                </a:lnTo>
                <a:lnTo>
                  <a:pt x="1324" y="904"/>
                </a:lnTo>
                <a:lnTo>
                  <a:pt x="1320" y="906"/>
                </a:lnTo>
                <a:lnTo>
                  <a:pt x="1318" y="906"/>
                </a:lnTo>
                <a:lnTo>
                  <a:pt x="1316" y="908"/>
                </a:lnTo>
                <a:lnTo>
                  <a:pt x="1314" y="908"/>
                </a:lnTo>
                <a:lnTo>
                  <a:pt x="1312" y="910"/>
                </a:lnTo>
                <a:lnTo>
                  <a:pt x="1310" y="910"/>
                </a:lnTo>
                <a:lnTo>
                  <a:pt x="1310" y="910"/>
                </a:lnTo>
                <a:lnTo>
                  <a:pt x="1307" y="908"/>
                </a:lnTo>
                <a:lnTo>
                  <a:pt x="1305" y="908"/>
                </a:lnTo>
                <a:lnTo>
                  <a:pt x="1305" y="908"/>
                </a:lnTo>
                <a:lnTo>
                  <a:pt x="1305" y="908"/>
                </a:lnTo>
                <a:lnTo>
                  <a:pt x="1305" y="908"/>
                </a:lnTo>
                <a:lnTo>
                  <a:pt x="1305" y="908"/>
                </a:lnTo>
                <a:lnTo>
                  <a:pt x="1303" y="910"/>
                </a:lnTo>
                <a:lnTo>
                  <a:pt x="1303" y="910"/>
                </a:lnTo>
                <a:lnTo>
                  <a:pt x="1303" y="908"/>
                </a:lnTo>
                <a:lnTo>
                  <a:pt x="1303" y="908"/>
                </a:lnTo>
                <a:lnTo>
                  <a:pt x="1303" y="906"/>
                </a:lnTo>
                <a:lnTo>
                  <a:pt x="1305" y="906"/>
                </a:lnTo>
                <a:lnTo>
                  <a:pt x="1305" y="904"/>
                </a:lnTo>
                <a:lnTo>
                  <a:pt x="1305" y="904"/>
                </a:lnTo>
                <a:lnTo>
                  <a:pt x="1305" y="904"/>
                </a:lnTo>
                <a:lnTo>
                  <a:pt x="1305" y="904"/>
                </a:lnTo>
                <a:lnTo>
                  <a:pt x="1303" y="904"/>
                </a:lnTo>
                <a:lnTo>
                  <a:pt x="1303" y="904"/>
                </a:lnTo>
                <a:lnTo>
                  <a:pt x="1301" y="904"/>
                </a:lnTo>
                <a:lnTo>
                  <a:pt x="1299" y="904"/>
                </a:lnTo>
                <a:lnTo>
                  <a:pt x="1299" y="904"/>
                </a:lnTo>
                <a:lnTo>
                  <a:pt x="1299" y="904"/>
                </a:lnTo>
                <a:lnTo>
                  <a:pt x="1297" y="906"/>
                </a:lnTo>
                <a:lnTo>
                  <a:pt x="1295" y="906"/>
                </a:lnTo>
                <a:lnTo>
                  <a:pt x="1291" y="908"/>
                </a:lnTo>
                <a:lnTo>
                  <a:pt x="1289" y="908"/>
                </a:lnTo>
                <a:lnTo>
                  <a:pt x="1289" y="908"/>
                </a:lnTo>
                <a:lnTo>
                  <a:pt x="1287" y="906"/>
                </a:lnTo>
                <a:lnTo>
                  <a:pt x="1287" y="906"/>
                </a:lnTo>
                <a:lnTo>
                  <a:pt x="1287" y="906"/>
                </a:lnTo>
                <a:close/>
                <a:moveTo>
                  <a:pt x="1310" y="902"/>
                </a:moveTo>
                <a:lnTo>
                  <a:pt x="1312" y="902"/>
                </a:lnTo>
                <a:lnTo>
                  <a:pt x="1312" y="902"/>
                </a:lnTo>
                <a:lnTo>
                  <a:pt x="1310" y="902"/>
                </a:lnTo>
                <a:lnTo>
                  <a:pt x="1310" y="902"/>
                </a:lnTo>
                <a:lnTo>
                  <a:pt x="1310" y="902"/>
                </a:lnTo>
                <a:lnTo>
                  <a:pt x="1310" y="902"/>
                </a:lnTo>
                <a:lnTo>
                  <a:pt x="1310" y="902"/>
                </a:lnTo>
                <a:lnTo>
                  <a:pt x="1310" y="902"/>
                </a:lnTo>
                <a:close/>
                <a:moveTo>
                  <a:pt x="1310" y="904"/>
                </a:moveTo>
                <a:lnTo>
                  <a:pt x="1310" y="904"/>
                </a:lnTo>
                <a:lnTo>
                  <a:pt x="1310" y="904"/>
                </a:lnTo>
                <a:lnTo>
                  <a:pt x="1307" y="904"/>
                </a:lnTo>
                <a:lnTo>
                  <a:pt x="1307" y="904"/>
                </a:lnTo>
                <a:lnTo>
                  <a:pt x="1307" y="904"/>
                </a:lnTo>
                <a:lnTo>
                  <a:pt x="1307" y="904"/>
                </a:lnTo>
                <a:lnTo>
                  <a:pt x="1310" y="904"/>
                </a:lnTo>
                <a:close/>
                <a:moveTo>
                  <a:pt x="1337" y="897"/>
                </a:moveTo>
                <a:lnTo>
                  <a:pt x="1337" y="900"/>
                </a:lnTo>
                <a:lnTo>
                  <a:pt x="1337" y="900"/>
                </a:lnTo>
                <a:lnTo>
                  <a:pt x="1339" y="900"/>
                </a:lnTo>
                <a:lnTo>
                  <a:pt x="1339" y="900"/>
                </a:lnTo>
                <a:lnTo>
                  <a:pt x="1339" y="900"/>
                </a:lnTo>
                <a:lnTo>
                  <a:pt x="1339" y="900"/>
                </a:lnTo>
                <a:lnTo>
                  <a:pt x="1339" y="900"/>
                </a:lnTo>
                <a:lnTo>
                  <a:pt x="1339" y="900"/>
                </a:lnTo>
                <a:lnTo>
                  <a:pt x="1339" y="900"/>
                </a:lnTo>
                <a:lnTo>
                  <a:pt x="1339" y="900"/>
                </a:lnTo>
                <a:lnTo>
                  <a:pt x="1339" y="902"/>
                </a:lnTo>
                <a:lnTo>
                  <a:pt x="1339" y="902"/>
                </a:lnTo>
                <a:lnTo>
                  <a:pt x="1339" y="902"/>
                </a:lnTo>
                <a:lnTo>
                  <a:pt x="1339" y="902"/>
                </a:lnTo>
                <a:lnTo>
                  <a:pt x="1341" y="902"/>
                </a:lnTo>
                <a:lnTo>
                  <a:pt x="1341" y="900"/>
                </a:lnTo>
                <a:lnTo>
                  <a:pt x="1341" y="900"/>
                </a:lnTo>
                <a:lnTo>
                  <a:pt x="1343" y="897"/>
                </a:lnTo>
                <a:lnTo>
                  <a:pt x="1345" y="895"/>
                </a:lnTo>
                <a:lnTo>
                  <a:pt x="1345" y="895"/>
                </a:lnTo>
                <a:lnTo>
                  <a:pt x="1345" y="895"/>
                </a:lnTo>
                <a:lnTo>
                  <a:pt x="1345" y="895"/>
                </a:lnTo>
                <a:lnTo>
                  <a:pt x="1345" y="895"/>
                </a:lnTo>
                <a:lnTo>
                  <a:pt x="1347" y="895"/>
                </a:lnTo>
                <a:lnTo>
                  <a:pt x="1349" y="893"/>
                </a:lnTo>
                <a:lnTo>
                  <a:pt x="1347" y="893"/>
                </a:lnTo>
                <a:lnTo>
                  <a:pt x="1347" y="893"/>
                </a:lnTo>
                <a:lnTo>
                  <a:pt x="1345" y="893"/>
                </a:lnTo>
                <a:lnTo>
                  <a:pt x="1343" y="893"/>
                </a:lnTo>
                <a:lnTo>
                  <a:pt x="1341" y="895"/>
                </a:lnTo>
                <a:lnTo>
                  <a:pt x="1339" y="895"/>
                </a:lnTo>
                <a:lnTo>
                  <a:pt x="1337" y="897"/>
                </a:lnTo>
                <a:lnTo>
                  <a:pt x="1337" y="897"/>
                </a:lnTo>
                <a:close/>
                <a:moveTo>
                  <a:pt x="1345" y="870"/>
                </a:moveTo>
                <a:lnTo>
                  <a:pt x="1345" y="870"/>
                </a:lnTo>
                <a:lnTo>
                  <a:pt x="1345" y="870"/>
                </a:lnTo>
                <a:lnTo>
                  <a:pt x="1345" y="870"/>
                </a:lnTo>
                <a:lnTo>
                  <a:pt x="1347" y="870"/>
                </a:lnTo>
                <a:lnTo>
                  <a:pt x="1347" y="870"/>
                </a:lnTo>
                <a:lnTo>
                  <a:pt x="1347" y="870"/>
                </a:lnTo>
                <a:lnTo>
                  <a:pt x="1349" y="870"/>
                </a:lnTo>
                <a:lnTo>
                  <a:pt x="1349" y="868"/>
                </a:lnTo>
                <a:lnTo>
                  <a:pt x="1349" y="868"/>
                </a:lnTo>
                <a:lnTo>
                  <a:pt x="1347" y="868"/>
                </a:lnTo>
                <a:lnTo>
                  <a:pt x="1347" y="868"/>
                </a:lnTo>
                <a:lnTo>
                  <a:pt x="1345" y="868"/>
                </a:lnTo>
                <a:lnTo>
                  <a:pt x="1345" y="868"/>
                </a:lnTo>
                <a:lnTo>
                  <a:pt x="1343" y="868"/>
                </a:lnTo>
                <a:lnTo>
                  <a:pt x="1345" y="870"/>
                </a:lnTo>
                <a:lnTo>
                  <a:pt x="1345" y="870"/>
                </a:lnTo>
                <a:close/>
                <a:moveTo>
                  <a:pt x="1328" y="885"/>
                </a:moveTo>
                <a:lnTo>
                  <a:pt x="1328" y="887"/>
                </a:lnTo>
                <a:lnTo>
                  <a:pt x="1328" y="887"/>
                </a:lnTo>
                <a:lnTo>
                  <a:pt x="1328" y="887"/>
                </a:lnTo>
                <a:lnTo>
                  <a:pt x="1331" y="887"/>
                </a:lnTo>
                <a:lnTo>
                  <a:pt x="1331" y="887"/>
                </a:lnTo>
                <a:lnTo>
                  <a:pt x="1333" y="885"/>
                </a:lnTo>
                <a:lnTo>
                  <a:pt x="1333" y="885"/>
                </a:lnTo>
                <a:lnTo>
                  <a:pt x="1331" y="885"/>
                </a:lnTo>
                <a:lnTo>
                  <a:pt x="1331" y="885"/>
                </a:lnTo>
                <a:lnTo>
                  <a:pt x="1333" y="885"/>
                </a:lnTo>
                <a:lnTo>
                  <a:pt x="1337" y="883"/>
                </a:lnTo>
                <a:lnTo>
                  <a:pt x="1337" y="883"/>
                </a:lnTo>
                <a:lnTo>
                  <a:pt x="1337" y="883"/>
                </a:lnTo>
                <a:lnTo>
                  <a:pt x="1337" y="883"/>
                </a:lnTo>
                <a:lnTo>
                  <a:pt x="1339" y="881"/>
                </a:lnTo>
                <a:lnTo>
                  <a:pt x="1339" y="881"/>
                </a:lnTo>
                <a:lnTo>
                  <a:pt x="1337" y="881"/>
                </a:lnTo>
                <a:lnTo>
                  <a:pt x="1335" y="883"/>
                </a:lnTo>
                <a:lnTo>
                  <a:pt x="1328" y="885"/>
                </a:lnTo>
                <a:lnTo>
                  <a:pt x="1328" y="885"/>
                </a:lnTo>
                <a:lnTo>
                  <a:pt x="1328" y="885"/>
                </a:lnTo>
                <a:lnTo>
                  <a:pt x="1328" y="885"/>
                </a:lnTo>
                <a:lnTo>
                  <a:pt x="1328" y="885"/>
                </a:lnTo>
                <a:close/>
                <a:moveTo>
                  <a:pt x="1307" y="904"/>
                </a:moveTo>
                <a:lnTo>
                  <a:pt x="1305" y="906"/>
                </a:lnTo>
                <a:lnTo>
                  <a:pt x="1305" y="906"/>
                </a:lnTo>
                <a:lnTo>
                  <a:pt x="1305" y="906"/>
                </a:lnTo>
                <a:lnTo>
                  <a:pt x="1305" y="906"/>
                </a:lnTo>
                <a:lnTo>
                  <a:pt x="1305" y="906"/>
                </a:lnTo>
                <a:lnTo>
                  <a:pt x="1307" y="906"/>
                </a:lnTo>
                <a:lnTo>
                  <a:pt x="1307" y="906"/>
                </a:lnTo>
                <a:lnTo>
                  <a:pt x="1307" y="906"/>
                </a:lnTo>
                <a:lnTo>
                  <a:pt x="1307" y="904"/>
                </a:lnTo>
                <a:lnTo>
                  <a:pt x="1307" y="904"/>
                </a:lnTo>
                <a:lnTo>
                  <a:pt x="1307" y="904"/>
                </a:lnTo>
                <a:close/>
                <a:moveTo>
                  <a:pt x="1400" y="914"/>
                </a:moveTo>
                <a:lnTo>
                  <a:pt x="1400" y="914"/>
                </a:lnTo>
                <a:lnTo>
                  <a:pt x="1400" y="914"/>
                </a:lnTo>
                <a:lnTo>
                  <a:pt x="1400" y="914"/>
                </a:lnTo>
                <a:lnTo>
                  <a:pt x="1400" y="916"/>
                </a:lnTo>
                <a:lnTo>
                  <a:pt x="1402" y="916"/>
                </a:lnTo>
                <a:lnTo>
                  <a:pt x="1402" y="916"/>
                </a:lnTo>
                <a:lnTo>
                  <a:pt x="1402" y="914"/>
                </a:lnTo>
                <a:lnTo>
                  <a:pt x="1400" y="914"/>
                </a:lnTo>
                <a:lnTo>
                  <a:pt x="1400" y="914"/>
                </a:lnTo>
                <a:close/>
                <a:moveTo>
                  <a:pt x="2047" y="1818"/>
                </a:moveTo>
                <a:lnTo>
                  <a:pt x="2047" y="1818"/>
                </a:lnTo>
                <a:lnTo>
                  <a:pt x="2045" y="1820"/>
                </a:lnTo>
                <a:lnTo>
                  <a:pt x="2045" y="1820"/>
                </a:lnTo>
                <a:lnTo>
                  <a:pt x="2047" y="1820"/>
                </a:lnTo>
                <a:lnTo>
                  <a:pt x="2049" y="1818"/>
                </a:lnTo>
                <a:lnTo>
                  <a:pt x="2049" y="1818"/>
                </a:lnTo>
                <a:lnTo>
                  <a:pt x="2049" y="1818"/>
                </a:lnTo>
                <a:lnTo>
                  <a:pt x="2047" y="1818"/>
                </a:lnTo>
                <a:close/>
                <a:moveTo>
                  <a:pt x="1953" y="1979"/>
                </a:moveTo>
                <a:lnTo>
                  <a:pt x="1951" y="1977"/>
                </a:lnTo>
                <a:lnTo>
                  <a:pt x="1949" y="1981"/>
                </a:lnTo>
                <a:lnTo>
                  <a:pt x="1951" y="1981"/>
                </a:lnTo>
                <a:lnTo>
                  <a:pt x="1951" y="1981"/>
                </a:lnTo>
                <a:lnTo>
                  <a:pt x="1953" y="1981"/>
                </a:lnTo>
                <a:lnTo>
                  <a:pt x="1953" y="1981"/>
                </a:lnTo>
                <a:lnTo>
                  <a:pt x="1953" y="1979"/>
                </a:lnTo>
                <a:lnTo>
                  <a:pt x="1953" y="1979"/>
                </a:lnTo>
                <a:lnTo>
                  <a:pt x="1953" y="1979"/>
                </a:lnTo>
                <a:lnTo>
                  <a:pt x="1953" y="1979"/>
                </a:lnTo>
                <a:close/>
                <a:moveTo>
                  <a:pt x="1967" y="1969"/>
                </a:moveTo>
                <a:lnTo>
                  <a:pt x="1967" y="1969"/>
                </a:lnTo>
                <a:lnTo>
                  <a:pt x="1967" y="1969"/>
                </a:lnTo>
                <a:lnTo>
                  <a:pt x="1965" y="1969"/>
                </a:lnTo>
                <a:lnTo>
                  <a:pt x="1965" y="1969"/>
                </a:lnTo>
                <a:lnTo>
                  <a:pt x="1965" y="1971"/>
                </a:lnTo>
                <a:lnTo>
                  <a:pt x="1967" y="1971"/>
                </a:lnTo>
                <a:lnTo>
                  <a:pt x="1967" y="1969"/>
                </a:lnTo>
                <a:lnTo>
                  <a:pt x="1970" y="1969"/>
                </a:lnTo>
                <a:lnTo>
                  <a:pt x="1967" y="1969"/>
                </a:lnTo>
                <a:lnTo>
                  <a:pt x="1967" y="1969"/>
                </a:lnTo>
                <a:close/>
                <a:moveTo>
                  <a:pt x="2087" y="2505"/>
                </a:moveTo>
                <a:lnTo>
                  <a:pt x="2087" y="2503"/>
                </a:lnTo>
                <a:lnTo>
                  <a:pt x="2087" y="2503"/>
                </a:lnTo>
                <a:lnTo>
                  <a:pt x="2085" y="2503"/>
                </a:lnTo>
                <a:lnTo>
                  <a:pt x="2085" y="2503"/>
                </a:lnTo>
                <a:lnTo>
                  <a:pt x="2085" y="2501"/>
                </a:lnTo>
                <a:lnTo>
                  <a:pt x="2083" y="2499"/>
                </a:lnTo>
                <a:lnTo>
                  <a:pt x="2083" y="2499"/>
                </a:lnTo>
                <a:lnTo>
                  <a:pt x="2083" y="2497"/>
                </a:lnTo>
                <a:lnTo>
                  <a:pt x="2081" y="2497"/>
                </a:lnTo>
                <a:lnTo>
                  <a:pt x="2081" y="2497"/>
                </a:lnTo>
                <a:lnTo>
                  <a:pt x="2081" y="2499"/>
                </a:lnTo>
                <a:lnTo>
                  <a:pt x="2081" y="2499"/>
                </a:lnTo>
                <a:lnTo>
                  <a:pt x="2079" y="2497"/>
                </a:lnTo>
                <a:lnTo>
                  <a:pt x="2076" y="2497"/>
                </a:lnTo>
                <a:lnTo>
                  <a:pt x="2076" y="2495"/>
                </a:lnTo>
                <a:lnTo>
                  <a:pt x="2076" y="2495"/>
                </a:lnTo>
                <a:lnTo>
                  <a:pt x="2074" y="2495"/>
                </a:lnTo>
                <a:lnTo>
                  <a:pt x="2074" y="2495"/>
                </a:lnTo>
                <a:lnTo>
                  <a:pt x="2074" y="2493"/>
                </a:lnTo>
                <a:lnTo>
                  <a:pt x="2072" y="2493"/>
                </a:lnTo>
                <a:lnTo>
                  <a:pt x="2072" y="2495"/>
                </a:lnTo>
                <a:lnTo>
                  <a:pt x="2070" y="2493"/>
                </a:lnTo>
                <a:lnTo>
                  <a:pt x="2068" y="2493"/>
                </a:lnTo>
                <a:lnTo>
                  <a:pt x="2066" y="2493"/>
                </a:lnTo>
                <a:lnTo>
                  <a:pt x="2066" y="2493"/>
                </a:lnTo>
                <a:lnTo>
                  <a:pt x="2064" y="2493"/>
                </a:lnTo>
                <a:lnTo>
                  <a:pt x="2058" y="2493"/>
                </a:lnTo>
                <a:lnTo>
                  <a:pt x="2058" y="2493"/>
                </a:lnTo>
                <a:lnTo>
                  <a:pt x="2058" y="2493"/>
                </a:lnTo>
                <a:lnTo>
                  <a:pt x="2062" y="2493"/>
                </a:lnTo>
                <a:lnTo>
                  <a:pt x="2062" y="2493"/>
                </a:lnTo>
                <a:lnTo>
                  <a:pt x="2062" y="2495"/>
                </a:lnTo>
                <a:lnTo>
                  <a:pt x="2062" y="2495"/>
                </a:lnTo>
                <a:lnTo>
                  <a:pt x="2064" y="2495"/>
                </a:lnTo>
                <a:lnTo>
                  <a:pt x="2070" y="2497"/>
                </a:lnTo>
                <a:lnTo>
                  <a:pt x="2070" y="2499"/>
                </a:lnTo>
                <a:lnTo>
                  <a:pt x="2072" y="2499"/>
                </a:lnTo>
                <a:lnTo>
                  <a:pt x="2074" y="2499"/>
                </a:lnTo>
                <a:lnTo>
                  <a:pt x="2074" y="2499"/>
                </a:lnTo>
                <a:lnTo>
                  <a:pt x="2074" y="2501"/>
                </a:lnTo>
                <a:lnTo>
                  <a:pt x="2076" y="2501"/>
                </a:lnTo>
                <a:lnTo>
                  <a:pt x="2076" y="2501"/>
                </a:lnTo>
                <a:lnTo>
                  <a:pt x="2079" y="2503"/>
                </a:lnTo>
                <a:lnTo>
                  <a:pt x="2079" y="2503"/>
                </a:lnTo>
                <a:lnTo>
                  <a:pt x="2081" y="2503"/>
                </a:lnTo>
                <a:lnTo>
                  <a:pt x="2081" y="2505"/>
                </a:lnTo>
                <a:lnTo>
                  <a:pt x="2083" y="2508"/>
                </a:lnTo>
                <a:lnTo>
                  <a:pt x="2085" y="2510"/>
                </a:lnTo>
                <a:lnTo>
                  <a:pt x="2085" y="2510"/>
                </a:lnTo>
                <a:lnTo>
                  <a:pt x="2087" y="2510"/>
                </a:lnTo>
                <a:lnTo>
                  <a:pt x="2089" y="2508"/>
                </a:lnTo>
                <a:lnTo>
                  <a:pt x="2089" y="2508"/>
                </a:lnTo>
                <a:lnTo>
                  <a:pt x="2087" y="2505"/>
                </a:lnTo>
                <a:lnTo>
                  <a:pt x="2087" y="2505"/>
                </a:lnTo>
                <a:close/>
                <a:moveTo>
                  <a:pt x="1823" y="891"/>
                </a:moveTo>
                <a:lnTo>
                  <a:pt x="1823" y="891"/>
                </a:lnTo>
                <a:lnTo>
                  <a:pt x="1823" y="891"/>
                </a:lnTo>
                <a:lnTo>
                  <a:pt x="1823" y="891"/>
                </a:lnTo>
                <a:lnTo>
                  <a:pt x="1823" y="893"/>
                </a:lnTo>
                <a:lnTo>
                  <a:pt x="1821" y="893"/>
                </a:lnTo>
                <a:lnTo>
                  <a:pt x="1821" y="893"/>
                </a:lnTo>
                <a:lnTo>
                  <a:pt x="1821" y="895"/>
                </a:lnTo>
                <a:lnTo>
                  <a:pt x="1821" y="895"/>
                </a:lnTo>
                <a:lnTo>
                  <a:pt x="1823" y="893"/>
                </a:lnTo>
                <a:lnTo>
                  <a:pt x="1823" y="891"/>
                </a:lnTo>
                <a:lnTo>
                  <a:pt x="1823" y="891"/>
                </a:lnTo>
                <a:close/>
                <a:moveTo>
                  <a:pt x="1768" y="2445"/>
                </a:moveTo>
                <a:lnTo>
                  <a:pt x="1768" y="2445"/>
                </a:lnTo>
                <a:lnTo>
                  <a:pt x="1771" y="2445"/>
                </a:lnTo>
                <a:lnTo>
                  <a:pt x="1768" y="2443"/>
                </a:lnTo>
                <a:lnTo>
                  <a:pt x="1768" y="2443"/>
                </a:lnTo>
                <a:lnTo>
                  <a:pt x="1764" y="2443"/>
                </a:lnTo>
                <a:lnTo>
                  <a:pt x="1764" y="2443"/>
                </a:lnTo>
                <a:lnTo>
                  <a:pt x="1764" y="2443"/>
                </a:lnTo>
                <a:lnTo>
                  <a:pt x="1764" y="2445"/>
                </a:lnTo>
                <a:lnTo>
                  <a:pt x="1764" y="2445"/>
                </a:lnTo>
                <a:lnTo>
                  <a:pt x="1764" y="2445"/>
                </a:lnTo>
                <a:lnTo>
                  <a:pt x="1764" y="2445"/>
                </a:lnTo>
                <a:lnTo>
                  <a:pt x="1760" y="2445"/>
                </a:lnTo>
                <a:lnTo>
                  <a:pt x="1760" y="2443"/>
                </a:lnTo>
                <a:lnTo>
                  <a:pt x="1760" y="2443"/>
                </a:lnTo>
                <a:lnTo>
                  <a:pt x="1760" y="2443"/>
                </a:lnTo>
                <a:lnTo>
                  <a:pt x="1762" y="2443"/>
                </a:lnTo>
                <a:lnTo>
                  <a:pt x="1762" y="2440"/>
                </a:lnTo>
                <a:lnTo>
                  <a:pt x="1762" y="2440"/>
                </a:lnTo>
                <a:lnTo>
                  <a:pt x="1760" y="2440"/>
                </a:lnTo>
                <a:lnTo>
                  <a:pt x="1758" y="2440"/>
                </a:lnTo>
                <a:lnTo>
                  <a:pt x="1756" y="2440"/>
                </a:lnTo>
                <a:lnTo>
                  <a:pt x="1754" y="2440"/>
                </a:lnTo>
                <a:lnTo>
                  <a:pt x="1754" y="2440"/>
                </a:lnTo>
                <a:lnTo>
                  <a:pt x="1752" y="2445"/>
                </a:lnTo>
                <a:lnTo>
                  <a:pt x="1752" y="2445"/>
                </a:lnTo>
                <a:lnTo>
                  <a:pt x="1752" y="2447"/>
                </a:lnTo>
                <a:lnTo>
                  <a:pt x="1752" y="2447"/>
                </a:lnTo>
                <a:lnTo>
                  <a:pt x="1752" y="2447"/>
                </a:lnTo>
                <a:lnTo>
                  <a:pt x="1750" y="2449"/>
                </a:lnTo>
                <a:lnTo>
                  <a:pt x="1750" y="2449"/>
                </a:lnTo>
                <a:lnTo>
                  <a:pt x="1747" y="2449"/>
                </a:lnTo>
                <a:lnTo>
                  <a:pt x="1745" y="2451"/>
                </a:lnTo>
                <a:lnTo>
                  <a:pt x="1745" y="2453"/>
                </a:lnTo>
                <a:lnTo>
                  <a:pt x="1743" y="2455"/>
                </a:lnTo>
                <a:lnTo>
                  <a:pt x="1743" y="2455"/>
                </a:lnTo>
                <a:lnTo>
                  <a:pt x="1745" y="2457"/>
                </a:lnTo>
                <a:lnTo>
                  <a:pt x="1747" y="2459"/>
                </a:lnTo>
                <a:lnTo>
                  <a:pt x="1747" y="2457"/>
                </a:lnTo>
                <a:lnTo>
                  <a:pt x="1750" y="2457"/>
                </a:lnTo>
                <a:lnTo>
                  <a:pt x="1750" y="2457"/>
                </a:lnTo>
                <a:lnTo>
                  <a:pt x="1752" y="2457"/>
                </a:lnTo>
                <a:lnTo>
                  <a:pt x="1750" y="2453"/>
                </a:lnTo>
                <a:lnTo>
                  <a:pt x="1752" y="2453"/>
                </a:lnTo>
                <a:lnTo>
                  <a:pt x="1758" y="2455"/>
                </a:lnTo>
                <a:lnTo>
                  <a:pt x="1758" y="2453"/>
                </a:lnTo>
                <a:lnTo>
                  <a:pt x="1758" y="2453"/>
                </a:lnTo>
                <a:lnTo>
                  <a:pt x="1758" y="2453"/>
                </a:lnTo>
                <a:lnTo>
                  <a:pt x="1762" y="2451"/>
                </a:lnTo>
                <a:lnTo>
                  <a:pt x="1764" y="2451"/>
                </a:lnTo>
                <a:lnTo>
                  <a:pt x="1764" y="2449"/>
                </a:lnTo>
                <a:lnTo>
                  <a:pt x="1768" y="2449"/>
                </a:lnTo>
                <a:lnTo>
                  <a:pt x="1771" y="2447"/>
                </a:lnTo>
                <a:lnTo>
                  <a:pt x="1771" y="2447"/>
                </a:lnTo>
                <a:lnTo>
                  <a:pt x="1771" y="2447"/>
                </a:lnTo>
                <a:lnTo>
                  <a:pt x="1768" y="2447"/>
                </a:lnTo>
                <a:lnTo>
                  <a:pt x="1768" y="2445"/>
                </a:lnTo>
                <a:close/>
                <a:moveTo>
                  <a:pt x="1398" y="923"/>
                </a:moveTo>
                <a:lnTo>
                  <a:pt x="1395" y="923"/>
                </a:lnTo>
                <a:lnTo>
                  <a:pt x="1395" y="923"/>
                </a:lnTo>
                <a:lnTo>
                  <a:pt x="1395" y="923"/>
                </a:lnTo>
                <a:lnTo>
                  <a:pt x="1395" y="925"/>
                </a:lnTo>
                <a:lnTo>
                  <a:pt x="1395" y="925"/>
                </a:lnTo>
                <a:lnTo>
                  <a:pt x="1398" y="925"/>
                </a:lnTo>
                <a:lnTo>
                  <a:pt x="1398" y="925"/>
                </a:lnTo>
                <a:lnTo>
                  <a:pt x="1398" y="925"/>
                </a:lnTo>
                <a:lnTo>
                  <a:pt x="1398" y="925"/>
                </a:lnTo>
                <a:lnTo>
                  <a:pt x="1398" y="923"/>
                </a:lnTo>
                <a:close/>
                <a:moveTo>
                  <a:pt x="1905" y="2036"/>
                </a:moveTo>
                <a:lnTo>
                  <a:pt x="1905" y="2036"/>
                </a:lnTo>
                <a:lnTo>
                  <a:pt x="1905" y="2038"/>
                </a:lnTo>
                <a:lnTo>
                  <a:pt x="1905" y="2040"/>
                </a:lnTo>
                <a:lnTo>
                  <a:pt x="1905" y="2040"/>
                </a:lnTo>
                <a:lnTo>
                  <a:pt x="1905" y="2040"/>
                </a:lnTo>
                <a:lnTo>
                  <a:pt x="1907" y="2038"/>
                </a:lnTo>
                <a:lnTo>
                  <a:pt x="1907" y="2036"/>
                </a:lnTo>
                <a:lnTo>
                  <a:pt x="1907" y="2034"/>
                </a:lnTo>
                <a:lnTo>
                  <a:pt x="1905" y="2036"/>
                </a:lnTo>
                <a:close/>
                <a:moveTo>
                  <a:pt x="1475" y="973"/>
                </a:moveTo>
                <a:lnTo>
                  <a:pt x="1475" y="973"/>
                </a:lnTo>
                <a:lnTo>
                  <a:pt x="1475" y="973"/>
                </a:lnTo>
                <a:lnTo>
                  <a:pt x="1475" y="973"/>
                </a:lnTo>
                <a:lnTo>
                  <a:pt x="1475" y="973"/>
                </a:lnTo>
                <a:lnTo>
                  <a:pt x="1475" y="973"/>
                </a:lnTo>
                <a:lnTo>
                  <a:pt x="1475" y="973"/>
                </a:lnTo>
                <a:lnTo>
                  <a:pt x="1475" y="973"/>
                </a:lnTo>
                <a:lnTo>
                  <a:pt x="1475" y="973"/>
                </a:lnTo>
                <a:lnTo>
                  <a:pt x="1475" y="973"/>
                </a:lnTo>
                <a:close/>
                <a:moveTo>
                  <a:pt x="1760" y="2453"/>
                </a:moveTo>
                <a:lnTo>
                  <a:pt x="1760" y="2453"/>
                </a:lnTo>
                <a:lnTo>
                  <a:pt x="1760" y="2453"/>
                </a:lnTo>
                <a:lnTo>
                  <a:pt x="1760" y="2455"/>
                </a:lnTo>
                <a:lnTo>
                  <a:pt x="1762" y="2455"/>
                </a:lnTo>
                <a:lnTo>
                  <a:pt x="1760" y="2453"/>
                </a:lnTo>
                <a:lnTo>
                  <a:pt x="1760" y="2453"/>
                </a:lnTo>
                <a:close/>
                <a:moveTo>
                  <a:pt x="1375" y="935"/>
                </a:moveTo>
                <a:lnTo>
                  <a:pt x="1372" y="935"/>
                </a:lnTo>
                <a:lnTo>
                  <a:pt x="1372" y="935"/>
                </a:lnTo>
                <a:lnTo>
                  <a:pt x="1372" y="935"/>
                </a:lnTo>
                <a:lnTo>
                  <a:pt x="1375" y="937"/>
                </a:lnTo>
                <a:lnTo>
                  <a:pt x="1375" y="937"/>
                </a:lnTo>
                <a:lnTo>
                  <a:pt x="1375" y="935"/>
                </a:lnTo>
                <a:lnTo>
                  <a:pt x="1375" y="935"/>
                </a:lnTo>
                <a:lnTo>
                  <a:pt x="1375" y="935"/>
                </a:lnTo>
                <a:close/>
                <a:moveTo>
                  <a:pt x="1741" y="2455"/>
                </a:moveTo>
                <a:lnTo>
                  <a:pt x="1741" y="2457"/>
                </a:lnTo>
                <a:lnTo>
                  <a:pt x="1741" y="2457"/>
                </a:lnTo>
                <a:lnTo>
                  <a:pt x="1741" y="2457"/>
                </a:lnTo>
                <a:lnTo>
                  <a:pt x="1741" y="2457"/>
                </a:lnTo>
                <a:lnTo>
                  <a:pt x="1743" y="2457"/>
                </a:lnTo>
                <a:lnTo>
                  <a:pt x="1743" y="2457"/>
                </a:lnTo>
                <a:lnTo>
                  <a:pt x="1741" y="2455"/>
                </a:lnTo>
                <a:lnTo>
                  <a:pt x="1741" y="2455"/>
                </a:lnTo>
                <a:close/>
                <a:moveTo>
                  <a:pt x="1381" y="925"/>
                </a:moveTo>
                <a:lnTo>
                  <a:pt x="1381" y="925"/>
                </a:lnTo>
                <a:lnTo>
                  <a:pt x="1379" y="927"/>
                </a:lnTo>
                <a:lnTo>
                  <a:pt x="1379" y="927"/>
                </a:lnTo>
                <a:lnTo>
                  <a:pt x="1381" y="927"/>
                </a:lnTo>
                <a:lnTo>
                  <a:pt x="1381" y="927"/>
                </a:lnTo>
                <a:lnTo>
                  <a:pt x="1381" y="927"/>
                </a:lnTo>
                <a:lnTo>
                  <a:pt x="1381" y="927"/>
                </a:lnTo>
                <a:lnTo>
                  <a:pt x="1381" y="925"/>
                </a:lnTo>
                <a:lnTo>
                  <a:pt x="1381" y="925"/>
                </a:lnTo>
                <a:lnTo>
                  <a:pt x="1381" y="925"/>
                </a:lnTo>
                <a:close/>
                <a:moveTo>
                  <a:pt x="1360" y="933"/>
                </a:moveTo>
                <a:lnTo>
                  <a:pt x="1358" y="933"/>
                </a:lnTo>
                <a:lnTo>
                  <a:pt x="1358" y="933"/>
                </a:lnTo>
                <a:lnTo>
                  <a:pt x="1358" y="935"/>
                </a:lnTo>
                <a:lnTo>
                  <a:pt x="1356" y="935"/>
                </a:lnTo>
                <a:lnTo>
                  <a:pt x="1356" y="935"/>
                </a:lnTo>
                <a:lnTo>
                  <a:pt x="1356" y="937"/>
                </a:lnTo>
                <a:lnTo>
                  <a:pt x="1356" y="937"/>
                </a:lnTo>
                <a:lnTo>
                  <a:pt x="1354" y="939"/>
                </a:lnTo>
                <a:lnTo>
                  <a:pt x="1354" y="939"/>
                </a:lnTo>
                <a:lnTo>
                  <a:pt x="1354" y="939"/>
                </a:lnTo>
                <a:lnTo>
                  <a:pt x="1354" y="939"/>
                </a:lnTo>
                <a:lnTo>
                  <a:pt x="1354" y="941"/>
                </a:lnTo>
                <a:lnTo>
                  <a:pt x="1356" y="941"/>
                </a:lnTo>
                <a:lnTo>
                  <a:pt x="1356" y="941"/>
                </a:lnTo>
                <a:lnTo>
                  <a:pt x="1358" y="939"/>
                </a:lnTo>
                <a:lnTo>
                  <a:pt x="1358" y="939"/>
                </a:lnTo>
                <a:lnTo>
                  <a:pt x="1358" y="939"/>
                </a:lnTo>
                <a:lnTo>
                  <a:pt x="1358" y="937"/>
                </a:lnTo>
                <a:lnTo>
                  <a:pt x="1358" y="937"/>
                </a:lnTo>
                <a:lnTo>
                  <a:pt x="1358" y="937"/>
                </a:lnTo>
                <a:lnTo>
                  <a:pt x="1358" y="937"/>
                </a:lnTo>
                <a:lnTo>
                  <a:pt x="1358" y="937"/>
                </a:lnTo>
                <a:lnTo>
                  <a:pt x="1358" y="935"/>
                </a:lnTo>
                <a:lnTo>
                  <a:pt x="1358" y="935"/>
                </a:lnTo>
                <a:lnTo>
                  <a:pt x="1358" y="935"/>
                </a:lnTo>
                <a:lnTo>
                  <a:pt x="1358" y="935"/>
                </a:lnTo>
                <a:lnTo>
                  <a:pt x="1358" y="935"/>
                </a:lnTo>
                <a:lnTo>
                  <a:pt x="1360" y="935"/>
                </a:lnTo>
                <a:lnTo>
                  <a:pt x="1360" y="933"/>
                </a:lnTo>
                <a:lnTo>
                  <a:pt x="1360" y="933"/>
                </a:lnTo>
                <a:lnTo>
                  <a:pt x="1360" y="933"/>
                </a:lnTo>
                <a:lnTo>
                  <a:pt x="1360" y="933"/>
                </a:lnTo>
                <a:lnTo>
                  <a:pt x="1360" y="933"/>
                </a:lnTo>
                <a:lnTo>
                  <a:pt x="1360" y="933"/>
                </a:lnTo>
                <a:lnTo>
                  <a:pt x="1360" y="933"/>
                </a:lnTo>
                <a:close/>
                <a:moveTo>
                  <a:pt x="1515" y="950"/>
                </a:moveTo>
                <a:lnTo>
                  <a:pt x="1517" y="950"/>
                </a:lnTo>
                <a:lnTo>
                  <a:pt x="1517" y="950"/>
                </a:lnTo>
                <a:lnTo>
                  <a:pt x="1515" y="950"/>
                </a:lnTo>
                <a:lnTo>
                  <a:pt x="1515" y="950"/>
                </a:lnTo>
                <a:lnTo>
                  <a:pt x="1515" y="950"/>
                </a:lnTo>
                <a:lnTo>
                  <a:pt x="1515" y="950"/>
                </a:lnTo>
                <a:lnTo>
                  <a:pt x="1515" y="950"/>
                </a:lnTo>
                <a:close/>
                <a:moveTo>
                  <a:pt x="1515" y="956"/>
                </a:moveTo>
                <a:lnTo>
                  <a:pt x="1515" y="956"/>
                </a:lnTo>
                <a:lnTo>
                  <a:pt x="1513" y="956"/>
                </a:lnTo>
                <a:lnTo>
                  <a:pt x="1513" y="956"/>
                </a:lnTo>
                <a:lnTo>
                  <a:pt x="1513" y="956"/>
                </a:lnTo>
                <a:lnTo>
                  <a:pt x="1513" y="956"/>
                </a:lnTo>
                <a:lnTo>
                  <a:pt x="1515" y="956"/>
                </a:lnTo>
                <a:close/>
                <a:moveTo>
                  <a:pt x="1423" y="994"/>
                </a:moveTo>
                <a:lnTo>
                  <a:pt x="1421" y="994"/>
                </a:lnTo>
                <a:lnTo>
                  <a:pt x="1421" y="994"/>
                </a:lnTo>
                <a:lnTo>
                  <a:pt x="1421" y="996"/>
                </a:lnTo>
                <a:lnTo>
                  <a:pt x="1423" y="994"/>
                </a:lnTo>
                <a:lnTo>
                  <a:pt x="1423" y="994"/>
                </a:lnTo>
                <a:lnTo>
                  <a:pt x="1423" y="994"/>
                </a:lnTo>
                <a:lnTo>
                  <a:pt x="1423" y="994"/>
                </a:lnTo>
                <a:close/>
                <a:moveTo>
                  <a:pt x="1511" y="954"/>
                </a:moveTo>
                <a:lnTo>
                  <a:pt x="1511" y="954"/>
                </a:lnTo>
                <a:lnTo>
                  <a:pt x="1511" y="954"/>
                </a:lnTo>
                <a:lnTo>
                  <a:pt x="1511" y="954"/>
                </a:lnTo>
                <a:lnTo>
                  <a:pt x="1513" y="952"/>
                </a:lnTo>
                <a:lnTo>
                  <a:pt x="1513" y="952"/>
                </a:lnTo>
                <a:lnTo>
                  <a:pt x="1513" y="952"/>
                </a:lnTo>
                <a:lnTo>
                  <a:pt x="1515" y="952"/>
                </a:lnTo>
                <a:lnTo>
                  <a:pt x="1515" y="952"/>
                </a:lnTo>
                <a:lnTo>
                  <a:pt x="1513" y="952"/>
                </a:lnTo>
                <a:lnTo>
                  <a:pt x="1513" y="952"/>
                </a:lnTo>
                <a:lnTo>
                  <a:pt x="1511" y="952"/>
                </a:lnTo>
                <a:lnTo>
                  <a:pt x="1511" y="952"/>
                </a:lnTo>
                <a:lnTo>
                  <a:pt x="1511" y="952"/>
                </a:lnTo>
                <a:lnTo>
                  <a:pt x="1511" y="952"/>
                </a:lnTo>
                <a:lnTo>
                  <a:pt x="1511" y="952"/>
                </a:lnTo>
                <a:lnTo>
                  <a:pt x="1511" y="954"/>
                </a:lnTo>
                <a:close/>
                <a:moveTo>
                  <a:pt x="1507" y="954"/>
                </a:moveTo>
                <a:lnTo>
                  <a:pt x="1507" y="954"/>
                </a:lnTo>
                <a:lnTo>
                  <a:pt x="1509" y="952"/>
                </a:lnTo>
                <a:lnTo>
                  <a:pt x="1509" y="952"/>
                </a:lnTo>
                <a:lnTo>
                  <a:pt x="1507" y="952"/>
                </a:lnTo>
                <a:lnTo>
                  <a:pt x="1507" y="952"/>
                </a:lnTo>
                <a:lnTo>
                  <a:pt x="1507" y="954"/>
                </a:lnTo>
                <a:lnTo>
                  <a:pt x="1507" y="954"/>
                </a:lnTo>
                <a:lnTo>
                  <a:pt x="1507" y="954"/>
                </a:lnTo>
                <a:close/>
                <a:moveTo>
                  <a:pt x="1362" y="931"/>
                </a:moveTo>
                <a:lnTo>
                  <a:pt x="1360" y="931"/>
                </a:lnTo>
                <a:lnTo>
                  <a:pt x="1360" y="931"/>
                </a:lnTo>
                <a:lnTo>
                  <a:pt x="1360" y="931"/>
                </a:lnTo>
                <a:lnTo>
                  <a:pt x="1360" y="931"/>
                </a:lnTo>
                <a:lnTo>
                  <a:pt x="1362" y="931"/>
                </a:lnTo>
                <a:lnTo>
                  <a:pt x="1362" y="931"/>
                </a:lnTo>
                <a:lnTo>
                  <a:pt x="1362" y="931"/>
                </a:lnTo>
                <a:lnTo>
                  <a:pt x="1362" y="931"/>
                </a:lnTo>
                <a:lnTo>
                  <a:pt x="1362" y="931"/>
                </a:lnTo>
                <a:close/>
                <a:moveTo>
                  <a:pt x="277" y="677"/>
                </a:moveTo>
                <a:lnTo>
                  <a:pt x="279" y="673"/>
                </a:lnTo>
                <a:lnTo>
                  <a:pt x="279" y="673"/>
                </a:lnTo>
                <a:lnTo>
                  <a:pt x="274" y="673"/>
                </a:lnTo>
                <a:lnTo>
                  <a:pt x="274" y="675"/>
                </a:lnTo>
                <a:lnTo>
                  <a:pt x="272" y="675"/>
                </a:lnTo>
                <a:lnTo>
                  <a:pt x="274" y="677"/>
                </a:lnTo>
                <a:lnTo>
                  <a:pt x="274" y="677"/>
                </a:lnTo>
                <a:lnTo>
                  <a:pt x="277" y="677"/>
                </a:lnTo>
                <a:close/>
                <a:moveTo>
                  <a:pt x="828" y="897"/>
                </a:moveTo>
                <a:lnTo>
                  <a:pt x="828" y="900"/>
                </a:lnTo>
                <a:lnTo>
                  <a:pt x="828" y="900"/>
                </a:lnTo>
                <a:lnTo>
                  <a:pt x="828" y="897"/>
                </a:lnTo>
                <a:lnTo>
                  <a:pt x="828" y="897"/>
                </a:lnTo>
                <a:lnTo>
                  <a:pt x="828" y="897"/>
                </a:lnTo>
                <a:lnTo>
                  <a:pt x="828" y="897"/>
                </a:lnTo>
                <a:lnTo>
                  <a:pt x="828" y="897"/>
                </a:lnTo>
                <a:close/>
                <a:moveTo>
                  <a:pt x="205" y="503"/>
                </a:moveTo>
                <a:lnTo>
                  <a:pt x="205" y="503"/>
                </a:lnTo>
                <a:lnTo>
                  <a:pt x="203" y="505"/>
                </a:lnTo>
                <a:lnTo>
                  <a:pt x="201" y="505"/>
                </a:lnTo>
                <a:lnTo>
                  <a:pt x="201" y="505"/>
                </a:lnTo>
                <a:lnTo>
                  <a:pt x="201" y="505"/>
                </a:lnTo>
                <a:lnTo>
                  <a:pt x="203" y="505"/>
                </a:lnTo>
                <a:lnTo>
                  <a:pt x="205" y="503"/>
                </a:lnTo>
                <a:close/>
                <a:moveTo>
                  <a:pt x="1257" y="606"/>
                </a:moveTo>
                <a:lnTo>
                  <a:pt x="1257" y="606"/>
                </a:lnTo>
                <a:lnTo>
                  <a:pt x="1259" y="606"/>
                </a:lnTo>
                <a:lnTo>
                  <a:pt x="1259" y="606"/>
                </a:lnTo>
                <a:lnTo>
                  <a:pt x="1261" y="606"/>
                </a:lnTo>
                <a:lnTo>
                  <a:pt x="1261" y="606"/>
                </a:lnTo>
                <a:lnTo>
                  <a:pt x="1259" y="604"/>
                </a:lnTo>
                <a:lnTo>
                  <a:pt x="1257" y="606"/>
                </a:lnTo>
                <a:close/>
                <a:moveTo>
                  <a:pt x="1041" y="487"/>
                </a:moveTo>
                <a:lnTo>
                  <a:pt x="1041" y="489"/>
                </a:lnTo>
                <a:lnTo>
                  <a:pt x="1043" y="491"/>
                </a:lnTo>
                <a:lnTo>
                  <a:pt x="1043" y="491"/>
                </a:lnTo>
                <a:lnTo>
                  <a:pt x="1046" y="491"/>
                </a:lnTo>
                <a:lnTo>
                  <a:pt x="1046" y="489"/>
                </a:lnTo>
                <a:lnTo>
                  <a:pt x="1046" y="489"/>
                </a:lnTo>
                <a:lnTo>
                  <a:pt x="1043" y="489"/>
                </a:lnTo>
                <a:lnTo>
                  <a:pt x="1041" y="487"/>
                </a:lnTo>
                <a:close/>
                <a:moveTo>
                  <a:pt x="1041" y="478"/>
                </a:moveTo>
                <a:lnTo>
                  <a:pt x="1041" y="478"/>
                </a:lnTo>
                <a:lnTo>
                  <a:pt x="1043" y="478"/>
                </a:lnTo>
                <a:lnTo>
                  <a:pt x="1043" y="480"/>
                </a:lnTo>
                <a:lnTo>
                  <a:pt x="1043" y="480"/>
                </a:lnTo>
                <a:lnTo>
                  <a:pt x="1046" y="478"/>
                </a:lnTo>
                <a:lnTo>
                  <a:pt x="1046" y="476"/>
                </a:lnTo>
                <a:lnTo>
                  <a:pt x="1043" y="476"/>
                </a:lnTo>
                <a:lnTo>
                  <a:pt x="1043" y="476"/>
                </a:lnTo>
                <a:lnTo>
                  <a:pt x="1043" y="476"/>
                </a:lnTo>
                <a:lnTo>
                  <a:pt x="1043" y="474"/>
                </a:lnTo>
                <a:lnTo>
                  <a:pt x="1043" y="472"/>
                </a:lnTo>
                <a:lnTo>
                  <a:pt x="1041" y="472"/>
                </a:lnTo>
                <a:lnTo>
                  <a:pt x="1041" y="472"/>
                </a:lnTo>
                <a:lnTo>
                  <a:pt x="1041" y="474"/>
                </a:lnTo>
                <a:lnTo>
                  <a:pt x="1041" y="474"/>
                </a:lnTo>
                <a:lnTo>
                  <a:pt x="1041" y="478"/>
                </a:lnTo>
                <a:close/>
                <a:moveTo>
                  <a:pt x="832" y="879"/>
                </a:moveTo>
                <a:lnTo>
                  <a:pt x="832" y="879"/>
                </a:lnTo>
                <a:lnTo>
                  <a:pt x="832" y="876"/>
                </a:lnTo>
                <a:lnTo>
                  <a:pt x="832" y="876"/>
                </a:lnTo>
                <a:lnTo>
                  <a:pt x="832" y="876"/>
                </a:lnTo>
                <a:lnTo>
                  <a:pt x="830" y="876"/>
                </a:lnTo>
                <a:lnTo>
                  <a:pt x="830" y="879"/>
                </a:lnTo>
                <a:lnTo>
                  <a:pt x="830" y="879"/>
                </a:lnTo>
                <a:lnTo>
                  <a:pt x="830" y="881"/>
                </a:lnTo>
                <a:lnTo>
                  <a:pt x="830" y="881"/>
                </a:lnTo>
                <a:lnTo>
                  <a:pt x="830" y="881"/>
                </a:lnTo>
                <a:lnTo>
                  <a:pt x="832" y="881"/>
                </a:lnTo>
                <a:lnTo>
                  <a:pt x="832" y="881"/>
                </a:lnTo>
                <a:lnTo>
                  <a:pt x="832" y="883"/>
                </a:lnTo>
                <a:lnTo>
                  <a:pt x="832" y="883"/>
                </a:lnTo>
                <a:lnTo>
                  <a:pt x="832" y="885"/>
                </a:lnTo>
                <a:lnTo>
                  <a:pt x="834" y="885"/>
                </a:lnTo>
                <a:lnTo>
                  <a:pt x="834" y="885"/>
                </a:lnTo>
                <a:lnTo>
                  <a:pt x="834" y="885"/>
                </a:lnTo>
                <a:lnTo>
                  <a:pt x="834" y="885"/>
                </a:lnTo>
                <a:lnTo>
                  <a:pt x="834" y="885"/>
                </a:lnTo>
                <a:lnTo>
                  <a:pt x="834" y="885"/>
                </a:lnTo>
                <a:lnTo>
                  <a:pt x="834" y="885"/>
                </a:lnTo>
                <a:lnTo>
                  <a:pt x="834" y="883"/>
                </a:lnTo>
                <a:lnTo>
                  <a:pt x="832" y="883"/>
                </a:lnTo>
                <a:lnTo>
                  <a:pt x="832" y="881"/>
                </a:lnTo>
                <a:lnTo>
                  <a:pt x="832" y="881"/>
                </a:lnTo>
                <a:lnTo>
                  <a:pt x="832" y="881"/>
                </a:lnTo>
                <a:lnTo>
                  <a:pt x="830" y="881"/>
                </a:lnTo>
                <a:lnTo>
                  <a:pt x="830" y="879"/>
                </a:lnTo>
                <a:lnTo>
                  <a:pt x="832" y="879"/>
                </a:lnTo>
                <a:close/>
                <a:moveTo>
                  <a:pt x="826" y="874"/>
                </a:moveTo>
                <a:lnTo>
                  <a:pt x="823" y="872"/>
                </a:lnTo>
                <a:lnTo>
                  <a:pt x="823" y="872"/>
                </a:lnTo>
                <a:lnTo>
                  <a:pt x="823" y="872"/>
                </a:lnTo>
                <a:lnTo>
                  <a:pt x="823" y="874"/>
                </a:lnTo>
                <a:lnTo>
                  <a:pt x="823" y="874"/>
                </a:lnTo>
                <a:lnTo>
                  <a:pt x="823" y="874"/>
                </a:lnTo>
                <a:lnTo>
                  <a:pt x="826" y="874"/>
                </a:lnTo>
                <a:lnTo>
                  <a:pt x="826" y="874"/>
                </a:lnTo>
                <a:lnTo>
                  <a:pt x="826" y="874"/>
                </a:lnTo>
                <a:close/>
                <a:moveTo>
                  <a:pt x="834" y="891"/>
                </a:moveTo>
                <a:lnTo>
                  <a:pt x="834" y="889"/>
                </a:lnTo>
                <a:lnTo>
                  <a:pt x="832" y="889"/>
                </a:lnTo>
                <a:lnTo>
                  <a:pt x="832" y="889"/>
                </a:lnTo>
                <a:lnTo>
                  <a:pt x="832" y="889"/>
                </a:lnTo>
                <a:lnTo>
                  <a:pt x="832" y="889"/>
                </a:lnTo>
                <a:lnTo>
                  <a:pt x="832" y="891"/>
                </a:lnTo>
                <a:lnTo>
                  <a:pt x="832" y="891"/>
                </a:lnTo>
                <a:lnTo>
                  <a:pt x="834" y="891"/>
                </a:lnTo>
                <a:lnTo>
                  <a:pt x="834" y="891"/>
                </a:lnTo>
                <a:close/>
                <a:moveTo>
                  <a:pt x="834" y="895"/>
                </a:moveTo>
                <a:lnTo>
                  <a:pt x="834" y="895"/>
                </a:lnTo>
                <a:lnTo>
                  <a:pt x="834" y="895"/>
                </a:lnTo>
                <a:lnTo>
                  <a:pt x="834" y="895"/>
                </a:lnTo>
                <a:lnTo>
                  <a:pt x="834" y="895"/>
                </a:lnTo>
                <a:lnTo>
                  <a:pt x="834" y="893"/>
                </a:lnTo>
                <a:lnTo>
                  <a:pt x="834" y="893"/>
                </a:lnTo>
                <a:lnTo>
                  <a:pt x="834" y="893"/>
                </a:lnTo>
                <a:lnTo>
                  <a:pt x="834" y="895"/>
                </a:lnTo>
                <a:lnTo>
                  <a:pt x="832" y="895"/>
                </a:lnTo>
                <a:lnTo>
                  <a:pt x="834" y="895"/>
                </a:lnTo>
                <a:lnTo>
                  <a:pt x="834" y="895"/>
                </a:lnTo>
                <a:close/>
                <a:moveTo>
                  <a:pt x="1802" y="832"/>
                </a:moveTo>
                <a:lnTo>
                  <a:pt x="1802" y="832"/>
                </a:lnTo>
                <a:lnTo>
                  <a:pt x="1802" y="832"/>
                </a:lnTo>
                <a:lnTo>
                  <a:pt x="1802" y="832"/>
                </a:lnTo>
                <a:lnTo>
                  <a:pt x="1804" y="832"/>
                </a:lnTo>
                <a:lnTo>
                  <a:pt x="1804" y="832"/>
                </a:lnTo>
                <a:lnTo>
                  <a:pt x="1804" y="832"/>
                </a:lnTo>
                <a:lnTo>
                  <a:pt x="1804" y="832"/>
                </a:lnTo>
                <a:lnTo>
                  <a:pt x="1804" y="832"/>
                </a:lnTo>
                <a:lnTo>
                  <a:pt x="1802" y="832"/>
                </a:lnTo>
                <a:lnTo>
                  <a:pt x="1802" y="832"/>
                </a:lnTo>
                <a:close/>
                <a:moveTo>
                  <a:pt x="1823" y="851"/>
                </a:moveTo>
                <a:lnTo>
                  <a:pt x="1823" y="853"/>
                </a:lnTo>
                <a:lnTo>
                  <a:pt x="1821" y="851"/>
                </a:lnTo>
                <a:lnTo>
                  <a:pt x="1821" y="851"/>
                </a:lnTo>
                <a:lnTo>
                  <a:pt x="1821" y="853"/>
                </a:lnTo>
                <a:lnTo>
                  <a:pt x="1821" y="853"/>
                </a:lnTo>
                <a:lnTo>
                  <a:pt x="1821" y="856"/>
                </a:lnTo>
                <a:lnTo>
                  <a:pt x="1823" y="853"/>
                </a:lnTo>
                <a:lnTo>
                  <a:pt x="1825" y="853"/>
                </a:lnTo>
                <a:lnTo>
                  <a:pt x="1825" y="853"/>
                </a:lnTo>
                <a:lnTo>
                  <a:pt x="1825" y="851"/>
                </a:lnTo>
                <a:lnTo>
                  <a:pt x="1823" y="851"/>
                </a:lnTo>
                <a:close/>
                <a:moveTo>
                  <a:pt x="1817" y="413"/>
                </a:moveTo>
                <a:lnTo>
                  <a:pt x="1815" y="413"/>
                </a:lnTo>
                <a:lnTo>
                  <a:pt x="1812" y="415"/>
                </a:lnTo>
                <a:lnTo>
                  <a:pt x="1812" y="419"/>
                </a:lnTo>
                <a:lnTo>
                  <a:pt x="1812" y="422"/>
                </a:lnTo>
                <a:lnTo>
                  <a:pt x="1815" y="422"/>
                </a:lnTo>
                <a:lnTo>
                  <a:pt x="1815" y="424"/>
                </a:lnTo>
                <a:lnTo>
                  <a:pt x="1819" y="424"/>
                </a:lnTo>
                <a:lnTo>
                  <a:pt x="1823" y="424"/>
                </a:lnTo>
                <a:lnTo>
                  <a:pt x="1825" y="424"/>
                </a:lnTo>
                <a:lnTo>
                  <a:pt x="1827" y="426"/>
                </a:lnTo>
                <a:lnTo>
                  <a:pt x="1827" y="424"/>
                </a:lnTo>
                <a:lnTo>
                  <a:pt x="1829" y="426"/>
                </a:lnTo>
                <a:lnTo>
                  <a:pt x="1829" y="426"/>
                </a:lnTo>
                <a:lnTo>
                  <a:pt x="1831" y="426"/>
                </a:lnTo>
                <a:lnTo>
                  <a:pt x="1827" y="428"/>
                </a:lnTo>
                <a:lnTo>
                  <a:pt x="1825" y="428"/>
                </a:lnTo>
                <a:lnTo>
                  <a:pt x="1823" y="428"/>
                </a:lnTo>
                <a:lnTo>
                  <a:pt x="1823" y="428"/>
                </a:lnTo>
                <a:lnTo>
                  <a:pt x="1823" y="430"/>
                </a:lnTo>
                <a:lnTo>
                  <a:pt x="1825" y="430"/>
                </a:lnTo>
                <a:lnTo>
                  <a:pt x="1827" y="430"/>
                </a:lnTo>
                <a:lnTo>
                  <a:pt x="1829" y="432"/>
                </a:lnTo>
                <a:lnTo>
                  <a:pt x="1829" y="432"/>
                </a:lnTo>
                <a:lnTo>
                  <a:pt x="1831" y="432"/>
                </a:lnTo>
                <a:lnTo>
                  <a:pt x="1840" y="430"/>
                </a:lnTo>
                <a:lnTo>
                  <a:pt x="1844" y="430"/>
                </a:lnTo>
                <a:lnTo>
                  <a:pt x="1852" y="426"/>
                </a:lnTo>
                <a:lnTo>
                  <a:pt x="1854" y="424"/>
                </a:lnTo>
                <a:lnTo>
                  <a:pt x="1856" y="424"/>
                </a:lnTo>
                <a:lnTo>
                  <a:pt x="1856" y="422"/>
                </a:lnTo>
                <a:lnTo>
                  <a:pt x="1854" y="422"/>
                </a:lnTo>
                <a:lnTo>
                  <a:pt x="1854" y="422"/>
                </a:lnTo>
                <a:lnTo>
                  <a:pt x="1854" y="419"/>
                </a:lnTo>
                <a:lnTo>
                  <a:pt x="1854" y="419"/>
                </a:lnTo>
                <a:lnTo>
                  <a:pt x="1854" y="419"/>
                </a:lnTo>
                <a:lnTo>
                  <a:pt x="1854" y="419"/>
                </a:lnTo>
                <a:lnTo>
                  <a:pt x="1854" y="417"/>
                </a:lnTo>
                <a:lnTo>
                  <a:pt x="1848" y="417"/>
                </a:lnTo>
                <a:lnTo>
                  <a:pt x="1844" y="415"/>
                </a:lnTo>
                <a:lnTo>
                  <a:pt x="1838" y="409"/>
                </a:lnTo>
                <a:lnTo>
                  <a:pt x="1835" y="407"/>
                </a:lnTo>
                <a:lnTo>
                  <a:pt x="1835" y="407"/>
                </a:lnTo>
                <a:lnTo>
                  <a:pt x="1825" y="405"/>
                </a:lnTo>
                <a:lnTo>
                  <a:pt x="1821" y="405"/>
                </a:lnTo>
                <a:lnTo>
                  <a:pt x="1815" y="407"/>
                </a:lnTo>
                <a:lnTo>
                  <a:pt x="1815" y="407"/>
                </a:lnTo>
                <a:lnTo>
                  <a:pt x="1815" y="409"/>
                </a:lnTo>
                <a:lnTo>
                  <a:pt x="1812" y="409"/>
                </a:lnTo>
                <a:lnTo>
                  <a:pt x="1812" y="409"/>
                </a:lnTo>
                <a:lnTo>
                  <a:pt x="1815" y="411"/>
                </a:lnTo>
                <a:lnTo>
                  <a:pt x="1815" y="411"/>
                </a:lnTo>
                <a:lnTo>
                  <a:pt x="1817" y="413"/>
                </a:lnTo>
                <a:lnTo>
                  <a:pt x="1821" y="415"/>
                </a:lnTo>
                <a:lnTo>
                  <a:pt x="1821" y="415"/>
                </a:lnTo>
                <a:lnTo>
                  <a:pt x="1817" y="413"/>
                </a:lnTo>
                <a:close/>
                <a:moveTo>
                  <a:pt x="1806" y="809"/>
                </a:moveTo>
                <a:lnTo>
                  <a:pt x="1806" y="809"/>
                </a:lnTo>
                <a:lnTo>
                  <a:pt x="1806" y="809"/>
                </a:lnTo>
                <a:lnTo>
                  <a:pt x="1806" y="809"/>
                </a:lnTo>
                <a:lnTo>
                  <a:pt x="1804" y="811"/>
                </a:lnTo>
                <a:lnTo>
                  <a:pt x="1804" y="811"/>
                </a:lnTo>
                <a:lnTo>
                  <a:pt x="1806" y="811"/>
                </a:lnTo>
                <a:lnTo>
                  <a:pt x="1806" y="809"/>
                </a:lnTo>
                <a:close/>
                <a:moveTo>
                  <a:pt x="1815" y="856"/>
                </a:moveTo>
                <a:lnTo>
                  <a:pt x="1815" y="856"/>
                </a:lnTo>
                <a:lnTo>
                  <a:pt x="1815" y="856"/>
                </a:lnTo>
                <a:lnTo>
                  <a:pt x="1815" y="856"/>
                </a:lnTo>
                <a:lnTo>
                  <a:pt x="1815" y="853"/>
                </a:lnTo>
                <a:lnTo>
                  <a:pt x="1812" y="853"/>
                </a:lnTo>
                <a:lnTo>
                  <a:pt x="1812" y="856"/>
                </a:lnTo>
                <a:lnTo>
                  <a:pt x="1815" y="856"/>
                </a:lnTo>
                <a:lnTo>
                  <a:pt x="1815" y="856"/>
                </a:lnTo>
                <a:lnTo>
                  <a:pt x="1815" y="856"/>
                </a:lnTo>
                <a:lnTo>
                  <a:pt x="1815" y="856"/>
                </a:lnTo>
                <a:lnTo>
                  <a:pt x="1817" y="856"/>
                </a:lnTo>
                <a:lnTo>
                  <a:pt x="1817" y="853"/>
                </a:lnTo>
                <a:lnTo>
                  <a:pt x="1817" y="853"/>
                </a:lnTo>
                <a:lnTo>
                  <a:pt x="1817" y="853"/>
                </a:lnTo>
                <a:lnTo>
                  <a:pt x="1815" y="856"/>
                </a:lnTo>
                <a:close/>
                <a:moveTo>
                  <a:pt x="1724" y="728"/>
                </a:moveTo>
                <a:lnTo>
                  <a:pt x="1722" y="728"/>
                </a:lnTo>
                <a:lnTo>
                  <a:pt x="1722" y="728"/>
                </a:lnTo>
                <a:lnTo>
                  <a:pt x="1722" y="728"/>
                </a:lnTo>
                <a:lnTo>
                  <a:pt x="1720" y="728"/>
                </a:lnTo>
                <a:lnTo>
                  <a:pt x="1720" y="730"/>
                </a:lnTo>
                <a:lnTo>
                  <a:pt x="1720" y="730"/>
                </a:lnTo>
                <a:lnTo>
                  <a:pt x="1722" y="730"/>
                </a:lnTo>
                <a:lnTo>
                  <a:pt x="1724" y="730"/>
                </a:lnTo>
                <a:lnTo>
                  <a:pt x="1724" y="730"/>
                </a:lnTo>
                <a:lnTo>
                  <a:pt x="1724" y="728"/>
                </a:lnTo>
                <a:lnTo>
                  <a:pt x="1724" y="728"/>
                </a:lnTo>
                <a:close/>
                <a:moveTo>
                  <a:pt x="828" y="874"/>
                </a:moveTo>
                <a:lnTo>
                  <a:pt x="828" y="874"/>
                </a:lnTo>
                <a:lnTo>
                  <a:pt x="828" y="874"/>
                </a:lnTo>
                <a:lnTo>
                  <a:pt x="828" y="874"/>
                </a:lnTo>
                <a:lnTo>
                  <a:pt x="828" y="876"/>
                </a:lnTo>
                <a:lnTo>
                  <a:pt x="828" y="876"/>
                </a:lnTo>
                <a:lnTo>
                  <a:pt x="828" y="876"/>
                </a:lnTo>
                <a:lnTo>
                  <a:pt x="828" y="876"/>
                </a:lnTo>
                <a:lnTo>
                  <a:pt x="828" y="876"/>
                </a:lnTo>
                <a:lnTo>
                  <a:pt x="828" y="874"/>
                </a:lnTo>
                <a:lnTo>
                  <a:pt x="828" y="874"/>
                </a:lnTo>
                <a:close/>
                <a:moveTo>
                  <a:pt x="1456" y="809"/>
                </a:moveTo>
                <a:lnTo>
                  <a:pt x="1456" y="809"/>
                </a:lnTo>
                <a:lnTo>
                  <a:pt x="1458" y="809"/>
                </a:lnTo>
                <a:lnTo>
                  <a:pt x="1458" y="809"/>
                </a:lnTo>
                <a:lnTo>
                  <a:pt x="1458" y="809"/>
                </a:lnTo>
                <a:lnTo>
                  <a:pt x="1458" y="809"/>
                </a:lnTo>
                <a:lnTo>
                  <a:pt x="1458" y="807"/>
                </a:lnTo>
                <a:lnTo>
                  <a:pt x="1458" y="807"/>
                </a:lnTo>
                <a:lnTo>
                  <a:pt x="1458" y="807"/>
                </a:lnTo>
                <a:lnTo>
                  <a:pt x="1454" y="809"/>
                </a:lnTo>
                <a:lnTo>
                  <a:pt x="1454" y="809"/>
                </a:lnTo>
                <a:lnTo>
                  <a:pt x="1456" y="809"/>
                </a:lnTo>
                <a:close/>
                <a:moveTo>
                  <a:pt x="1798" y="342"/>
                </a:moveTo>
                <a:lnTo>
                  <a:pt x="1798" y="342"/>
                </a:lnTo>
                <a:lnTo>
                  <a:pt x="1800" y="342"/>
                </a:lnTo>
                <a:lnTo>
                  <a:pt x="1800" y="344"/>
                </a:lnTo>
                <a:lnTo>
                  <a:pt x="1800" y="344"/>
                </a:lnTo>
                <a:lnTo>
                  <a:pt x="1802" y="344"/>
                </a:lnTo>
                <a:lnTo>
                  <a:pt x="1802" y="344"/>
                </a:lnTo>
                <a:lnTo>
                  <a:pt x="1802" y="346"/>
                </a:lnTo>
                <a:lnTo>
                  <a:pt x="1804" y="346"/>
                </a:lnTo>
                <a:lnTo>
                  <a:pt x="1806" y="342"/>
                </a:lnTo>
                <a:lnTo>
                  <a:pt x="1808" y="342"/>
                </a:lnTo>
                <a:lnTo>
                  <a:pt x="1810" y="340"/>
                </a:lnTo>
                <a:lnTo>
                  <a:pt x="1810" y="338"/>
                </a:lnTo>
                <a:lnTo>
                  <a:pt x="1808" y="338"/>
                </a:lnTo>
                <a:lnTo>
                  <a:pt x="1808" y="338"/>
                </a:lnTo>
                <a:lnTo>
                  <a:pt x="1804" y="340"/>
                </a:lnTo>
                <a:lnTo>
                  <a:pt x="1804" y="340"/>
                </a:lnTo>
                <a:lnTo>
                  <a:pt x="1802" y="340"/>
                </a:lnTo>
                <a:lnTo>
                  <a:pt x="1802" y="340"/>
                </a:lnTo>
                <a:lnTo>
                  <a:pt x="1796" y="340"/>
                </a:lnTo>
                <a:lnTo>
                  <a:pt x="1796" y="340"/>
                </a:lnTo>
                <a:lnTo>
                  <a:pt x="1794" y="342"/>
                </a:lnTo>
                <a:lnTo>
                  <a:pt x="1794" y="342"/>
                </a:lnTo>
                <a:lnTo>
                  <a:pt x="1796" y="342"/>
                </a:lnTo>
                <a:lnTo>
                  <a:pt x="1798" y="342"/>
                </a:lnTo>
                <a:close/>
                <a:moveTo>
                  <a:pt x="1804" y="818"/>
                </a:moveTo>
                <a:lnTo>
                  <a:pt x="1804" y="818"/>
                </a:lnTo>
                <a:lnTo>
                  <a:pt x="1804" y="816"/>
                </a:lnTo>
                <a:lnTo>
                  <a:pt x="1802" y="818"/>
                </a:lnTo>
                <a:lnTo>
                  <a:pt x="1800" y="818"/>
                </a:lnTo>
                <a:lnTo>
                  <a:pt x="1802" y="818"/>
                </a:lnTo>
                <a:lnTo>
                  <a:pt x="1800" y="820"/>
                </a:lnTo>
                <a:lnTo>
                  <a:pt x="1798" y="818"/>
                </a:lnTo>
                <a:lnTo>
                  <a:pt x="1798" y="818"/>
                </a:lnTo>
                <a:lnTo>
                  <a:pt x="1796" y="818"/>
                </a:lnTo>
                <a:lnTo>
                  <a:pt x="1794" y="818"/>
                </a:lnTo>
                <a:lnTo>
                  <a:pt x="1789" y="820"/>
                </a:lnTo>
                <a:lnTo>
                  <a:pt x="1787" y="822"/>
                </a:lnTo>
                <a:lnTo>
                  <a:pt x="1787" y="822"/>
                </a:lnTo>
                <a:lnTo>
                  <a:pt x="1785" y="822"/>
                </a:lnTo>
                <a:lnTo>
                  <a:pt x="1785" y="826"/>
                </a:lnTo>
                <a:lnTo>
                  <a:pt x="1785" y="826"/>
                </a:lnTo>
                <a:lnTo>
                  <a:pt x="1783" y="828"/>
                </a:lnTo>
                <a:lnTo>
                  <a:pt x="1781" y="828"/>
                </a:lnTo>
                <a:lnTo>
                  <a:pt x="1781" y="828"/>
                </a:lnTo>
                <a:lnTo>
                  <a:pt x="1781" y="828"/>
                </a:lnTo>
                <a:lnTo>
                  <a:pt x="1781" y="828"/>
                </a:lnTo>
                <a:lnTo>
                  <a:pt x="1781" y="830"/>
                </a:lnTo>
                <a:lnTo>
                  <a:pt x="1781" y="832"/>
                </a:lnTo>
                <a:lnTo>
                  <a:pt x="1779" y="832"/>
                </a:lnTo>
                <a:lnTo>
                  <a:pt x="1779" y="832"/>
                </a:lnTo>
                <a:lnTo>
                  <a:pt x="1777" y="835"/>
                </a:lnTo>
                <a:lnTo>
                  <a:pt x="1777" y="835"/>
                </a:lnTo>
                <a:lnTo>
                  <a:pt x="1779" y="835"/>
                </a:lnTo>
                <a:lnTo>
                  <a:pt x="1779" y="835"/>
                </a:lnTo>
                <a:lnTo>
                  <a:pt x="1779" y="835"/>
                </a:lnTo>
                <a:lnTo>
                  <a:pt x="1777" y="835"/>
                </a:lnTo>
                <a:lnTo>
                  <a:pt x="1777" y="837"/>
                </a:lnTo>
                <a:lnTo>
                  <a:pt x="1775" y="837"/>
                </a:lnTo>
                <a:lnTo>
                  <a:pt x="1775" y="839"/>
                </a:lnTo>
                <a:lnTo>
                  <a:pt x="1773" y="843"/>
                </a:lnTo>
                <a:lnTo>
                  <a:pt x="1773" y="847"/>
                </a:lnTo>
                <a:lnTo>
                  <a:pt x="1768" y="853"/>
                </a:lnTo>
                <a:lnTo>
                  <a:pt x="1768" y="853"/>
                </a:lnTo>
                <a:lnTo>
                  <a:pt x="1768" y="853"/>
                </a:lnTo>
                <a:lnTo>
                  <a:pt x="1771" y="856"/>
                </a:lnTo>
                <a:lnTo>
                  <a:pt x="1771" y="856"/>
                </a:lnTo>
                <a:lnTo>
                  <a:pt x="1771" y="858"/>
                </a:lnTo>
                <a:lnTo>
                  <a:pt x="1768" y="856"/>
                </a:lnTo>
                <a:lnTo>
                  <a:pt x="1766" y="856"/>
                </a:lnTo>
                <a:lnTo>
                  <a:pt x="1766" y="856"/>
                </a:lnTo>
                <a:lnTo>
                  <a:pt x="1764" y="858"/>
                </a:lnTo>
                <a:lnTo>
                  <a:pt x="1764" y="858"/>
                </a:lnTo>
                <a:lnTo>
                  <a:pt x="1764" y="860"/>
                </a:lnTo>
                <a:lnTo>
                  <a:pt x="1764" y="860"/>
                </a:lnTo>
                <a:lnTo>
                  <a:pt x="1766" y="862"/>
                </a:lnTo>
                <a:lnTo>
                  <a:pt x="1768" y="862"/>
                </a:lnTo>
                <a:lnTo>
                  <a:pt x="1768" y="862"/>
                </a:lnTo>
                <a:lnTo>
                  <a:pt x="1766" y="862"/>
                </a:lnTo>
                <a:lnTo>
                  <a:pt x="1766" y="864"/>
                </a:lnTo>
                <a:lnTo>
                  <a:pt x="1766" y="864"/>
                </a:lnTo>
                <a:lnTo>
                  <a:pt x="1766" y="866"/>
                </a:lnTo>
                <a:lnTo>
                  <a:pt x="1768" y="866"/>
                </a:lnTo>
                <a:lnTo>
                  <a:pt x="1766" y="866"/>
                </a:lnTo>
                <a:lnTo>
                  <a:pt x="1766" y="866"/>
                </a:lnTo>
                <a:lnTo>
                  <a:pt x="1764" y="864"/>
                </a:lnTo>
                <a:lnTo>
                  <a:pt x="1762" y="864"/>
                </a:lnTo>
                <a:lnTo>
                  <a:pt x="1762" y="864"/>
                </a:lnTo>
                <a:lnTo>
                  <a:pt x="1762" y="864"/>
                </a:lnTo>
                <a:lnTo>
                  <a:pt x="1760" y="866"/>
                </a:lnTo>
                <a:lnTo>
                  <a:pt x="1760" y="868"/>
                </a:lnTo>
                <a:lnTo>
                  <a:pt x="1758" y="870"/>
                </a:lnTo>
                <a:lnTo>
                  <a:pt x="1758" y="872"/>
                </a:lnTo>
                <a:lnTo>
                  <a:pt x="1758" y="872"/>
                </a:lnTo>
                <a:lnTo>
                  <a:pt x="1756" y="872"/>
                </a:lnTo>
                <a:lnTo>
                  <a:pt x="1754" y="872"/>
                </a:lnTo>
                <a:lnTo>
                  <a:pt x="1754" y="872"/>
                </a:lnTo>
                <a:lnTo>
                  <a:pt x="1754" y="870"/>
                </a:lnTo>
                <a:lnTo>
                  <a:pt x="1756" y="870"/>
                </a:lnTo>
                <a:lnTo>
                  <a:pt x="1756" y="870"/>
                </a:lnTo>
                <a:lnTo>
                  <a:pt x="1752" y="872"/>
                </a:lnTo>
                <a:lnTo>
                  <a:pt x="1750" y="874"/>
                </a:lnTo>
                <a:lnTo>
                  <a:pt x="1750" y="874"/>
                </a:lnTo>
                <a:lnTo>
                  <a:pt x="1754" y="874"/>
                </a:lnTo>
                <a:lnTo>
                  <a:pt x="1758" y="874"/>
                </a:lnTo>
                <a:lnTo>
                  <a:pt x="1758" y="874"/>
                </a:lnTo>
                <a:lnTo>
                  <a:pt x="1760" y="874"/>
                </a:lnTo>
                <a:lnTo>
                  <a:pt x="1762" y="874"/>
                </a:lnTo>
                <a:lnTo>
                  <a:pt x="1762" y="874"/>
                </a:lnTo>
                <a:lnTo>
                  <a:pt x="1760" y="876"/>
                </a:lnTo>
                <a:lnTo>
                  <a:pt x="1758" y="876"/>
                </a:lnTo>
                <a:lnTo>
                  <a:pt x="1758" y="879"/>
                </a:lnTo>
                <a:lnTo>
                  <a:pt x="1754" y="881"/>
                </a:lnTo>
                <a:lnTo>
                  <a:pt x="1750" y="885"/>
                </a:lnTo>
                <a:lnTo>
                  <a:pt x="1747" y="885"/>
                </a:lnTo>
                <a:lnTo>
                  <a:pt x="1747" y="887"/>
                </a:lnTo>
                <a:lnTo>
                  <a:pt x="1747" y="887"/>
                </a:lnTo>
                <a:lnTo>
                  <a:pt x="1747" y="889"/>
                </a:lnTo>
                <a:lnTo>
                  <a:pt x="1750" y="891"/>
                </a:lnTo>
                <a:lnTo>
                  <a:pt x="1750" y="891"/>
                </a:lnTo>
                <a:lnTo>
                  <a:pt x="1752" y="891"/>
                </a:lnTo>
                <a:lnTo>
                  <a:pt x="1754" y="891"/>
                </a:lnTo>
                <a:lnTo>
                  <a:pt x="1758" y="891"/>
                </a:lnTo>
                <a:lnTo>
                  <a:pt x="1760" y="891"/>
                </a:lnTo>
                <a:lnTo>
                  <a:pt x="1762" y="889"/>
                </a:lnTo>
                <a:lnTo>
                  <a:pt x="1762" y="889"/>
                </a:lnTo>
                <a:lnTo>
                  <a:pt x="1762" y="889"/>
                </a:lnTo>
                <a:lnTo>
                  <a:pt x="1762" y="889"/>
                </a:lnTo>
                <a:lnTo>
                  <a:pt x="1764" y="889"/>
                </a:lnTo>
                <a:lnTo>
                  <a:pt x="1768" y="889"/>
                </a:lnTo>
                <a:lnTo>
                  <a:pt x="1768" y="889"/>
                </a:lnTo>
                <a:lnTo>
                  <a:pt x="1773" y="891"/>
                </a:lnTo>
                <a:lnTo>
                  <a:pt x="1775" y="891"/>
                </a:lnTo>
                <a:lnTo>
                  <a:pt x="1783" y="891"/>
                </a:lnTo>
                <a:lnTo>
                  <a:pt x="1785" y="891"/>
                </a:lnTo>
                <a:lnTo>
                  <a:pt x="1785" y="891"/>
                </a:lnTo>
                <a:lnTo>
                  <a:pt x="1789" y="891"/>
                </a:lnTo>
                <a:lnTo>
                  <a:pt x="1791" y="891"/>
                </a:lnTo>
                <a:lnTo>
                  <a:pt x="1794" y="891"/>
                </a:lnTo>
                <a:lnTo>
                  <a:pt x="1794" y="889"/>
                </a:lnTo>
                <a:lnTo>
                  <a:pt x="1794" y="887"/>
                </a:lnTo>
                <a:lnTo>
                  <a:pt x="1796" y="887"/>
                </a:lnTo>
                <a:lnTo>
                  <a:pt x="1796" y="889"/>
                </a:lnTo>
                <a:lnTo>
                  <a:pt x="1796" y="889"/>
                </a:lnTo>
                <a:lnTo>
                  <a:pt x="1798" y="887"/>
                </a:lnTo>
                <a:lnTo>
                  <a:pt x="1798" y="887"/>
                </a:lnTo>
                <a:lnTo>
                  <a:pt x="1798" y="887"/>
                </a:lnTo>
                <a:lnTo>
                  <a:pt x="1798" y="891"/>
                </a:lnTo>
                <a:lnTo>
                  <a:pt x="1796" y="893"/>
                </a:lnTo>
                <a:lnTo>
                  <a:pt x="1794" y="893"/>
                </a:lnTo>
                <a:lnTo>
                  <a:pt x="1796" y="893"/>
                </a:lnTo>
                <a:lnTo>
                  <a:pt x="1798" y="893"/>
                </a:lnTo>
                <a:lnTo>
                  <a:pt x="1800" y="893"/>
                </a:lnTo>
                <a:lnTo>
                  <a:pt x="1800" y="893"/>
                </a:lnTo>
                <a:lnTo>
                  <a:pt x="1802" y="893"/>
                </a:lnTo>
                <a:lnTo>
                  <a:pt x="1804" y="893"/>
                </a:lnTo>
                <a:lnTo>
                  <a:pt x="1804" y="893"/>
                </a:lnTo>
                <a:lnTo>
                  <a:pt x="1804" y="893"/>
                </a:lnTo>
                <a:lnTo>
                  <a:pt x="1804" y="891"/>
                </a:lnTo>
                <a:lnTo>
                  <a:pt x="1806" y="891"/>
                </a:lnTo>
                <a:lnTo>
                  <a:pt x="1806" y="889"/>
                </a:lnTo>
                <a:lnTo>
                  <a:pt x="1808" y="891"/>
                </a:lnTo>
                <a:lnTo>
                  <a:pt x="1810" y="891"/>
                </a:lnTo>
                <a:lnTo>
                  <a:pt x="1810" y="891"/>
                </a:lnTo>
                <a:lnTo>
                  <a:pt x="1812" y="891"/>
                </a:lnTo>
                <a:lnTo>
                  <a:pt x="1812" y="891"/>
                </a:lnTo>
                <a:lnTo>
                  <a:pt x="1815" y="889"/>
                </a:lnTo>
                <a:lnTo>
                  <a:pt x="1815" y="891"/>
                </a:lnTo>
                <a:lnTo>
                  <a:pt x="1812" y="891"/>
                </a:lnTo>
                <a:lnTo>
                  <a:pt x="1810" y="893"/>
                </a:lnTo>
                <a:lnTo>
                  <a:pt x="1808" y="893"/>
                </a:lnTo>
                <a:lnTo>
                  <a:pt x="1806" y="897"/>
                </a:lnTo>
                <a:lnTo>
                  <a:pt x="1804" y="897"/>
                </a:lnTo>
                <a:lnTo>
                  <a:pt x="1804" y="900"/>
                </a:lnTo>
                <a:lnTo>
                  <a:pt x="1802" y="900"/>
                </a:lnTo>
                <a:lnTo>
                  <a:pt x="1800" y="900"/>
                </a:lnTo>
                <a:lnTo>
                  <a:pt x="1798" y="902"/>
                </a:lnTo>
                <a:lnTo>
                  <a:pt x="1798" y="902"/>
                </a:lnTo>
                <a:lnTo>
                  <a:pt x="1798" y="902"/>
                </a:lnTo>
                <a:lnTo>
                  <a:pt x="1798" y="904"/>
                </a:lnTo>
                <a:lnTo>
                  <a:pt x="1798" y="904"/>
                </a:lnTo>
                <a:lnTo>
                  <a:pt x="1798" y="904"/>
                </a:lnTo>
                <a:lnTo>
                  <a:pt x="1798" y="904"/>
                </a:lnTo>
                <a:lnTo>
                  <a:pt x="1800" y="904"/>
                </a:lnTo>
                <a:lnTo>
                  <a:pt x="1802" y="904"/>
                </a:lnTo>
                <a:lnTo>
                  <a:pt x="1804" y="904"/>
                </a:lnTo>
                <a:lnTo>
                  <a:pt x="1804" y="904"/>
                </a:lnTo>
                <a:lnTo>
                  <a:pt x="1804" y="904"/>
                </a:lnTo>
                <a:lnTo>
                  <a:pt x="1806" y="904"/>
                </a:lnTo>
                <a:lnTo>
                  <a:pt x="1808" y="904"/>
                </a:lnTo>
                <a:lnTo>
                  <a:pt x="1808" y="902"/>
                </a:lnTo>
                <a:lnTo>
                  <a:pt x="1810" y="900"/>
                </a:lnTo>
                <a:lnTo>
                  <a:pt x="1810" y="900"/>
                </a:lnTo>
                <a:lnTo>
                  <a:pt x="1812" y="895"/>
                </a:lnTo>
                <a:lnTo>
                  <a:pt x="1815" y="895"/>
                </a:lnTo>
                <a:lnTo>
                  <a:pt x="1815" y="895"/>
                </a:lnTo>
                <a:lnTo>
                  <a:pt x="1817" y="895"/>
                </a:lnTo>
                <a:lnTo>
                  <a:pt x="1817" y="893"/>
                </a:lnTo>
                <a:lnTo>
                  <a:pt x="1819" y="891"/>
                </a:lnTo>
                <a:lnTo>
                  <a:pt x="1819" y="893"/>
                </a:lnTo>
                <a:lnTo>
                  <a:pt x="1817" y="895"/>
                </a:lnTo>
                <a:lnTo>
                  <a:pt x="1817" y="895"/>
                </a:lnTo>
                <a:lnTo>
                  <a:pt x="1819" y="895"/>
                </a:lnTo>
                <a:lnTo>
                  <a:pt x="1819" y="895"/>
                </a:lnTo>
                <a:lnTo>
                  <a:pt x="1819" y="893"/>
                </a:lnTo>
                <a:lnTo>
                  <a:pt x="1819" y="891"/>
                </a:lnTo>
                <a:lnTo>
                  <a:pt x="1823" y="889"/>
                </a:lnTo>
                <a:lnTo>
                  <a:pt x="1823" y="887"/>
                </a:lnTo>
                <a:lnTo>
                  <a:pt x="1823" y="887"/>
                </a:lnTo>
                <a:lnTo>
                  <a:pt x="1825" y="887"/>
                </a:lnTo>
                <a:lnTo>
                  <a:pt x="1825" y="889"/>
                </a:lnTo>
                <a:lnTo>
                  <a:pt x="1827" y="891"/>
                </a:lnTo>
                <a:lnTo>
                  <a:pt x="1827" y="893"/>
                </a:lnTo>
                <a:lnTo>
                  <a:pt x="1827" y="893"/>
                </a:lnTo>
                <a:lnTo>
                  <a:pt x="1827" y="893"/>
                </a:lnTo>
                <a:lnTo>
                  <a:pt x="1827" y="895"/>
                </a:lnTo>
                <a:lnTo>
                  <a:pt x="1825" y="897"/>
                </a:lnTo>
                <a:lnTo>
                  <a:pt x="1825" y="900"/>
                </a:lnTo>
                <a:lnTo>
                  <a:pt x="1823" y="904"/>
                </a:lnTo>
                <a:lnTo>
                  <a:pt x="1823" y="904"/>
                </a:lnTo>
                <a:lnTo>
                  <a:pt x="1823" y="904"/>
                </a:lnTo>
                <a:lnTo>
                  <a:pt x="1823" y="906"/>
                </a:lnTo>
                <a:lnTo>
                  <a:pt x="1823" y="906"/>
                </a:lnTo>
                <a:lnTo>
                  <a:pt x="1825" y="906"/>
                </a:lnTo>
                <a:lnTo>
                  <a:pt x="1825" y="906"/>
                </a:lnTo>
                <a:lnTo>
                  <a:pt x="1827" y="904"/>
                </a:lnTo>
                <a:lnTo>
                  <a:pt x="1829" y="902"/>
                </a:lnTo>
                <a:lnTo>
                  <a:pt x="1829" y="900"/>
                </a:lnTo>
                <a:lnTo>
                  <a:pt x="1831" y="900"/>
                </a:lnTo>
                <a:lnTo>
                  <a:pt x="1831" y="900"/>
                </a:lnTo>
                <a:lnTo>
                  <a:pt x="1831" y="900"/>
                </a:lnTo>
                <a:lnTo>
                  <a:pt x="1831" y="900"/>
                </a:lnTo>
                <a:lnTo>
                  <a:pt x="1831" y="902"/>
                </a:lnTo>
                <a:lnTo>
                  <a:pt x="1831" y="904"/>
                </a:lnTo>
                <a:lnTo>
                  <a:pt x="1831" y="904"/>
                </a:lnTo>
                <a:lnTo>
                  <a:pt x="1831" y="908"/>
                </a:lnTo>
                <a:lnTo>
                  <a:pt x="1831" y="908"/>
                </a:lnTo>
                <a:lnTo>
                  <a:pt x="1831" y="908"/>
                </a:lnTo>
                <a:lnTo>
                  <a:pt x="1831" y="908"/>
                </a:lnTo>
                <a:lnTo>
                  <a:pt x="1833" y="908"/>
                </a:lnTo>
                <a:lnTo>
                  <a:pt x="1835" y="908"/>
                </a:lnTo>
                <a:lnTo>
                  <a:pt x="1835" y="908"/>
                </a:lnTo>
                <a:lnTo>
                  <a:pt x="1835" y="908"/>
                </a:lnTo>
                <a:lnTo>
                  <a:pt x="1838" y="908"/>
                </a:lnTo>
                <a:lnTo>
                  <a:pt x="1838" y="908"/>
                </a:lnTo>
                <a:lnTo>
                  <a:pt x="1838" y="908"/>
                </a:lnTo>
                <a:lnTo>
                  <a:pt x="1840" y="908"/>
                </a:lnTo>
                <a:lnTo>
                  <a:pt x="1840" y="908"/>
                </a:lnTo>
                <a:lnTo>
                  <a:pt x="1840" y="906"/>
                </a:lnTo>
                <a:lnTo>
                  <a:pt x="1842" y="902"/>
                </a:lnTo>
                <a:lnTo>
                  <a:pt x="1842" y="902"/>
                </a:lnTo>
                <a:lnTo>
                  <a:pt x="1842" y="902"/>
                </a:lnTo>
                <a:lnTo>
                  <a:pt x="1842" y="900"/>
                </a:lnTo>
                <a:lnTo>
                  <a:pt x="1844" y="895"/>
                </a:lnTo>
                <a:lnTo>
                  <a:pt x="1844" y="893"/>
                </a:lnTo>
                <a:lnTo>
                  <a:pt x="1844" y="891"/>
                </a:lnTo>
                <a:lnTo>
                  <a:pt x="1844" y="891"/>
                </a:lnTo>
                <a:lnTo>
                  <a:pt x="1844" y="889"/>
                </a:lnTo>
                <a:lnTo>
                  <a:pt x="1844" y="889"/>
                </a:lnTo>
                <a:lnTo>
                  <a:pt x="1844" y="889"/>
                </a:lnTo>
                <a:lnTo>
                  <a:pt x="1844" y="889"/>
                </a:lnTo>
                <a:lnTo>
                  <a:pt x="1842" y="889"/>
                </a:lnTo>
                <a:lnTo>
                  <a:pt x="1842" y="891"/>
                </a:lnTo>
                <a:lnTo>
                  <a:pt x="1840" y="891"/>
                </a:lnTo>
                <a:lnTo>
                  <a:pt x="1840" y="893"/>
                </a:lnTo>
                <a:lnTo>
                  <a:pt x="1838" y="893"/>
                </a:lnTo>
                <a:lnTo>
                  <a:pt x="1838" y="893"/>
                </a:lnTo>
                <a:lnTo>
                  <a:pt x="1838" y="893"/>
                </a:lnTo>
                <a:lnTo>
                  <a:pt x="1838" y="891"/>
                </a:lnTo>
                <a:lnTo>
                  <a:pt x="1838" y="889"/>
                </a:lnTo>
                <a:lnTo>
                  <a:pt x="1838" y="887"/>
                </a:lnTo>
                <a:lnTo>
                  <a:pt x="1840" y="885"/>
                </a:lnTo>
                <a:lnTo>
                  <a:pt x="1840" y="883"/>
                </a:lnTo>
                <a:lnTo>
                  <a:pt x="1842" y="883"/>
                </a:lnTo>
                <a:lnTo>
                  <a:pt x="1842" y="883"/>
                </a:lnTo>
                <a:lnTo>
                  <a:pt x="1842" y="881"/>
                </a:lnTo>
                <a:lnTo>
                  <a:pt x="1842" y="881"/>
                </a:lnTo>
                <a:lnTo>
                  <a:pt x="1840" y="883"/>
                </a:lnTo>
                <a:lnTo>
                  <a:pt x="1835" y="885"/>
                </a:lnTo>
                <a:lnTo>
                  <a:pt x="1833" y="889"/>
                </a:lnTo>
                <a:lnTo>
                  <a:pt x="1831" y="889"/>
                </a:lnTo>
                <a:lnTo>
                  <a:pt x="1829" y="891"/>
                </a:lnTo>
                <a:lnTo>
                  <a:pt x="1829" y="891"/>
                </a:lnTo>
                <a:lnTo>
                  <a:pt x="1829" y="889"/>
                </a:lnTo>
                <a:lnTo>
                  <a:pt x="1827" y="889"/>
                </a:lnTo>
                <a:lnTo>
                  <a:pt x="1827" y="887"/>
                </a:lnTo>
                <a:lnTo>
                  <a:pt x="1827" y="887"/>
                </a:lnTo>
                <a:lnTo>
                  <a:pt x="1829" y="885"/>
                </a:lnTo>
                <a:lnTo>
                  <a:pt x="1831" y="885"/>
                </a:lnTo>
                <a:lnTo>
                  <a:pt x="1831" y="883"/>
                </a:lnTo>
                <a:lnTo>
                  <a:pt x="1831" y="883"/>
                </a:lnTo>
                <a:lnTo>
                  <a:pt x="1829" y="883"/>
                </a:lnTo>
                <a:lnTo>
                  <a:pt x="1827" y="883"/>
                </a:lnTo>
                <a:lnTo>
                  <a:pt x="1829" y="883"/>
                </a:lnTo>
                <a:lnTo>
                  <a:pt x="1829" y="883"/>
                </a:lnTo>
                <a:lnTo>
                  <a:pt x="1829" y="883"/>
                </a:lnTo>
                <a:lnTo>
                  <a:pt x="1831" y="883"/>
                </a:lnTo>
                <a:lnTo>
                  <a:pt x="1831" y="883"/>
                </a:lnTo>
                <a:lnTo>
                  <a:pt x="1831" y="881"/>
                </a:lnTo>
                <a:lnTo>
                  <a:pt x="1831" y="881"/>
                </a:lnTo>
                <a:lnTo>
                  <a:pt x="1831" y="881"/>
                </a:lnTo>
                <a:lnTo>
                  <a:pt x="1833" y="879"/>
                </a:lnTo>
                <a:lnTo>
                  <a:pt x="1835" y="876"/>
                </a:lnTo>
                <a:lnTo>
                  <a:pt x="1835" y="876"/>
                </a:lnTo>
                <a:lnTo>
                  <a:pt x="1838" y="876"/>
                </a:lnTo>
                <a:lnTo>
                  <a:pt x="1838" y="876"/>
                </a:lnTo>
                <a:lnTo>
                  <a:pt x="1838" y="876"/>
                </a:lnTo>
                <a:lnTo>
                  <a:pt x="1840" y="874"/>
                </a:lnTo>
                <a:lnTo>
                  <a:pt x="1840" y="874"/>
                </a:lnTo>
                <a:lnTo>
                  <a:pt x="1840" y="874"/>
                </a:lnTo>
                <a:lnTo>
                  <a:pt x="1840" y="872"/>
                </a:lnTo>
                <a:lnTo>
                  <a:pt x="1840" y="872"/>
                </a:lnTo>
                <a:lnTo>
                  <a:pt x="1840" y="872"/>
                </a:lnTo>
                <a:lnTo>
                  <a:pt x="1838" y="872"/>
                </a:lnTo>
                <a:lnTo>
                  <a:pt x="1838" y="872"/>
                </a:lnTo>
                <a:lnTo>
                  <a:pt x="1835" y="874"/>
                </a:lnTo>
                <a:lnTo>
                  <a:pt x="1835" y="874"/>
                </a:lnTo>
                <a:lnTo>
                  <a:pt x="1833" y="874"/>
                </a:lnTo>
                <a:lnTo>
                  <a:pt x="1831" y="874"/>
                </a:lnTo>
                <a:lnTo>
                  <a:pt x="1831" y="874"/>
                </a:lnTo>
                <a:lnTo>
                  <a:pt x="1829" y="874"/>
                </a:lnTo>
                <a:lnTo>
                  <a:pt x="1829" y="876"/>
                </a:lnTo>
                <a:lnTo>
                  <a:pt x="1827" y="876"/>
                </a:lnTo>
                <a:lnTo>
                  <a:pt x="1827" y="876"/>
                </a:lnTo>
                <a:lnTo>
                  <a:pt x="1823" y="876"/>
                </a:lnTo>
                <a:lnTo>
                  <a:pt x="1823" y="876"/>
                </a:lnTo>
                <a:lnTo>
                  <a:pt x="1825" y="876"/>
                </a:lnTo>
                <a:lnTo>
                  <a:pt x="1827" y="874"/>
                </a:lnTo>
                <a:lnTo>
                  <a:pt x="1829" y="874"/>
                </a:lnTo>
                <a:lnTo>
                  <a:pt x="1829" y="872"/>
                </a:lnTo>
                <a:lnTo>
                  <a:pt x="1829" y="872"/>
                </a:lnTo>
                <a:lnTo>
                  <a:pt x="1829" y="872"/>
                </a:lnTo>
                <a:lnTo>
                  <a:pt x="1829" y="870"/>
                </a:lnTo>
                <a:lnTo>
                  <a:pt x="1827" y="872"/>
                </a:lnTo>
                <a:lnTo>
                  <a:pt x="1825" y="870"/>
                </a:lnTo>
                <a:lnTo>
                  <a:pt x="1825" y="870"/>
                </a:lnTo>
                <a:lnTo>
                  <a:pt x="1825" y="870"/>
                </a:lnTo>
                <a:lnTo>
                  <a:pt x="1827" y="870"/>
                </a:lnTo>
                <a:lnTo>
                  <a:pt x="1827" y="870"/>
                </a:lnTo>
                <a:lnTo>
                  <a:pt x="1827" y="868"/>
                </a:lnTo>
                <a:lnTo>
                  <a:pt x="1827" y="868"/>
                </a:lnTo>
                <a:lnTo>
                  <a:pt x="1823" y="870"/>
                </a:lnTo>
                <a:lnTo>
                  <a:pt x="1823" y="870"/>
                </a:lnTo>
                <a:lnTo>
                  <a:pt x="1827" y="868"/>
                </a:lnTo>
                <a:lnTo>
                  <a:pt x="1827" y="866"/>
                </a:lnTo>
                <a:lnTo>
                  <a:pt x="1827" y="866"/>
                </a:lnTo>
                <a:lnTo>
                  <a:pt x="1827" y="866"/>
                </a:lnTo>
                <a:lnTo>
                  <a:pt x="1829" y="864"/>
                </a:lnTo>
                <a:lnTo>
                  <a:pt x="1829" y="864"/>
                </a:lnTo>
                <a:lnTo>
                  <a:pt x="1831" y="862"/>
                </a:lnTo>
                <a:lnTo>
                  <a:pt x="1831" y="862"/>
                </a:lnTo>
                <a:lnTo>
                  <a:pt x="1831" y="860"/>
                </a:lnTo>
                <a:lnTo>
                  <a:pt x="1831" y="860"/>
                </a:lnTo>
                <a:lnTo>
                  <a:pt x="1829" y="858"/>
                </a:lnTo>
                <a:lnTo>
                  <a:pt x="1827" y="858"/>
                </a:lnTo>
                <a:lnTo>
                  <a:pt x="1825" y="858"/>
                </a:lnTo>
                <a:lnTo>
                  <a:pt x="1821" y="858"/>
                </a:lnTo>
                <a:lnTo>
                  <a:pt x="1821" y="858"/>
                </a:lnTo>
                <a:lnTo>
                  <a:pt x="1821" y="858"/>
                </a:lnTo>
                <a:lnTo>
                  <a:pt x="1819" y="858"/>
                </a:lnTo>
                <a:lnTo>
                  <a:pt x="1819" y="860"/>
                </a:lnTo>
                <a:lnTo>
                  <a:pt x="1819" y="860"/>
                </a:lnTo>
                <a:lnTo>
                  <a:pt x="1819" y="858"/>
                </a:lnTo>
                <a:lnTo>
                  <a:pt x="1819" y="858"/>
                </a:lnTo>
                <a:lnTo>
                  <a:pt x="1819" y="856"/>
                </a:lnTo>
                <a:lnTo>
                  <a:pt x="1819" y="856"/>
                </a:lnTo>
                <a:lnTo>
                  <a:pt x="1817" y="856"/>
                </a:lnTo>
                <a:lnTo>
                  <a:pt x="1817" y="858"/>
                </a:lnTo>
                <a:lnTo>
                  <a:pt x="1815" y="858"/>
                </a:lnTo>
                <a:lnTo>
                  <a:pt x="1815" y="860"/>
                </a:lnTo>
                <a:lnTo>
                  <a:pt x="1812" y="860"/>
                </a:lnTo>
                <a:lnTo>
                  <a:pt x="1812" y="860"/>
                </a:lnTo>
                <a:lnTo>
                  <a:pt x="1810" y="860"/>
                </a:lnTo>
                <a:lnTo>
                  <a:pt x="1810" y="860"/>
                </a:lnTo>
                <a:lnTo>
                  <a:pt x="1810" y="860"/>
                </a:lnTo>
                <a:lnTo>
                  <a:pt x="1810" y="860"/>
                </a:lnTo>
                <a:lnTo>
                  <a:pt x="1810" y="860"/>
                </a:lnTo>
                <a:lnTo>
                  <a:pt x="1808" y="862"/>
                </a:lnTo>
                <a:lnTo>
                  <a:pt x="1808" y="862"/>
                </a:lnTo>
                <a:lnTo>
                  <a:pt x="1808" y="862"/>
                </a:lnTo>
                <a:lnTo>
                  <a:pt x="1808" y="864"/>
                </a:lnTo>
                <a:lnTo>
                  <a:pt x="1808" y="864"/>
                </a:lnTo>
                <a:lnTo>
                  <a:pt x="1806" y="864"/>
                </a:lnTo>
                <a:lnTo>
                  <a:pt x="1806" y="864"/>
                </a:lnTo>
                <a:lnTo>
                  <a:pt x="1806" y="864"/>
                </a:lnTo>
                <a:lnTo>
                  <a:pt x="1806" y="862"/>
                </a:lnTo>
                <a:lnTo>
                  <a:pt x="1806" y="860"/>
                </a:lnTo>
                <a:lnTo>
                  <a:pt x="1808" y="860"/>
                </a:lnTo>
                <a:lnTo>
                  <a:pt x="1808" y="858"/>
                </a:lnTo>
                <a:lnTo>
                  <a:pt x="1808" y="856"/>
                </a:lnTo>
                <a:lnTo>
                  <a:pt x="1808" y="856"/>
                </a:lnTo>
                <a:lnTo>
                  <a:pt x="1806" y="856"/>
                </a:lnTo>
                <a:lnTo>
                  <a:pt x="1806" y="856"/>
                </a:lnTo>
                <a:lnTo>
                  <a:pt x="1806" y="858"/>
                </a:lnTo>
                <a:lnTo>
                  <a:pt x="1806" y="858"/>
                </a:lnTo>
                <a:lnTo>
                  <a:pt x="1806" y="858"/>
                </a:lnTo>
                <a:lnTo>
                  <a:pt x="1806" y="858"/>
                </a:lnTo>
                <a:lnTo>
                  <a:pt x="1806" y="858"/>
                </a:lnTo>
                <a:lnTo>
                  <a:pt x="1806" y="858"/>
                </a:lnTo>
                <a:lnTo>
                  <a:pt x="1806" y="856"/>
                </a:lnTo>
                <a:lnTo>
                  <a:pt x="1804" y="858"/>
                </a:lnTo>
                <a:lnTo>
                  <a:pt x="1802" y="858"/>
                </a:lnTo>
                <a:lnTo>
                  <a:pt x="1800" y="856"/>
                </a:lnTo>
                <a:lnTo>
                  <a:pt x="1796" y="858"/>
                </a:lnTo>
                <a:lnTo>
                  <a:pt x="1796" y="858"/>
                </a:lnTo>
                <a:lnTo>
                  <a:pt x="1798" y="856"/>
                </a:lnTo>
                <a:lnTo>
                  <a:pt x="1798" y="853"/>
                </a:lnTo>
                <a:lnTo>
                  <a:pt x="1798" y="853"/>
                </a:lnTo>
                <a:lnTo>
                  <a:pt x="1798" y="853"/>
                </a:lnTo>
                <a:lnTo>
                  <a:pt x="1798" y="853"/>
                </a:lnTo>
                <a:lnTo>
                  <a:pt x="1796" y="853"/>
                </a:lnTo>
                <a:lnTo>
                  <a:pt x="1796" y="853"/>
                </a:lnTo>
                <a:lnTo>
                  <a:pt x="1794" y="853"/>
                </a:lnTo>
                <a:lnTo>
                  <a:pt x="1796" y="851"/>
                </a:lnTo>
                <a:lnTo>
                  <a:pt x="1800" y="849"/>
                </a:lnTo>
                <a:lnTo>
                  <a:pt x="1802" y="849"/>
                </a:lnTo>
                <a:lnTo>
                  <a:pt x="1804" y="847"/>
                </a:lnTo>
                <a:lnTo>
                  <a:pt x="1804" y="847"/>
                </a:lnTo>
                <a:lnTo>
                  <a:pt x="1804" y="847"/>
                </a:lnTo>
                <a:lnTo>
                  <a:pt x="1802" y="847"/>
                </a:lnTo>
                <a:lnTo>
                  <a:pt x="1800" y="847"/>
                </a:lnTo>
                <a:lnTo>
                  <a:pt x="1798" y="847"/>
                </a:lnTo>
                <a:lnTo>
                  <a:pt x="1798" y="847"/>
                </a:lnTo>
                <a:lnTo>
                  <a:pt x="1796" y="847"/>
                </a:lnTo>
                <a:lnTo>
                  <a:pt x="1794" y="847"/>
                </a:lnTo>
                <a:lnTo>
                  <a:pt x="1794" y="847"/>
                </a:lnTo>
                <a:lnTo>
                  <a:pt x="1794" y="847"/>
                </a:lnTo>
                <a:lnTo>
                  <a:pt x="1796" y="845"/>
                </a:lnTo>
                <a:lnTo>
                  <a:pt x="1794" y="845"/>
                </a:lnTo>
                <a:lnTo>
                  <a:pt x="1794" y="845"/>
                </a:lnTo>
                <a:lnTo>
                  <a:pt x="1794" y="845"/>
                </a:lnTo>
                <a:lnTo>
                  <a:pt x="1791" y="847"/>
                </a:lnTo>
                <a:lnTo>
                  <a:pt x="1791" y="847"/>
                </a:lnTo>
                <a:lnTo>
                  <a:pt x="1789" y="849"/>
                </a:lnTo>
                <a:lnTo>
                  <a:pt x="1789" y="849"/>
                </a:lnTo>
                <a:lnTo>
                  <a:pt x="1787" y="851"/>
                </a:lnTo>
                <a:lnTo>
                  <a:pt x="1785" y="853"/>
                </a:lnTo>
                <a:lnTo>
                  <a:pt x="1785" y="853"/>
                </a:lnTo>
                <a:lnTo>
                  <a:pt x="1785" y="853"/>
                </a:lnTo>
                <a:lnTo>
                  <a:pt x="1785" y="851"/>
                </a:lnTo>
                <a:lnTo>
                  <a:pt x="1785" y="851"/>
                </a:lnTo>
                <a:lnTo>
                  <a:pt x="1783" y="851"/>
                </a:lnTo>
                <a:lnTo>
                  <a:pt x="1785" y="851"/>
                </a:lnTo>
                <a:lnTo>
                  <a:pt x="1785" y="849"/>
                </a:lnTo>
                <a:lnTo>
                  <a:pt x="1785" y="849"/>
                </a:lnTo>
                <a:lnTo>
                  <a:pt x="1785" y="849"/>
                </a:lnTo>
                <a:lnTo>
                  <a:pt x="1785" y="847"/>
                </a:lnTo>
                <a:lnTo>
                  <a:pt x="1785" y="847"/>
                </a:lnTo>
                <a:lnTo>
                  <a:pt x="1787" y="845"/>
                </a:lnTo>
                <a:lnTo>
                  <a:pt x="1789" y="843"/>
                </a:lnTo>
                <a:lnTo>
                  <a:pt x="1789" y="841"/>
                </a:lnTo>
                <a:lnTo>
                  <a:pt x="1789" y="841"/>
                </a:lnTo>
                <a:lnTo>
                  <a:pt x="1789" y="839"/>
                </a:lnTo>
                <a:lnTo>
                  <a:pt x="1791" y="839"/>
                </a:lnTo>
                <a:lnTo>
                  <a:pt x="1794" y="837"/>
                </a:lnTo>
                <a:lnTo>
                  <a:pt x="1794" y="835"/>
                </a:lnTo>
                <a:lnTo>
                  <a:pt x="1796" y="832"/>
                </a:lnTo>
                <a:lnTo>
                  <a:pt x="1796" y="832"/>
                </a:lnTo>
                <a:lnTo>
                  <a:pt x="1796" y="832"/>
                </a:lnTo>
                <a:lnTo>
                  <a:pt x="1798" y="830"/>
                </a:lnTo>
                <a:lnTo>
                  <a:pt x="1798" y="830"/>
                </a:lnTo>
                <a:lnTo>
                  <a:pt x="1800" y="828"/>
                </a:lnTo>
                <a:lnTo>
                  <a:pt x="1800" y="826"/>
                </a:lnTo>
                <a:lnTo>
                  <a:pt x="1800" y="826"/>
                </a:lnTo>
                <a:lnTo>
                  <a:pt x="1800" y="824"/>
                </a:lnTo>
                <a:lnTo>
                  <a:pt x="1800" y="824"/>
                </a:lnTo>
                <a:lnTo>
                  <a:pt x="1798" y="824"/>
                </a:lnTo>
                <a:lnTo>
                  <a:pt x="1798" y="824"/>
                </a:lnTo>
                <a:lnTo>
                  <a:pt x="1798" y="824"/>
                </a:lnTo>
                <a:lnTo>
                  <a:pt x="1796" y="824"/>
                </a:lnTo>
                <a:lnTo>
                  <a:pt x="1796" y="824"/>
                </a:lnTo>
                <a:lnTo>
                  <a:pt x="1796" y="822"/>
                </a:lnTo>
                <a:lnTo>
                  <a:pt x="1796" y="822"/>
                </a:lnTo>
                <a:lnTo>
                  <a:pt x="1798" y="822"/>
                </a:lnTo>
                <a:lnTo>
                  <a:pt x="1800" y="822"/>
                </a:lnTo>
                <a:lnTo>
                  <a:pt x="1802" y="820"/>
                </a:lnTo>
                <a:lnTo>
                  <a:pt x="1802" y="820"/>
                </a:lnTo>
                <a:lnTo>
                  <a:pt x="1804" y="820"/>
                </a:lnTo>
                <a:lnTo>
                  <a:pt x="1804" y="818"/>
                </a:lnTo>
                <a:lnTo>
                  <a:pt x="1804" y="818"/>
                </a:lnTo>
                <a:close/>
                <a:moveTo>
                  <a:pt x="1475" y="1596"/>
                </a:moveTo>
                <a:lnTo>
                  <a:pt x="1475" y="1593"/>
                </a:lnTo>
                <a:lnTo>
                  <a:pt x="1475" y="1593"/>
                </a:lnTo>
                <a:lnTo>
                  <a:pt x="1475" y="1593"/>
                </a:lnTo>
                <a:lnTo>
                  <a:pt x="1475" y="1593"/>
                </a:lnTo>
                <a:lnTo>
                  <a:pt x="1475" y="1593"/>
                </a:lnTo>
                <a:lnTo>
                  <a:pt x="1475" y="1596"/>
                </a:lnTo>
                <a:lnTo>
                  <a:pt x="1475" y="1596"/>
                </a:lnTo>
                <a:close/>
                <a:moveTo>
                  <a:pt x="1525" y="2336"/>
                </a:moveTo>
                <a:lnTo>
                  <a:pt x="1525" y="2338"/>
                </a:lnTo>
                <a:lnTo>
                  <a:pt x="1527" y="2338"/>
                </a:lnTo>
                <a:lnTo>
                  <a:pt x="1530" y="2338"/>
                </a:lnTo>
                <a:lnTo>
                  <a:pt x="1530" y="2338"/>
                </a:lnTo>
                <a:lnTo>
                  <a:pt x="1532" y="2336"/>
                </a:lnTo>
                <a:lnTo>
                  <a:pt x="1532" y="2336"/>
                </a:lnTo>
                <a:lnTo>
                  <a:pt x="1532" y="2336"/>
                </a:lnTo>
                <a:lnTo>
                  <a:pt x="1532" y="2334"/>
                </a:lnTo>
                <a:lnTo>
                  <a:pt x="1532" y="2334"/>
                </a:lnTo>
                <a:lnTo>
                  <a:pt x="1532" y="2329"/>
                </a:lnTo>
                <a:lnTo>
                  <a:pt x="1532" y="2327"/>
                </a:lnTo>
                <a:lnTo>
                  <a:pt x="1530" y="2327"/>
                </a:lnTo>
                <a:lnTo>
                  <a:pt x="1530" y="2329"/>
                </a:lnTo>
                <a:lnTo>
                  <a:pt x="1527" y="2329"/>
                </a:lnTo>
                <a:lnTo>
                  <a:pt x="1527" y="2331"/>
                </a:lnTo>
                <a:lnTo>
                  <a:pt x="1527" y="2334"/>
                </a:lnTo>
                <a:lnTo>
                  <a:pt x="1525" y="2336"/>
                </a:lnTo>
                <a:lnTo>
                  <a:pt x="1525" y="2336"/>
                </a:lnTo>
                <a:close/>
                <a:moveTo>
                  <a:pt x="1538" y="2302"/>
                </a:moveTo>
                <a:lnTo>
                  <a:pt x="1536" y="2304"/>
                </a:lnTo>
                <a:lnTo>
                  <a:pt x="1534" y="2304"/>
                </a:lnTo>
                <a:lnTo>
                  <a:pt x="1534" y="2304"/>
                </a:lnTo>
                <a:lnTo>
                  <a:pt x="1534" y="2304"/>
                </a:lnTo>
                <a:lnTo>
                  <a:pt x="1536" y="2306"/>
                </a:lnTo>
                <a:lnTo>
                  <a:pt x="1536" y="2304"/>
                </a:lnTo>
                <a:lnTo>
                  <a:pt x="1538" y="2304"/>
                </a:lnTo>
                <a:lnTo>
                  <a:pt x="1538" y="2304"/>
                </a:lnTo>
                <a:lnTo>
                  <a:pt x="1538" y="2304"/>
                </a:lnTo>
                <a:lnTo>
                  <a:pt x="1538" y="2304"/>
                </a:lnTo>
                <a:lnTo>
                  <a:pt x="1538" y="2302"/>
                </a:lnTo>
                <a:lnTo>
                  <a:pt x="1538" y="2302"/>
                </a:lnTo>
                <a:close/>
                <a:moveTo>
                  <a:pt x="830" y="872"/>
                </a:moveTo>
                <a:lnTo>
                  <a:pt x="830" y="872"/>
                </a:lnTo>
                <a:lnTo>
                  <a:pt x="828" y="870"/>
                </a:lnTo>
                <a:lnTo>
                  <a:pt x="828" y="870"/>
                </a:lnTo>
                <a:lnTo>
                  <a:pt x="826" y="872"/>
                </a:lnTo>
                <a:lnTo>
                  <a:pt x="826" y="872"/>
                </a:lnTo>
                <a:lnTo>
                  <a:pt x="826" y="872"/>
                </a:lnTo>
                <a:lnTo>
                  <a:pt x="828" y="872"/>
                </a:lnTo>
                <a:lnTo>
                  <a:pt x="828" y="872"/>
                </a:lnTo>
                <a:lnTo>
                  <a:pt x="828" y="872"/>
                </a:lnTo>
                <a:lnTo>
                  <a:pt x="828" y="872"/>
                </a:lnTo>
                <a:lnTo>
                  <a:pt x="828" y="872"/>
                </a:lnTo>
                <a:lnTo>
                  <a:pt x="828" y="872"/>
                </a:lnTo>
                <a:lnTo>
                  <a:pt x="830" y="872"/>
                </a:lnTo>
                <a:close/>
                <a:moveTo>
                  <a:pt x="1448" y="1673"/>
                </a:moveTo>
                <a:lnTo>
                  <a:pt x="1448" y="1671"/>
                </a:lnTo>
                <a:lnTo>
                  <a:pt x="1448" y="1671"/>
                </a:lnTo>
                <a:lnTo>
                  <a:pt x="1448" y="1671"/>
                </a:lnTo>
                <a:lnTo>
                  <a:pt x="1450" y="1671"/>
                </a:lnTo>
                <a:lnTo>
                  <a:pt x="1448" y="1669"/>
                </a:lnTo>
                <a:lnTo>
                  <a:pt x="1448" y="1669"/>
                </a:lnTo>
                <a:lnTo>
                  <a:pt x="1446" y="1669"/>
                </a:lnTo>
                <a:lnTo>
                  <a:pt x="1446" y="1671"/>
                </a:lnTo>
                <a:lnTo>
                  <a:pt x="1446" y="1671"/>
                </a:lnTo>
                <a:lnTo>
                  <a:pt x="1446" y="1673"/>
                </a:lnTo>
                <a:lnTo>
                  <a:pt x="1446" y="1673"/>
                </a:lnTo>
                <a:lnTo>
                  <a:pt x="1446" y="1675"/>
                </a:lnTo>
                <a:lnTo>
                  <a:pt x="1446" y="1675"/>
                </a:lnTo>
                <a:lnTo>
                  <a:pt x="1448" y="1673"/>
                </a:lnTo>
                <a:close/>
                <a:moveTo>
                  <a:pt x="1463" y="1512"/>
                </a:moveTo>
                <a:lnTo>
                  <a:pt x="1463" y="1512"/>
                </a:lnTo>
                <a:lnTo>
                  <a:pt x="1460" y="1512"/>
                </a:lnTo>
                <a:lnTo>
                  <a:pt x="1463" y="1514"/>
                </a:lnTo>
                <a:lnTo>
                  <a:pt x="1463" y="1512"/>
                </a:lnTo>
                <a:lnTo>
                  <a:pt x="1463" y="1512"/>
                </a:lnTo>
                <a:close/>
                <a:moveTo>
                  <a:pt x="1532" y="2292"/>
                </a:moveTo>
                <a:lnTo>
                  <a:pt x="1530" y="2292"/>
                </a:lnTo>
                <a:lnTo>
                  <a:pt x="1530" y="2294"/>
                </a:lnTo>
                <a:lnTo>
                  <a:pt x="1530" y="2294"/>
                </a:lnTo>
                <a:lnTo>
                  <a:pt x="1532" y="2294"/>
                </a:lnTo>
                <a:lnTo>
                  <a:pt x="1534" y="2296"/>
                </a:lnTo>
                <a:lnTo>
                  <a:pt x="1536" y="2296"/>
                </a:lnTo>
                <a:lnTo>
                  <a:pt x="1536" y="2296"/>
                </a:lnTo>
                <a:lnTo>
                  <a:pt x="1538" y="2296"/>
                </a:lnTo>
                <a:lnTo>
                  <a:pt x="1538" y="2296"/>
                </a:lnTo>
                <a:lnTo>
                  <a:pt x="1540" y="2294"/>
                </a:lnTo>
                <a:lnTo>
                  <a:pt x="1540" y="2292"/>
                </a:lnTo>
                <a:lnTo>
                  <a:pt x="1540" y="2292"/>
                </a:lnTo>
                <a:lnTo>
                  <a:pt x="1542" y="2290"/>
                </a:lnTo>
                <a:lnTo>
                  <a:pt x="1544" y="2290"/>
                </a:lnTo>
                <a:lnTo>
                  <a:pt x="1544" y="2287"/>
                </a:lnTo>
                <a:lnTo>
                  <a:pt x="1542" y="2287"/>
                </a:lnTo>
                <a:lnTo>
                  <a:pt x="1542" y="2285"/>
                </a:lnTo>
                <a:lnTo>
                  <a:pt x="1540" y="2283"/>
                </a:lnTo>
                <a:lnTo>
                  <a:pt x="1540" y="2283"/>
                </a:lnTo>
                <a:lnTo>
                  <a:pt x="1538" y="2281"/>
                </a:lnTo>
                <a:lnTo>
                  <a:pt x="1540" y="2281"/>
                </a:lnTo>
                <a:lnTo>
                  <a:pt x="1540" y="2281"/>
                </a:lnTo>
                <a:lnTo>
                  <a:pt x="1540" y="2281"/>
                </a:lnTo>
                <a:lnTo>
                  <a:pt x="1542" y="2281"/>
                </a:lnTo>
                <a:lnTo>
                  <a:pt x="1544" y="2279"/>
                </a:lnTo>
                <a:lnTo>
                  <a:pt x="1542" y="2279"/>
                </a:lnTo>
                <a:lnTo>
                  <a:pt x="1542" y="2277"/>
                </a:lnTo>
                <a:lnTo>
                  <a:pt x="1544" y="2277"/>
                </a:lnTo>
                <a:lnTo>
                  <a:pt x="1544" y="2275"/>
                </a:lnTo>
                <a:lnTo>
                  <a:pt x="1544" y="2275"/>
                </a:lnTo>
                <a:lnTo>
                  <a:pt x="1544" y="2273"/>
                </a:lnTo>
                <a:lnTo>
                  <a:pt x="1542" y="2271"/>
                </a:lnTo>
                <a:lnTo>
                  <a:pt x="1542" y="2271"/>
                </a:lnTo>
                <a:lnTo>
                  <a:pt x="1540" y="2271"/>
                </a:lnTo>
                <a:lnTo>
                  <a:pt x="1536" y="2269"/>
                </a:lnTo>
                <a:lnTo>
                  <a:pt x="1534" y="2269"/>
                </a:lnTo>
                <a:lnTo>
                  <a:pt x="1536" y="2269"/>
                </a:lnTo>
                <a:lnTo>
                  <a:pt x="1536" y="2271"/>
                </a:lnTo>
                <a:lnTo>
                  <a:pt x="1536" y="2273"/>
                </a:lnTo>
                <a:lnTo>
                  <a:pt x="1534" y="2273"/>
                </a:lnTo>
                <a:lnTo>
                  <a:pt x="1534" y="2273"/>
                </a:lnTo>
                <a:lnTo>
                  <a:pt x="1534" y="2275"/>
                </a:lnTo>
                <a:lnTo>
                  <a:pt x="1534" y="2277"/>
                </a:lnTo>
                <a:lnTo>
                  <a:pt x="1534" y="2277"/>
                </a:lnTo>
                <a:lnTo>
                  <a:pt x="1534" y="2279"/>
                </a:lnTo>
                <a:lnTo>
                  <a:pt x="1534" y="2279"/>
                </a:lnTo>
                <a:lnTo>
                  <a:pt x="1534" y="2281"/>
                </a:lnTo>
                <a:lnTo>
                  <a:pt x="1534" y="2281"/>
                </a:lnTo>
                <a:lnTo>
                  <a:pt x="1532" y="2287"/>
                </a:lnTo>
                <a:lnTo>
                  <a:pt x="1532" y="2292"/>
                </a:lnTo>
                <a:close/>
                <a:moveTo>
                  <a:pt x="1540" y="2317"/>
                </a:moveTo>
                <a:lnTo>
                  <a:pt x="1540" y="2317"/>
                </a:lnTo>
                <a:lnTo>
                  <a:pt x="1538" y="2317"/>
                </a:lnTo>
                <a:lnTo>
                  <a:pt x="1538" y="2317"/>
                </a:lnTo>
                <a:lnTo>
                  <a:pt x="1538" y="2319"/>
                </a:lnTo>
                <a:lnTo>
                  <a:pt x="1538" y="2319"/>
                </a:lnTo>
                <a:lnTo>
                  <a:pt x="1540" y="2321"/>
                </a:lnTo>
                <a:lnTo>
                  <a:pt x="1540" y="2321"/>
                </a:lnTo>
                <a:lnTo>
                  <a:pt x="1540" y="2321"/>
                </a:lnTo>
                <a:lnTo>
                  <a:pt x="1540" y="2321"/>
                </a:lnTo>
                <a:lnTo>
                  <a:pt x="1540" y="2321"/>
                </a:lnTo>
                <a:lnTo>
                  <a:pt x="1542" y="2321"/>
                </a:lnTo>
                <a:lnTo>
                  <a:pt x="1540" y="2319"/>
                </a:lnTo>
                <a:lnTo>
                  <a:pt x="1540" y="2317"/>
                </a:lnTo>
                <a:lnTo>
                  <a:pt x="1540" y="2317"/>
                </a:lnTo>
                <a:close/>
                <a:moveTo>
                  <a:pt x="1527" y="2319"/>
                </a:moveTo>
                <a:lnTo>
                  <a:pt x="1530" y="2321"/>
                </a:lnTo>
                <a:lnTo>
                  <a:pt x="1530" y="2323"/>
                </a:lnTo>
                <a:lnTo>
                  <a:pt x="1532" y="2325"/>
                </a:lnTo>
                <a:lnTo>
                  <a:pt x="1534" y="2327"/>
                </a:lnTo>
                <a:lnTo>
                  <a:pt x="1534" y="2327"/>
                </a:lnTo>
                <a:lnTo>
                  <a:pt x="1534" y="2329"/>
                </a:lnTo>
                <a:lnTo>
                  <a:pt x="1536" y="2331"/>
                </a:lnTo>
                <a:lnTo>
                  <a:pt x="1538" y="2329"/>
                </a:lnTo>
                <a:lnTo>
                  <a:pt x="1538" y="2329"/>
                </a:lnTo>
                <a:lnTo>
                  <a:pt x="1538" y="2329"/>
                </a:lnTo>
                <a:lnTo>
                  <a:pt x="1538" y="2329"/>
                </a:lnTo>
                <a:lnTo>
                  <a:pt x="1540" y="2329"/>
                </a:lnTo>
                <a:lnTo>
                  <a:pt x="1540" y="2327"/>
                </a:lnTo>
                <a:lnTo>
                  <a:pt x="1540" y="2327"/>
                </a:lnTo>
                <a:lnTo>
                  <a:pt x="1540" y="2327"/>
                </a:lnTo>
                <a:lnTo>
                  <a:pt x="1538" y="2325"/>
                </a:lnTo>
                <a:lnTo>
                  <a:pt x="1538" y="2323"/>
                </a:lnTo>
                <a:lnTo>
                  <a:pt x="1538" y="2323"/>
                </a:lnTo>
                <a:lnTo>
                  <a:pt x="1538" y="2321"/>
                </a:lnTo>
                <a:lnTo>
                  <a:pt x="1538" y="2319"/>
                </a:lnTo>
                <a:lnTo>
                  <a:pt x="1536" y="2319"/>
                </a:lnTo>
                <a:lnTo>
                  <a:pt x="1536" y="2317"/>
                </a:lnTo>
                <a:lnTo>
                  <a:pt x="1536" y="2317"/>
                </a:lnTo>
                <a:lnTo>
                  <a:pt x="1536" y="2315"/>
                </a:lnTo>
                <a:lnTo>
                  <a:pt x="1538" y="2315"/>
                </a:lnTo>
                <a:lnTo>
                  <a:pt x="1538" y="2315"/>
                </a:lnTo>
                <a:lnTo>
                  <a:pt x="1540" y="2313"/>
                </a:lnTo>
                <a:lnTo>
                  <a:pt x="1540" y="2313"/>
                </a:lnTo>
                <a:lnTo>
                  <a:pt x="1540" y="2310"/>
                </a:lnTo>
                <a:lnTo>
                  <a:pt x="1538" y="2310"/>
                </a:lnTo>
                <a:lnTo>
                  <a:pt x="1538" y="2310"/>
                </a:lnTo>
                <a:lnTo>
                  <a:pt x="1538" y="2308"/>
                </a:lnTo>
                <a:lnTo>
                  <a:pt x="1536" y="2308"/>
                </a:lnTo>
                <a:lnTo>
                  <a:pt x="1534" y="2310"/>
                </a:lnTo>
                <a:lnTo>
                  <a:pt x="1534" y="2310"/>
                </a:lnTo>
                <a:lnTo>
                  <a:pt x="1534" y="2313"/>
                </a:lnTo>
                <a:lnTo>
                  <a:pt x="1534" y="2315"/>
                </a:lnTo>
                <a:lnTo>
                  <a:pt x="1532" y="2315"/>
                </a:lnTo>
                <a:lnTo>
                  <a:pt x="1532" y="2315"/>
                </a:lnTo>
                <a:lnTo>
                  <a:pt x="1530" y="2315"/>
                </a:lnTo>
                <a:lnTo>
                  <a:pt x="1527" y="2315"/>
                </a:lnTo>
                <a:lnTo>
                  <a:pt x="1530" y="2317"/>
                </a:lnTo>
                <a:lnTo>
                  <a:pt x="1527" y="2319"/>
                </a:lnTo>
                <a:lnTo>
                  <a:pt x="1527" y="2319"/>
                </a:lnTo>
                <a:close/>
                <a:moveTo>
                  <a:pt x="1546" y="2317"/>
                </a:moveTo>
                <a:lnTo>
                  <a:pt x="1544" y="2317"/>
                </a:lnTo>
                <a:lnTo>
                  <a:pt x="1544" y="2319"/>
                </a:lnTo>
                <a:lnTo>
                  <a:pt x="1544" y="2319"/>
                </a:lnTo>
                <a:lnTo>
                  <a:pt x="1544" y="2321"/>
                </a:lnTo>
                <a:lnTo>
                  <a:pt x="1544" y="2321"/>
                </a:lnTo>
                <a:lnTo>
                  <a:pt x="1546" y="2321"/>
                </a:lnTo>
                <a:lnTo>
                  <a:pt x="1551" y="2321"/>
                </a:lnTo>
                <a:lnTo>
                  <a:pt x="1553" y="2319"/>
                </a:lnTo>
                <a:lnTo>
                  <a:pt x="1553" y="2319"/>
                </a:lnTo>
                <a:lnTo>
                  <a:pt x="1553" y="2317"/>
                </a:lnTo>
                <a:lnTo>
                  <a:pt x="1553" y="2315"/>
                </a:lnTo>
                <a:lnTo>
                  <a:pt x="1553" y="2315"/>
                </a:lnTo>
                <a:lnTo>
                  <a:pt x="1551" y="2313"/>
                </a:lnTo>
                <a:lnTo>
                  <a:pt x="1546" y="2313"/>
                </a:lnTo>
                <a:lnTo>
                  <a:pt x="1546" y="2313"/>
                </a:lnTo>
                <a:lnTo>
                  <a:pt x="1546" y="2313"/>
                </a:lnTo>
                <a:lnTo>
                  <a:pt x="1546" y="2315"/>
                </a:lnTo>
                <a:lnTo>
                  <a:pt x="1546" y="2315"/>
                </a:lnTo>
                <a:lnTo>
                  <a:pt x="1546" y="2317"/>
                </a:lnTo>
                <a:close/>
                <a:moveTo>
                  <a:pt x="1525" y="2298"/>
                </a:moveTo>
                <a:lnTo>
                  <a:pt x="1525" y="2298"/>
                </a:lnTo>
                <a:lnTo>
                  <a:pt x="1523" y="2298"/>
                </a:lnTo>
                <a:lnTo>
                  <a:pt x="1523" y="2300"/>
                </a:lnTo>
                <a:lnTo>
                  <a:pt x="1523" y="2300"/>
                </a:lnTo>
                <a:lnTo>
                  <a:pt x="1523" y="2300"/>
                </a:lnTo>
                <a:lnTo>
                  <a:pt x="1525" y="2300"/>
                </a:lnTo>
                <a:lnTo>
                  <a:pt x="1525" y="2300"/>
                </a:lnTo>
                <a:lnTo>
                  <a:pt x="1525" y="2300"/>
                </a:lnTo>
                <a:lnTo>
                  <a:pt x="1525" y="2298"/>
                </a:lnTo>
                <a:close/>
                <a:moveTo>
                  <a:pt x="599" y="1782"/>
                </a:moveTo>
                <a:lnTo>
                  <a:pt x="599" y="1782"/>
                </a:lnTo>
                <a:lnTo>
                  <a:pt x="599" y="1782"/>
                </a:lnTo>
                <a:lnTo>
                  <a:pt x="599" y="1782"/>
                </a:lnTo>
                <a:lnTo>
                  <a:pt x="599" y="1782"/>
                </a:lnTo>
                <a:lnTo>
                  <a:pt x="599" y="1782"/>
                </a:lnTo>
                <a:lnTo>
                  <a:pt x="599" y="1782"/>
                </a:lnTo>
                <a:close/>
                <a:moveTo>
                  <a:pt x="966" y="1197"/>
                </a:moveTo>
                <a:lnTo>
                  <a:pt x="966" y="1197"/>
                </a:lnTo>
                <a:lnTo>
                  <a:pt x="964" y="1195"/>
                </a:lnTo>
                <a:lnTo>
                  <a:pt x="964" y="1195"/>
                </a:lnTo>
                <a:lnTo>
                  <a:pt x="962" y="1193"/>
                </a:lnTo>
                <a:lnTo>
                  <a:pt x="962" y="1195"/>
                </a:lnTo>
                <a:lnTo>
                  <a:pt x="962" y="1197"/>
                </a:lnTo>
                <a:lnTo>
                  <a:pt x="964" y="1197"/>
                </a:lnTo>
                <a:lnTo>
                  <a:pt x="966" y="1201"/>
                </a:lnTo>
                <a:lnTo>
                  <a:pt x="968" y="1201"/>
                </a:lnTo>
                <a:lnTo>
                  <a:pt x="968" y="1201"/>
                </a:lnTo>
                <a:lnTo>
                  <a:pt x="968" y="1201"/>
                </a:lnTo>
                <a:lnTo>
                  <a:pt x="968" y="1197"/>
                </a:lnTo>
                <a:lnTo>
                  <a:pt x="966" y="1197"/>
                </a:lnTo>
                <a:close/>
                <a:moveTo>
                  <a:pt x="997" y="1248"/>
                </a:moveTo>
                <a:lnTo>
                  <a:pt x="997" y="1250"/>
                </a:lnTo>
                <a:lnTo>
                  <a:pt x="997" y="1252"/>
                </a:lnTo>
                <a:lnTo>
                  <a:pt x="997" y="1252"/>
                </a:lnTo>
                <a:lnTo>
                  <a:pt x="997" y="1250"/>
                </a:lnTo>
                <a:lnTo>
                  <a:pt x="997" y="1250"/>
                </a:lnTo>
                <a:lnTo>
                  <a:pt x="997" y="1250"/>
                </a:lnTo>
                <a:lnTo>
                  <a:pt x="997" y="1250"/>
                </a:lnTo>
                <a:lnTo>
                  <a:pt x="997" y="1248"/>
                </a:lnTo>
                <a:lnTo>
                  <a:pt x="997" y="1248"/>
                </a:lnTo>
                <a:close/>
                <a:moveTo>
                  <a:pt x="945" y="1160"/>
                </a:moveTo>
                <a:lnTo>
                  <a:pt x="945" y="1160"/>
                </a:lnTo>
                <a:lnTo>
                  <a:pt x="945" y="1160"/>
                </a:lnTo>
                <a:lnTo>
                  <a:pt x="945" y="1160"/>
                </a:lnTo>
                <a:lnTo>
                  <a:pt x="947" y="1160"/>
                </a:lnTo>
                <a:lnTo>
                  <a:pt x="947" y="1160"/>
                </a:lnTo>
                <a:lnTo>
                  <a:pt x="945" y="1160"/>
                </a:lnTo>
                <a:lnTo>
                  <a:pt x="945" y="1160"/>
                </a:lnTo>
                <a:close/>
                <a:moveTo>
                  <a:pt x="981" y="1199"/>
                </a:moveTo>
                <a:lnTo>
                  <a:pt x="981" y="1199"/>
                </a:lnTo>
                <a:lnTo>
                  <a:pt x="979" y="1199"/>
                </a:lnTo>
                <a:lnTo>
                  <a:pt x="979" y="1199"/>
                </a:lnTo>
                <a:lnTo>
                  <a:pt x="976" y="1206"/>
                </a:lnTo>
                <a:lnTo>
                  <a:pt x="979" y="1206"/>
                </a:lnTo>
                <a:lnTo>
                  <a:pt x="981" y="1206"/>
                </a:lnTo>
                <a:lnTo>
                  <a:pt x="981" y="1206"/>
                </a:lnTo>
                <a:lnTo>
                  <a:pt x="983" y="1204"/>
                </a:lnTo>
                <a:lnTo>
                  <a:pt x="981" y="1201"/>
                </a:lnTo>
                <a:lnTo>
                  <a:pt x="981" y="1199"/>
                </a:lnTo>
                <a:close/>
                <a:moveTo>
                  <a:pt x="1521" y="2323"/>
                </a:moveTo>
                <a:lnTo>
                  <a:pt x="1521" y="2323"/>
                </a:lnTo>
                <a:lnTo>
                  <a:pt x="1521" y="2323"/>
                </a:lnTo>
                <a:lnTo>
                  <a:pt x="1521" y="2321"/>
                </a:lnTo>
                <a:lnTo>
                  <a:pt x="1519" y="2321"/>
                </a:lnTo>
                <a:lnTo>
                  <a:pt x="1519" y="2321"/>
                </a:lnTo>
                <a:lnTo>
                  <a:pt x="1519" y="2321"/>
                </a:lnTo>
                <a:lnTo>
                  <a:pt x="1519" y="2323"/>
                </a:lnTo>
                <a:lnTo>
                  <a:pt x="1519" y="2323"/>
                </a:lnTo>
                <a:lnTo>
                  <a:pt x="1521" y="2323"/>
                </a:lnTo>
                <a:close/>
                <a:moveTo>
                  <a:pt x="1465" y="1512"/>
                </a:moveTo>
                <a:lnTo>
                  <a:pt x="1465" y="1512"/>
                </a:lnTo>
                <a:lnTo>
                  <a:pt x="1465" y="1512"/>
                </a:lnTo>
                <a:lnTo>
                  <a:pt x="1465" y="1512"/>
                </a:lnTo>
                <a:lnTo>
                  <a:pt x="1465" y="1510"/>
                </a:lnTo>
                <a:lnTo>
                  <a:pt x="1465" y="1510"/>
                </a:lnTo>
                <a:lnTo>
                  <a:pt x="1465" y="1510"/>
                </a:lnTo>
                <a:lnTo>
                  <a:pt x="1465" y="1510"/>
                </a:lnTo>
                <a:lnTo>
                  <a:pt x="1465" y="1512"/>
                </a:lnTo>
                <a:lnTo>
                  <a:pt x="1465" y="1512"/>
                </a:lnTo>
                <a:lnTo>
                  <a:pt x="1465" y="1512"/>
                </a:lnTo>
                <a:close/>
                <a:moveTo>
                  <a:pt x="1006" y="1264"/>
                </a:moveTo>
                <a:lnTo>
                  <a:pt x="1004" y="1264"/>
                </a:lnTo>
                <a:lnTo>
                  <a:pt x="1004" y="1264"/>
                </a:lnTo>
                <a:lnTo>
                  <a:pt x="1004" y="1264"/>
                </a:lnTo>
                <a:lnTo>
                  <a:pt x="1004" y="1264"/>
                </a:lnTo>
                <a:lnTo>
                  <a:pt x="1006" y="1266"/>
                </a:lnTo>
                <a:lnTo>
                  <a:pt x="1006" y="1266"/>
                </a:lnTo>
                <a:lnTo>
                  <a:pt x="1006" y="1264"/>
                </a:lnTo>
                <a:lnTo>
                  <a:pt x="1006" y="1264"/>
                </a:lnTo>
                <a:close/>
                <a:moveTo>
                  <a:pt x="1016" y="1275"/>
                </a:moveTo>
                <a:lnTo>
                  <a:pt x="1016" y="1277"/>
                </a:lnTo>
                <a:lnTo>
                  <a:pt x="1016" y="1277"/>
                </a:lnTo>
                <a:lnTo>
                  <a:pt x="1016" y="1277"/>
                </a:lnTo>
                <a:lnTo>
                  <a:pt x="1016" y="1277"/>
                </a:lnTo>
                <a:lnTo>
                  <a:pt x="1016" y="1277"/>
                </a:lnTo>
                <a:lnTo>
                  <a:pt x="1016" y="1275"/>
                </a:lnTo>
                <a:lnTo>
                  <a:pt x="1016" y="1275"/>
                </a:lnTo>
                <a:close/>
                <a:moveTo>
                  <a:pt x="1905" y="2015"/>
                </a:moveTo>
                <a:lnTo>
                  <a:pt x="1903" y="2017"/>
                </a:lnTo>
                <a:lnTo>
                  <a:pt x="1903" y="2019"/>
                </a:lnTo>
                <a:lnTo>
                  <a:pt x="1905" y="2019"/>
                </a:lnTo>
                <a:lnTo>
                  <a:pt x="1905" y="2019"/>
                </a:lnTo>
                <a:lnTo>
                  <a:pt x="1905" y="2017"/>
                </a:lnTo>
                <a:lnTo>
                  <a:pt x="1905" y="2017"/>
                </a:lnTo>
                <a:lnTo>
                  <a:pt x="1905" y="2015"/>
                </a:lnTo>
                <a:close/>
                <a:moveTo>
                  <a:pt x="744" y="788"/>
                </a:moveTo>
                <a:lnTo>
                  <a:pt x="742" y="786"/>
                </a:lnTo>
                <a:lnTo>
                  <a:pt x="742" y="784"/>
                </a:lnTo>
                <a:lnTo>
                  <a:pt x="740" y="784"/>
                </a:lnTo>
                <a:lnTo>
                  <a:pt x="738" y="784"/>
                </a:lnTo>
                <a:lnTo>
                  <a:pt x="738" y="784"/>
                </a:lnTo>
                <a:lnTo>
                  <a:pt x="738" y="786"/>
                </a:lnTo>
                <a:lnTo>
                  <a:pt x="738" y="788"/>
                </a:lnTo>
                <a:lnTo>
                  <a:pt x="735" y="788"/>
                </a:lnTo>
                <a:lnTo>
                  <a:pt x="735" y="791"/>
                </a:lnTo>
                <a:lnTo>
                  <a:pt x="735" y="791"/>
                </a:lnTo>
                <a:lnTo>
                  <a:pt x="738" y="793"/>
                </a:lnTo>
                <a:lnTo>
                  <a:pt x="738" y="793"/>
                </a:lnTo>
                <a:lnTo>
                  <a:pt x="738" y="795"/>
                </a:lnTo>
                <a:lnTo>
                  <a:pt x="740" y="797"/>
                </a:lnTo>
                <a:lnTo>
                  <a:pt x="742" y="797"/>
                </a:lnTo>
                <a:lnTo>
                  <a:pt x="742" y="795"/>
                </a:lnTo>
                <a:lnTo>
                  <a:pt x="742" y="795"/>
                </a:lnTo>
                <a:lnTo>
                  <a:pt x="742" y="797"/>
                </a:lnTo>
                <a:lnTo>
                  <a:pt x="742" y="799"/>
                </a:lnTo>
                <a:lnTo>
                  <a:pt x="742" y="799"/>
                </a:lnTo>
                <a:lnTo>
                  <a:pt x="742" y="801"/>
                </a:lnTo>
                <a:lnTo>
                  <a:pt x="744" y="803"/>
                </a:lnTo>
                <a:lnTo>
                  <a:pt x="744" y="803"/>
                </a:lnTo>
                <a:lnTo>
                  <a:pt x="746" y="801"/>
                </a:lnTo>
                <a:lnTo>
                  <a:pt x="746" y="799"/>
                </a:lnTo>
                <a:lnTo>
                  <a:pt x="746" y="797"/>
                </a:lnTo>
                <a:lnTo>
                  <a:pt x="746" y="791"/>
                </a:lnTo>
                <a:lnTo>
                  <a:pt x="744" y="788"/>
                </a:lnTo>
                <a:close/>
                <a:moveTo>
                  <a:pt x="740" y="797"/>
                </a:moveTo>
                <a:lnTo>
                  <a:pt x="735" y="793"/>
                </a:lnTo>
                <a:lnTo>
                  <a:pt x="735" y="793"/>
                </a:lnTo>
                <a:lnTo>
                  <a:pt x="735" y="793"/>
                </a:lnTo>
                <a:lnTo>
                  <a:pt x="735" y="793"/>
                </a:lnTo>
                <a:lnTo>
                  <a:pt x="735" y="795"/>
                </a:lnTo>
                <a:lnTo>
                  <a:pt x="735" y="795"/>
                </a:lnTo>
                <a:lnTo>
                  <a:pt x="738" y="797"/>
                </a:lnTo>
                <a:lnTo>
                  <a:pt x="738" y="797"/>
                </a:lnTo>
                <a:lnTo>
                  <a:pt x="740" y="801"/>
                </a:lnTo>
                <a:lnTo>
                  <a:pt x="740" y="799"/>
                </a:lnTo>
                <a:lnTo>
                  <a:pt x="740" y="797"/>
                </a:lnTo>
                <a:lnTo>
                  <a:pt x="740" y="797"/>
                </a:lnTo>
                <a:close/>
                <a:moveTo>
                  <a:pt x="748" y="801"/>
                </a:moveTo>
                <a:lnTo>
                  <a:pt x="748" y="799"/>
                </a:lnTo>
                <a:lnTo>
                  <a:pt x="750" y="795"/>
                </a:lnTo>
                <a:lnTo>
                  <a:pt x="750" y="795"/>
                </a:lnTo>
                <a:lnTo>
                  <a:pt x="748" y="795"/>
                </a:lnTo>
                <a:lnTo>
                  <a:pt x="746" y="795"/>
                </a:lnTo>
                <a:lnTo>
                  <a:pt x="748" y="799"/>
                </a:lnTo>
                <a:lnTo>
                  <a:pt x="748" y="799"/>
                </a:lnTo>
                <a:lnTo>
                  <a:pt x="748" y="799"/>
                </a:lnTo>
                <a:lnTo>
                  <a:pt x="748" y="801"/>
                </a:lnTo>
                <a:lnTo>
                  <a:pt x="746" y="801"/>
                </a:lnTo>
                <a:lnTo>
                  <a:pt x="748" y="801"/>
                </a:lnTo>
                <a:lnTo>
                  <a:pt x="748" y="801"/>
                </a:lnTo>
                <a:lnTo>
                  <a:pt x="748" y="801"/>
                </a:lnTo>
                <a:close/>
                <a:moveTo>
                  <a:pt x="748" y="1988"/>
                </a:moveTo>
                <a:lnTo>
                  <a:pt x="748" y="1988"/>
                </a:lnTo>
                <a:lnTo>
                  <a:pt x="748" y="1988"/>
                </a:lnTo>
                <a:lnTo>
                  <a:pt x="748" y="1988"/>
                </a:lnTo>
                <a:lnTo>
                  <a:pt x="748" y="1988"/>
                </a:lnTo>
                <a:lnTo>
                  <a:pt x="748" y="1988"/>
                </a:lnTo>
                <a:lnTo>
                  <a:pt x="750" y="1988"/>
                </a:lnTo>
                <a:lnTo>
                  <a:pt x="750" y="1988"/>
                </a:lnTo>
                <a:lnTo>
                  <a:pt x="748" y="1988"/>
                </a:lnTo>
                <a:close/>
                <a:moveTo>
                  <a:pt x="773" y="851"/>
                </a:moveTo>
                <a:lnTo>
                  <a:pt x="773" y="851"/>
                </a:lnTo>
                <a:lnTo>
                  <a:pt x="771" y="849"/>
                </a:lnTo>
                <a:lnTo>
                  <a:pt x="771" y="849"/>
                </a:lnTo>
                <a:lnTo>
                  <a:pt x="769" y="849"/>
                </a:lnTo>
                <a:lnTo>
                  <a:pt x="769" y="851"/>
                </a:lnTo>
                <a:lnTo>
                  <a:pt x="769" y="851"/>
                </a:lnTo>
                <a:lnTo>
                  <a:pt x="769" y="851"/>
                </a:lnTo>
                <a:lnTo>
                  <a:pt x="769" y="851"/>
                </a:lnTo>
                <a:lnTo>
                  <a:pt x="769" y="851"/>
                </a:lnTo>
                <a:lnTo>
                  <a:pt x="771" y="853"/>
                </a:lnTo>
                <a:lnTo>
                  <a:pt x="771" y="853"/>
                </a:lnTo>
                <a:lnTo>
                  <a:pt x="773" y="853"/>
                </a:lnTo>
                <a:lnTo>
                  <a:pt x="773" y="853"/>
                </a:lnTo>
                <a:lnTo>
                  <a:pt x="773" y="853"/>
                </a:lnTo>
                <a:lnTo>
                  <a:pt x="773" y="853"/>
                </a:lnTo>
                <a:lnTo>
                  <a:pt x="773" y="851"/>
                </a:lnTo>
                <a:close/>
                <a:moveTo>
                  <a:pt x="733" y="786"/>
                </a:moveTo>
                <a:lnTo>
                  <a:pt x="731" y="786"/>
                </a:lnTo>
                <a:lnTo>
                  <a:pt x="731" y="786"/>
                </a:lnTo>
                <a:lnTo>
                  <a:pt x="731" y="786"/>
                </a:lnTo>
                <a:lnTo>
                  <a:pt x="731" y="786"/>
                </a:lnTo>
                <a:lnTo>
                  <a:pt x="731" y="788"/>
                </a:lnTo>
                <a:lnTo>
                  <a:pt x="733" y="788"/>
                </a:lnTo>
                <a:lnTo>
                  <a:pt x="733" y="791"/>
                </a:lnTo>
                <a:lnTo>
                  <a:pt x="733" y="791"/>
                </a:lnTo>
                <a:lnTo>
                  <a:pt x="733" y="791"/>
                </a:lnTo>
                <a:lnTo>
                  <a:pt x="733" y="788"/>
                </a:lnTo>
                <a:lnTo>
                  <a:pt x="733" y="786"/>
                </a:lnTo>
                <a:close/>
                <a:moveTo>
                  <a:pt x="723" y="780"/>
                </a:moveTo>
                <a:lnTo>
                  <a:pt x="721" y="778"/>
                </a:lnTo>
                <a:lnTo>
                  <a:pt x="719" y="778"/>
                </a:lnTo>
                <a:lnTo>
                  <a:pt x="719" y="778"/>
                </a:lnTo>
                <a:lnTo>
                  <a:pt x="717" y="778"/>
                </a:lnTo>
                <a:lnTo>
                  <a:pt x="719" y="780"/>
                </a:lnTo>
                <a:lnTo>
                  <a:pt x="721" y="782"/>
                </a:lnTo>
                <a:lnTo>
                  <a:pt x="723" y="782"/>
                </a:lnTo>
                <a:lnTo>
                  <a:pt x="725" y="786"/>
                </a:lnTo>
                <a:lnTo>
                  <a:pt x="727" y="786"/>
                </a:lnTo>
                <a:lnTo>
                  <a:pt x="727" y="786"/>
                </a:lnTo>
                <a:lnTo>
                  <a:pt x="727" y="786"/>
                </a:lnTo>
                <a:lnTo>
                  <a:pt x="727" y="784"/>
                </a:lnTo>
                <a:lnTo>
                  <a:pt x="725" y="780"/>
                </a:lnTo>
                <a:lnTo>
                  <a:pt x="723" y="780"/>
                </a:lnTo>
                <a:close/>
                <a:moveTo>
                  <a:pt x="719" y="774"/>
                </a:moveTo>
                <a:lnTo>
                  <a:pt x="719" y="774"/>
                </a:lnTo>
                <a:lnTo>
                  <a:pt x="719" y="772"/>
                </a:lnTo>
                <a:lnTo>
                  <a:pt x="721" y="772"/>
                </a:lnTo>
                <a:lnTo>
                  <a:pt x="721" y="772"/>
                </a:lnTo>
                <a:lnTo>
                  <a:pt x="721" y="770"/>
                </a:lnTo>
                <a:lnTo>
                  <a:pt x="721" y="770"/>
                </a:lnTo>
                <a:lnTo>
                  <a:pt x="719" y="767"/>
                </a:lnTo>
                <a:lnTo>
                  <a:pt x="719" y="767"/>
                </a:lnTo>
                <a:lnTo>
                  <a:pt x="717" y="770"/>
                </a:lnTo>
                <a:lnTo>
                  <a:pt x="715" y="770"/>
                </a:lnTo>
                <a:lnTo>
                  <a:pt x="715" y="772"/>
                </a:lnTo>
                <a:lnTo>
                  <a:pt x="715" y="772"/>
                </a:lnTo>
                <a:lnTo>
                  <a:pt x="715" y="772"/>
                </a:lnTo>
                <a:lnTo>
                  <a:pt x="715" y="774"/>
                </a:lnTo>
                <a:lnTo>
                  <a:pt x="715" y="774"/>
                </a:lnTo>
                <a:lnTo>
                  <a:pt x="715" y="774"/>
                </a:lnTo>
                <a:lnTo>
                  <a:pt x="715" y="774"/>
                </a:lnTo>
                <a:lnTo>
                  <a:pt x="715" y="772"/>
                </a:lnTo>
                <a:lnTo>
                  <a:pt x="715" y="772"/>
                </a:lnTo>
                <a:lnTo>
                  <a:pt x="715" y="772"/>
                </a:lnTo>
                <a:lnTo>
                  <a:pt x="717" y="772"/>
                </a:lnTo>
                <a:lnTo>
                  <a:pt x="717" y="772"/>
                </a:lnTo>
                <a:lnTo>
                  <a:pt x="717" y="774"/>
                </a:lnTo>
                <a:lnTo>
                  <a:pt x="719" y="774"/>
                </a:lnTo>
                <a:close/>
                <a:moveTo>
                  <a:pt x="735" y="786"/>
                </a:moveTo>
                <a:lnTo>
                  <a:pt x="735" y="784"/>
                </a:lnTo>
                <a:lnTo>
                  <a:pt x="735" y="784"/>
                </a:lnTo>
                <a:lnTo>
                  <a:pt x="735" y="782"/>
                </a:lnTo>
                <a:lnTo>
                  <a:pt x="735" y="784"/>
                </a:lnTo>
                <a:lnTo>
                  <a:pt x="735" y="784"/>
                </a:lnTo>
                <a:lnTo>
                  <a:pt x="733" y="786"/>
                </a:lnTo>
                <a:lnTo>
                  <a:pt x="733" y="786"/>
                </a:lnTo>
                <a:lnTo>
                  <a:pt x="733" y="786"/>
                </a:lnTo>
                <a:lnTo>
                  <a:pt x="735" y="786"/>
                </a:lnTo>
                <a:lnTo>
                  <a:pt x="735" y="788"/>
                </a:lnTo>
                <a:lnTo>
                  <a:pt x="735" y="788"/>
                </a:lnTo>
                <a:lnTo>
                  <a:pt x="735" y="786"/>
                </a:lnTo>
                <a:close/>
                <a:moveTo>
                  <a:pt x="712" y="757"/>
                </a:moveTo>
                <a:lnTo>
                  <a:pt x="710" y="757"/>
                </a:lnTo>
                <a:lnTo>
                  <a:pt x="710" y="757"/>
                </a:lnTo>
                <a:lnTo>
                  <a:pt x="710" y="759"/>
                </a:lnTo>
                <a:lnTo>
                  <a:pt x="710" y="761"/>
                </a:lnTo>
                <a:lnTo>
                  <a:pt x="710" y="761"/>
                </a:lnTo>
                <a:lnTo>
                  <a:pt x="710" y="761"/>
                </a:lnTo>
                <a:lnTo>
                  <a:pt x="712" y="759"/>
                </a:lnTo>
                <a:lnTo>
                  <a:pt x="712" y="759"/>
                </a:lnTo>
                <a:lnTo>
                  <a:pt x="712" y="759"/>
                </a:lnTo>
                <a:lnTo>
                  <a:pt x="712" y="757"/>
                </a:lnTo>
                <a:lnTo>
                  <a:pt x="712" y="757"/>
                </a:lnTo>
                <a:close/>
                <a:moveTo>
                  <a:pt x="782" y="860"/>
                </a:moveTo>
                <a:lnTo>
                  <a:pt x="779" y="858"/>
                </a:lnTo>
                <a:lnTo>
                  <a:pt x="779" y="860"/>
                </a:lnTo>
                <a:lnTo>
                  <a:pt x="779" y="860"/>
                </a:lnTo>
                <a:lnTo>
                  <a:pt x="779" y="860"/>
                </a:lnTo>
                <a:lnTo>
                  <a:pt x="782" y="860"/>
                </a:lnTo>
                <a:lnTo>
                  <a:pt x="782" y="860"/>
                </a:lnTo>
                <a:lnTo>
                  <a:pt x="782" y="860"/>
                </a:lnTo>
                <a:close/>
                <a:moveTo>
                  <a:pt x="876" y="1134"/>
                </a:moveTo>
                <a:lnTo>
                  <a:pt x="876" y="1134"/>
                </a:lnTo>
                <a:lnTo>
                  <a:pt x="876" y="1134"/>
                </a:lnTo>
                <a:lnTo>
                  <a:pt x="876" y="1136"/>
                </a:lnTo>
                <a:lnTo>
                  <a:pt x="876" y="1136"/>
                </a:lnTo>
                <a:lnTo>
                  <a:pt x="878" y="1136"/>
                </a:lnTo>
                <a:lnTo>
                  <a:pt x="878" y="1136"/>
                </a:lnTo>
                <a:lnTo>
                  <a:pt x="876" y="1134"/>
                </a:lnTo>
                <a:close/>
                <a:moveTo>
                  <a:pt x="863" y="1122"/>
                </a:moveTo>
                <a:lnTo>
                  <a:pt x="863" y="1122"/>
                </a:lnTo>
                <a:lnTo>
                  <a:pt x="863" y="1124"/>
                </a:lnTo>
                <a:lnTo>
                  <a:pt x="863" y="1124"/>
                </a:lnTo>
                <a:lnTo>
                  <a:pt x="865" y="1124"/>
                </a:lnTo>
                <a:lnTo>
                  <a:pt x="863" y="1122"/>
                </a:lnTo>
                <a:lnTo>
                  <a:pt x="863" y="1122"/>
                </a:lnTo>
                <a:close/>
                <a:moveTo>
                  <a:pt x="807" y="874"/>
                </a:moveTo>
                <a:lnTo>
                  <a:pt x="809" y="876"/>
                </a:lnTo>
                <a:lnTo>
                  <a:pt x="813" y="876"/>
                </a:lnTo>
                <a:lnTo>
                  <a:pt x="817" y="879"/>
                </a:lnTo>
                <a:lnTo>
                  <a:pt x="817" y="879"/>
                </a:lnTo>
                <a:lnTo>
                  <a:pt x="817" y="879"/>
                </a:lnTo>
                <a:lnTo>
                  <a:pt x="819" y="876"/>
                </a:lnTo>
                <a:lnTo>
                  <a:pt x="819" y="876"/>
                </a:lnTo>
                <a:lnTo>
                  <a:pt x="821" y="876"/>
                </a:lnTo>
                <a:lnTo>
                  <a:pt x="821" y="876"/>
                </a:lnTo>
                <a:lnTo>
                  <a:pt x="821" y="876"/>
                </a:lnTo>
                <a:lnTo>
                  <a:pt x="821" y="872"/>
                </a:lnTo>
                <a:lnTo>
                  <a:pt x="819" y="872"/>
                </a:lnTo>
                <a:lnTo>
                  <a:pt x="819" y="870"/>
                </a:lnTo>
                <a:lnTo>
                  <a:pt x="819" y="870"/>
                </a:lnTo>
                <a:lnTo>
                  <a:pt x="819" y="872"/>
                </a:lnTo>
                <a:lnTo>
                  <a:pt x="819" y="872"/>
                </a:lnTo>
                <a:lnTo>
                  <a:pt x="819" y="872"/>
                </a:lnTo>
                <a:lnTo>
                  <a:pt x="817" y="868"/>
                </a:lnTo>
                <a:lnTo>
                  <a:pt x="815" y="866"/>
                </a:lnTo>
                <a:lnTo>
                  <a:pt x="813" y="864"/>
                </a:lnTo>
                <a:lnTo>
                  <a:pt x="813" y="864"/>
                </a:lnTo>
                <a:lnTo>
                  <a:pt x="813" y="862"/>
                </a:lnTo>
                <a:lnTo>
                  <a:pt x="811" y="862"/>
                </a:lnTo>
                <a:lnTo>
                  <a:pt x="809" y="860"/>
                </a:lnTo>
                <a:lnTo>
                  <a:pt x="805" y="858"/>
                </a:lnTo>
                <a:lnTo>
                  <a:pt x="803" y="858"/>
                </a:lnTo>
                <a:lnTo>
                  <a:pt x="798" y="856"/>
                </a:lnTo>
                <a:lnTo>
                  <a:pt x="798" y="853"/>
                </a:lnTo>
                <a:lnTo>
                  <a:pt x="798" y="853"/>
                </a:lnTo>
                <a:lnTo>
                  <a:pt x="798" y="853"/>
                </a:lnTo>
                <a:lnTo>
                  <a:pt x="798" y="851"/>
                </a:lnTo>
                <a:lnTo>
                  <a:pt x="796" y="849"/>
                </a:lnTo>
                <a:lnTo>
                  <a:pt x="794" y="847"/>
                </a:lnTo>
                <a:lnTo>
                  <a:pt x="792" y="845"/>
                </a:lnTo>
                <a:lnTo>
                  <a:pt x="790" y="843"/>
                </a:lnTo>
                <a:lnTo>
                  <a:pt x="790" y="841"/>
                </a:lnTo>
                <a:lnTo>
                  <a:pt x="790" y="841"/>
                </a:lnTo>
                <a:lnTo>
                  <a:pt x="788" y="841"/>
                </a:lnTo>
                <a:lnTo>
                  <a:pt x="784" y="839"/>
                </a:lnTo>
                <a:lnTo>
                  <a:pt x="779" y="839"/>
                </a:lnTo>
                <a:lnTo>
                  <a:pt x="773" y="837"/>
                </a:lnTo>
                <a:lnTo>
                  <a:pt x="765" y="835"/>
                </a:lnTo>
                <a:lnTo>
                  <a:pt x="759" y="830"/>
                </a:lnTo>
                <a:lnTo>
                  <a:pt x="754" y="830"/>
                </a:lnTo>
                <a:lnTo>
                  <a:pt x="752" y="830"/>
                </a:lnTo>
                <a:lnTo>
                  <a:pt x="750" y="830"/>
                </a:lnTo>
                <a:lnTo>
                  <a:pt x="748" y="832"/>
                </a:lnTo>
                <a:lnTo>
                  <a:pt x="748" y="832"/>
                </a:lnTo>
                <a:lnTo>
                  <a:pt x="748" y="835"/>
                </a:lnTo>
                <a:lnTo>
                  <a:pt x="750" y="835"/>
                </a:lnTo>
                <a:lnTo>
                  <a:pt x="752" y="837"/>
                </a:lnTo>
                <a:lnTo>
                  <a:pt x="752" y="837"/>
                </a:lnTo>
                <a:lnTo>
                  <a:pt x="754" y="837"/>
                </a:lnTo>
                <a:lnTo>
                  <a:pt x="754" y="837"/>
                </a:lnTo>
                <a:lnTo>
                  <a:pt x="756" y="837"/>
                </a:lnTo>
                <a:lnTo>
                  <a:pt x="756" y="837"/>
                </a:lnTo>
                <a:lnTo>
                  <a:pt x="756" y="835"/>
                </a:lnTo>
                <a:lnTo>
                  <a:pt x="761" y="837"/>
                </a:lnTo>
                <a:lnTo>
                  <a:pt x="761" y="837"/>
                </a:lnTo>
                <a:lnTo>
                  <a:pt x="761" y="837"/>
                </a:lnTo>
                <a:lnTo>
                  <a:pt x="761" y="837"/>
                </a:lnTo>
                <a:lnTo>
                  <a:pt x="761" y="839"/>
                </a:lnTo>
                <a:lnTo>
                  <a:pt x="761" y="839"/>
                </a:lnTo>
                <a:lnTo>
                  <a:pt x="759" y="839"/>
                </a:lnTo>
                <a:lnTo>
                  <a:pt x="759" y="839"/>
                </a:lnTo>
                <a:lnTo>
                  <a:pt x="756" y="839"/>
                </a:lnTo>
                <a:lnTo>
                  <a:pt x="754" y="839"/>
                </a:lnTo>
                <a:lnTo>
                  <a:pt x="754" y="839"/>
                </a:lnTo>
                <a:lnTo>
                  <a:pt x="754" y="841"/>
                </a:lnTo>
                <a:lnTo>
                  <a:pt x="754" y="841"/>
                </a:lnTo>
                <a:lnTo>
                  <a:pt x="756" y="841"/>
                </a:lnTo>
                <a:lnTo>
                  <a:pt x="756" y="841"/>
                </a:lnTo>
                <a:lnTo>
                  <a:pt x="756" y="843"/>
                </a:lnTo>
                <a:lnTo>
                  <a:pt x="754" y="845"/>
                </a:lnTo>
                <a:lnTo>
                  <a:pt x="754" y="845"/>
                </a:lnTo>
                <a:lnTo>
                  <a:pt x="756" y="845"/>
                </a:lnTo>
                <a:lnTo>
                  <a:pt x="756" y="845"/>
                </a:lnTo>
                <a:lnTo>
                  <a:pt x="759" y="843"/>
                </a:lnTo>
                <a:lnTo>
                  <a:pt x="761" y="843"/>
                </a:lnTo>
                <a:lnTo>
                  <a:pt x="761" y="845"/>
                </a:lnTo>
                <a:lnTo>
                  <a:pt x="763" y="845"/>
                </a:lnTo>
                <a:lnTo>
                  <a:pt x="763" y="845"/>
                </a:lnTo>
                <a:lnTo>
                  <a:pt x="763" y="845"/>
                </a:lnTo>
                <a:lnTo>
                  <a:pt x="765" y="845"/>
                </a:lnTo>
                <a:lnTo>
                  <a:pt x="765" y="845"/>
                </a:lnTo>
                <a:lnTo>
                  <a:pt x="765" y="845"/>
                </a:lnTo>
                <a:lnTo>
                  <a:pt x="765" y="845"/>
                </a:lnTo>
                <a:lnTo>
                  <a:pt x="765" y="845"/>
                </a:lnTo>
                <a:lnTo>
                  <a:pt x="765" y="845"/>
                </a:lnTo>
                <a:lnTo>
                  <a:pt x="765" y="845"/>
                </a:lnTo>
                <a:lnTo>
                  <a:pt x="765" y="847"/>
                </a:lnTo>
                <a:lnTo>
                  <a:pt x="765" y="847"/>
                </a:lnTo>
                <a:lnTo>
                  <a:pt x="765" y="849"/>
                </a:lnTo>
                <a:lnTo>
                  <a:pt x="767" y="849"/>
                </a:lnTo>
                <a:lnTo>
                  <a:pt x="767" y="849"/>
                </a:lnTo>
                <a:lnTo>
                  <a:pt x="769" y="849"/>
                </a:lnTo>
                <a:lnTo>
                  <a:pt x="769" y="849"/>
                </a:lnTo>
                <a:lnTo>
                  <a:pt x="769" y="847"/>
                </a:lnTo>
                <a:lnTo>
                  <a:pt x="769" y="847"/>
                </a:lnTo>
                <a:lnTo>
                  <a:pt x="769" y="849"/>
                </a:lnTo>
                <a:lnTo>
                  <a:pt x="771" y="849"/>
                </a:lnTo>
                <a:lnTo>
                  <a:pt x="773" y="849"/>
                </a:lnTo>
                <a:lnTo>
                  <a:pt x="773" y="851"/>
                </a:lnTo>
                <a:lnTo>
                  <a:pt x="775" y="851"/>
                </a:lnTo>
                <a:lnTo>
                  <a:pt x="775" y="851"/>
                </a:lnTo>
                <a:lnTo>
                  <a:pt x="775" y="851"/>
                </a:lnTo>
                <a:lnTo>
                  <a:pt x="777" y="853"/>
                </a:lnTo>
                <a:lnTo>
                  <a:pt x="777" y="853"/>
                </a:lnTo>
                <a:lnTo>
                  <a:pt x="779" y="853"/>
                </a:lnTo>
                <a:lnTo>
                  <a:pt x="779" y="853"/>
                </a:lnTo>
                <a:lnTo>
                  <a:pt x="775" y="853"/>
                </a:lnTo>
                <a:lnTo>
                  <a:pt x="775" y="856"/>
                </a:lnTo>
                <a:lnTo>
                  <a:pt x="775" y="856"/>
                </a:lnTo>
                <a:lnTo>
                  <a:pt x="773" y="856"/>
                </a:lnTo>
                <a:lnTo>
                  <a:pt x="775" y="858"/>
                </a:lnTo>
                <a:lnTo>
                  <a:pt x="775" y="858"/>
                </a:lnTo>
                <a:lnTo>
                  <a:pt x="775" y="858"/>
                </a:lnTo>
                <a:lnTo>
                  <a:pt x="775" y="858"/>
                </a:lnTo>
                <a:lnTo>
                  <a:pt x="775" y="858"/>
                </a:lnTo>
                <a:lnTo>
                  <a:pt x="777" y="858"/>
                </a:lnTo>
                <a:lnTo>
                  <a:pt x="777" y="858"/>
                </a:lnTo>
                <a:lnTo>
                  <a:pt x="779" y="858"/>
                </a:lnTo>
                <a:lnTo>
                  <a:pt x="779" y="858"/>
                </a:lnTo>
                <a:lnTo>
                  <a:pt x="779" y="858"/>
                </a:lnTo>
                <a:lnTo>
                  <a:pt x="782" y="858"/>
                </a:lnTo>
                <a:lnTo>
                  <a:pt x="782" y="858"/>
                </a:lnTo>
                <a:lnTo>
                  <a:pt x="782" y="858"/>
                </a:lnTo>
                <a:lnTo>
                  <a:pt x="782" y="858"/>
                </a:lnTo>
                <a:lnTo>
                  <a:pt x="784" y="858"/>
                </a:lnTo>
                <a:lnTo>
                  <a:pt x="784" y="858"/>
                </a:lnTo>
                <a:lnTo>
                  <a:pt x="782" y="860"/>
                </a:lnTo>
                <a:lnTo>
                  <a:pt x="784" y="862"/>
                </a:lnTo>
                <a:lnTo>
                  <a:pt x="784" y="862"/>
                </a:lnTo>
                <a:lnTo>
                  <a:pt x="786" y="860"/>
                </a:lnTo>
                <a:lnTo>
                  <a:pt x="786" y="860"/>
                </a:lnTo>
                <a:lnTo>
                  <a:pt x="786" y="862"/>
                </a:lnTo>
                <a:lnTo>
                  <a:pt x="786" y="862"/>
                </a:lnTo>
                <a:lnTo>
                  <a:pt x="788" y="862"/>
                </a:lnTo>
                <a:lnTo>
                  <a:pt x="788" y="862"/>
                </a:lnTo>
                <a:lnTo>
                  <a:pt x="786" y="864"/>
                </a:lnTo>
                <a:lnTo>
                  <a:pt x="786" y="864"/>
                </a:lnTo>
                <a:lnTo>
                  <a:pt x="786" y="864"/>
                </a:lnTo>
                <a:lnTo>
                  <a:pt x="788" y="864"/>
                </a:lnTo>
                <a:lnTo>
                  <a:pt x="790" y="866"/>
                </a:lnTo>
                <a:lnTo>
                  <a:pt x="790" y="866"/>
                </a:lnTo>
                <a:lnTo>
                  <a:pt x="790" y="866"/>
                </a:lnTo>
                <a:lnTo>
                  <a:pt x="792" y="866"/>
                </a:lnTo>
                <a:lnTo>
                  <a:pt x="794" y="866"/>
                </a:lnTo>
                <a:lnTo>
                  <a:pt x="798" y="866"/>
                </a:lnTo>
                <a:lnTo>
                  <a:pt x="798" y="864"/>
                </a:lnTo>
                <a:lnTo>
                  <a:pt x="798" y="864"/>
                </a:lnTo>
                <a:lnTo>
                  <a:pt x="798" y="864"/>
                </a:lnTo>
                <a:lnTo>
                  <a:pt x="800" y="862"/>
                </a:lnTo>
                <a:lnTo>
                  <a:pt x="800" y="862"/>
                </a:lnTo>
                <a:lnTo>
                  <a:pt x="800" y="862"/>
                </a:lnTo>
                <a:lnTo>
                  <a:pt x="800" y="864"/>
                </a:lnTo>
                <a:lnTo>
                  <a:pt x="798" y="864"/>
                </a:lnTo>
                <a:lnTo>
                  <a:pt x="798" y="866"/>
                </a:lnTo>
                <a:lnTo>
                  <a:pt x="794" y="868"/>
                </a:lnTo>
                <a:lnTo>
                  <a:pt x="794" y="868"/>
                </a:lnTo>
                <a:lnTo>
                  <a:pt x="794" y="870"/>
                </a:lnTo>
                <a:lnTo>
                  <a:pt x="796" y="870"/>
                </a:lnTo>
                <a:lnTo>
                  <a:pt x="798" y="872"/>
                </a:lnTo>
                <a:lnTo>
                  <a:pt x="800" y="872"/>
                </a:lnTo>
                <a:lnTo>
                  <a:pt x="807" y="874"/>
                </a:lnTo>
                <a:close/>
                <a:moveTo>
                  <a:pt x="817" y="866"/>
                </a:moveTo>
                <a:lnTo>
                  <a:pt x="817" y="866"/>
                </a:lnTo>
                <a:lnTo>
                  <a:pt x="819" y="870"/>
                </a:lnTo>
                <a:lnTo>
                  <a:pt x="819" y="870"/>
                </a:lnTo>
                <a:lnTo>
                  <a:pt x="819" y="870"/>
                </a:lnTo>
                <a:lnTo>
                  <a:pt x="819" y="870"/>
                </a:lnTo>
                <a:lnTo>
                  <a:pt x="819" y="870"/>
                </a:lnTo>
                <a:lnTo>
                  <a:pt x="819" y="870"/>
                </a:lnTo>
                <a:lnTo>
                  <a:pt x="819" y="868"/>
                </a:lnTo>
                <a:lnTo>
                  <a:pt x="819" y="868"/>
                </a:lnTo>
                <a:lnTo>
                  <a:pt x="817" y="866"/>
                </a:lnTo>
                <a:close/>
                <a:moveTo>
                  <a:pt x="867" y="1124"/>
                </a:moveTo>
                <a:lnTo>
                  <a:pt x="865" y="1124"/>
                </a:lnTo>
                <a:lnTo>
                  <a:pt x="867" y="1126"/>
                </a:lnTo>
                <a:lnTo>
                  <a:pt x="867" y="1126"/>
                </a:lnTo>
                <a:lnTo>
                  <a:pt x="870" y="1126"/>
                </a:lnTo>
                <a:lnTo>
                  <a:pt x="870" y="1124"/>
                </a:lnTo>
                <a:lnTo>
                  <a:pt x="870" y="1124"/>
                </a:lnTo>
                <a:lnTo>
                  <a:pt x="867" y="1124"/>
                </a:lnTo>
                <a:close/>
                <a:moveTo>
                  <a:pt x="876" y="1124"/>
                </a:moveTo>
                <a:lnTo>
                  <a:pt x="876" y="1122"/>
                </a:lnTo>
                <a:lnTo>
                  <a:pt x="874" y="1124"/>
                </a:lnTo>
                <a:lnTo>
                  <a:pt x="872" y="1122"/>
                </a:lnTo>
                <a:lnTo>
                  <a:pt x="870" y="1122"/>
                </a:lnTo>
                <a:lnTo>
                  <a:pt x="872" y="1124"/>
                </a:lnTo>
                <a:lnTo>
                  <a:pt x="872" y="1124"/>
                </a:lnTo>
                <a:lnTo>
                  <a:pt x="872" y="1124"/>
                </a:lnTo>
                <a:lnTo>
                  <a:pt x="876" y="1124"/>
                </a:lnTo>
                <a:lnTo>
                  <a:pt x="876" y="1124"/>
                </a:lnTo>
                <a:close/>
                <a:moveTo>
                  <a:pt x="805" y="853"/>
                </a:moveTo>
                <a:lnTo>
                  <a:pt x="805" y="853"/>
                </a:lnTo>
                <a:lnTo>
                  <a:pt x="805" y="853"/>
                </a:lnTo>
                <a:lnTo>
                  <a:pt x="807" y="856"/>
                </a:lnTo>
                <a:lnTo>
                  <a:pt x="809" y="856"/>
                </a:lnTo>
                <a:lnTo>
                  <a:pt x="809" y="856"/>
                </a:lnTo>
                <a:lnTo>
                  <a:pt x="807" y="853"/>
                </a:lnTo>
                <a:lnTo>
                  <a:pt x="805" y="851"/>
                </a:lnTo>
                <a:lnTo>
                  <a:pt x="803" y="851"/>
                </a:lnTo>
                <a:lnTo>
                  <a:pt x="803" y="851"/>
                </a:lnTo>
                <a:lnTo>
                  <a:pt x="803" y="851"/>
                </a:lnTo>
                <a:lnTo>
                  <a:pt x="803" y="851"/>
                </a:lnTo>
                <a:lnTo>
                  <a:pt x="805" y="853"/>
                </a:lnTo>
                <a:close/>
                <a:moveTo>
                  <a:pt x="794" y="845"/>
                </a:moveTo>
                <a:lnTo>
                  <a:pt x="794" y="845"/>
                </a:lnTo>
                <a:lnTo>
                  <a:pt x="794" y="843"/>
                </a:lnTo>
                <a:lnTo>
                  <a:pt x="796" y="843"/>
                </a:lnTo>
                <a:lnTo>
                  <a:pt x="796" y="841"/>
                </a:lnTo>
                <a:lnTo>
                  <a:pt x="794" y="841"/>
                </a:lnTo>
                <a:lnTo>
                  <a:pt x="794" y="841"/>
                </a:lnTo>
                <a:lnTo>
                  <a:pt x="794" y="839"/>
                </a:lnTo>
                <a:lnTo>
                  <a:pt x="792" y="839"/>
                </a:lnTo>
                <a:lnTo>
                  <a:pt x="792" y="839"/>
                </a:lnTo>
                <a:lnTo>
                  <a:pt x="792" y="841"/>
                </a:lnTo>
                <a:lnTo>
                  <a:pt x="792" y="841"/>
                </a:lnTo>
                <a:lnTo>
                  <a:pt x="792" y="845"/>
                </a:lnTo>
                <a:lnTo>
                  <a:pt x="794" y="845"/>
                </a:lnTo>
                <a:close/>
                <a:moveTo>
                  <a:pt x="752" y="820"/>
                </a:moveTo>
                <a:lnTo>
                  <a:pt x="754" y="820"/>
                </a:lnTo>
                <a:lnTo>
                  <a:pt x="754" y="820"/>
                </a:lnTo>
                <a:lnTo>
                  <a:pt x="754" y="820"/>
                </a:lnTo>
                <a:lnTo>
                  <a:pt x="754" y="818"/>
                </a:lnTo>
                <a:lnTo>
                  <a:pt x="754" y="818"/>
                </a:lnTo>
                <a:lnTo>
                  <a:pt x="754" y="816"/>
                </a:lnTo>
                <a:lnTo>
                  <a:pt x="754" y="816"/>
                </a:lnTo>
                <a:lnTo>
                  <a:pt x="754" y="814"/>
                </a:lnTo>
                <a:lnTo>
                  <a:pt x="752" y="814"/>
                </a:lnTo>
                <a:lnTo>
                  <a:pt x="752" y="816"/>
                </a:lnTo>
                <a:lnTo>
                  <a:pt x="752" y="816"/>
                </a:lnTo>
                <a:lnTo>
                  <a:pt x="752" y="816"/>
                </a:lnTo>
                <a:lnTo>
                  <a:pt x="752" y="818"/>
                </a:lnTo>
                <a:lnTo>
                  <a:pt x="752" y="820"/>
                </a:lnTo>
                <a:close/>
                <a:moveTo>
                  <a:pt x="796" y="845"/>
                </a:moveTo>
                <a:lnTo>
                  <a:pt x="796" y="847"/>
                </a:lnTo>
                <a:lnTo>
                  <a:pt x="796" y="847"/>
                </a:lnTo>
                <a:lnTo>
                  <a:pt x="798" y="845"/>
                </a:lnTo>
                <a:lnTo>
                  <a:pt x="798" y="845"/>
                </a:lnTo>
                <a:lnTo>
                  <a:pt x="798" y="845"/>
                </a:lnTo>
                <a:lnTo>
                  <a:pt x="798" y="843"/>
                </a:lnTo>
                <a:lnTo>
                  <a:pt x="796" y="843"/>
                </a:lnTo>
                <a:lnTo>
                  <a:pt x="796" y="843"/>
                </a:lnTo>
                <a:lnTo>
                  <a:pt x="796" y="843"/>
                </a:lnTo>
                <a:lnTo>
                  <a:pt x="796" y="845"/>
                </a:lnTo>
                <a:close/>
                <a:moveTo>
                  <a:pt x="821" y="868"/>
                </a:moveTo>
                <a:lnTo>
                  <a:pt x="819" y="868"/>
                </a:lnTo>
                <a:lnTo>
                  <a:pt x="819" y="866"/>
                </a:lnTo>
                <a:lnTo>
                  <a:pt x="815" y="864"/>
                </a:lnTo>
                <a:lnTo>
                  <a:pt x="817" y="864"/>
                </a:lnTo>
                <a:lnTo>
                  <a:pt x="817" y="866"/>
                </a:lnTo>
                <a:lnTo>
                  <a:pt x="819" y="868"/>
                </a:lnTo>
                <a:lnTo>
                  <a:pt x="821" y="868"/>
                </a:lnTo>
                <a:close/>
                <a:moveTo>
                  <a:pt x="658" y="715"/>
                </a:moveTo>
                <a:lnTo>
                  <a:pt x="656" y="713"/>
                </a:lnTo>
                <a:lnTo>
                  <a:pt x="656" y="709"/>
                </a:lnTo>
                <a:lnTo>
                  <a:pt x="654" y="707"/>
                </a:lnTo>
                <a:lnTo>
                  <a:pt x="654" y="705"/>
                </a:lnTo>
                <a:lnTo>
                  <a:pt x="652" y="702"/>
                </a:lnTo>
                <a:lnTo>
                  <a:pt x="652" y="700"/>
                </a:lnTo>
                <a:lnTo>
                  <a:pt x="650" y="700"/>
                </a:lnTo>
                <a:lnTo>
                  <a:pt x="647" y="698"/>
                </a:lnTo>
                <a:lnTo>
                  <a:pt x="645" y="698"/>
                </a:lnTo>
                <a:lnTo>
                  <a:pt x="645" y="698"/>
                </a:lnTo>
                <a:lnTo>
                  <a:pt x="643" y="700"/>
                </a:lnTo>
                <a:lnTo>
                  <a:pt x="643" y="702"/>
                </a:lnTo>
                <a:lnTo>
                  <a:pt x="643" y="702"/>
                </a:lnTo>
                <a:lnTo>
                  <a:pt x="641" y="702"/>
                </a:lnTo>
                <a:lnTo>
                  <a:pt x="641" y="702"/>
                </a:lnTo>
                <a:lnTo>
                  <a:pt x="639" y="705"/>
                </a:lnTo>
                <a:lnTo>
                  <a:pt x="639" y="705"/>
                </a:lnTo>
                <a:lnTo>
                  <a:pt x="641" y="707"/>
                </a:lnTo>
                <a:lnTo>
                  <a:pt x="641" y="709"/>
                </a:lnTo>
                <a:lnTo>
                  <a:pt x="641" y="709"/>
                </a:lnTo>
                <a:lnTo>
                  <a:pt x="643" y="709"/>
                </a:lnTo>
                <a:lnTo>
                  <a:pt x="643" y="709"/>
                </a:lnTo>
                <a:lnTo>
                  <a:pt x="645" y="705"/>
                </a:lnTo>
                <a:lnTo>
                  <a:pt x="645" y="705"/>
                </a:lnTo>
                <a:lnTo>
                  <a:pt x="647" y="707"/>
                </a:lnTo>
                <a:lnTo>
                  <a:pt x="647" y="709"/>
                </a:lnTo>
                <a:lnTo>
                  <a:pt x="647" y="709"/>
                </a:lnTo>
                <a:lnTo>
                  <a:pt x="650" y="709"/>
                </a:lnTo>
                <a:lnTo>
                  <a:pt x="650" y="709"/>
                </a:lnTo>
                <a:lnTo>
                  <a:pt x="647" y="711"/>
                </a:lnTo>
                <a:lnTo>
                  <a:pt x="647" y="713"/>
                </a:lnTo>
                <a:lnTo>
                  <a:pt x="647" y="713"/>
                </a:lnTo>
                <a:lnTo>
                  <a:pt x="647" y="713"/>
                </a:lnTo>
                <a:lnTo>
                  <a:pt x="647" y="713"/>
                </a:lnTo>
                <a:lnTo>
                  <a:pt x="650" y="713"/>
                </a:lnTo>
                <a:lnTo>
                  <a:pt x="650" y="713"/>
                </a:lnTo>
                <a:lnTo>
                  <a:pt x="650" y="715"/>
                </a:lnTo>
                <a:lnTo>
                  <a:pt x="650" y="715"/>
                </a:lnTo>
                <a:lnTo>
                  <a:pt x="652" y="717"/>
                </a:lnTo>
                <a:lnTo>
                  <a:pt x="654" y="717"/>
                </a:lnTo>
                <a:lnTo>
                  <a:pt x="654" y="717"/>
                </a:lnTo>
                <a:lnTo>
                  <a:pt x="654" y="717"/>
                </a:lnTo>
                <a:lnTo>
                  <a:pt x="654" y="717"/>
                </a:lnTo>
                <a:lnTo>
                  <a:pt x="652" y="717"/>
                </a:lnTo>
                <a:lnTo>
                  <a:pt x="652" y="719"/>
                </a:lnTo>
                <a:lnTo>
                  <a:pt x="652" y="719"/>
                </a:lnTo>
                <a:lnTo>
                  <a:pt x="652" y="721"/>
                </a:lnTo>
                <a:lnTo>
                  <a:pt x="654" y="723"/>
                </a:lnTo>
                <a:lnTo>
                  <a:pt x="654" y="723"/>
                </a:lnTo>
                <a:lnTo>
                  <a:pt x="656" y="726"/>
                </a:lnTo>
                <a:lnTo>
                  <a:pt x="656" y="726"/>
                </a:lnTo>
                <a:lnTo>
                  <a:pt x="658" y="726"/>
                </a:lnTo>
                <a:lnTo>
                  <a:pt x="658" y="723"/>
                </a:lnTo>
                <a:lnTo>
                  <a:pt x="658" y="721"/>
                </a:lnTo>
                <a:lnTo>
                  <a:pt x="658" y="719"/>
                </a:lnTo>
                <a:lnTo>
                  <a:pt x="658" y="719"/>
                </a:lnTo>
                <a:lnTo>
                  <a:pt x="658" y="719"/>
                </a:lnTo>
                <a:lnTo>
                  <a:pt x="658" y="717"/>
                </a:lnTo>
                <a:lnTo>
                  <a:pt x="658" y="715"/>
                </a:lnTo>
                <a:lnTo>
                  <a:pt x="658" y="715"/>
                </a:lnTo>
                <a:close/>
                <a:moveTo>
                  <a:pt x="681" y="723"/>
                </a:moveTo>
                <a:lnTo>
                  <a:pt x="681" y="723"/>
                </a:lnTo>
                <a:lnTo>
                  <a:pt x="683" y="726"/>
                </a:lnTo>
                <a:lnTo>
                  <a:pt x="683" y="726"/>
                </a:lnTo>
                <a:lnTo>
                  <a:pt x="683" y="726"/>
                </a:lnTo>
                <a:lnTo>
                  <a:pt x="685" y="723"/>
                </a:lnTo>
                <a:lnTo>
                  <a:pt x="685" y="723"/>
                </a:lnTo>
                <a:lnTo>
                  <a:pt x="685" y="723"/>
                </a:lnTo>
                <a:lnTo>
                  <a:pt x="685" y="723"/>
                </a:lnTo>
                <a:lnTo>
                  <a:pt x="687" y="721"/>
                </a:lnTo>
                <a:lnTo>
                  <a:pt x="687" y="721"/>
                </a:lnTo>
                <a:lnTo>
                  <a:pt x="685" y="721"/>
                </a:lnTo>
                <a:lnTo>
                  <a:pt x="685" y="721"/>
                </a:lnTo>
                <a:lnTo>
                  <a:pt x="683" y="721"/>
                </a:lnTo>
                <a:lnTo>
                  <a:pt x="681" y="721"/>
                </a:lnTo>
                <a:lnTo>
                  <a:pt x="681" y="721"/>
                </a:lnTo>
                <a:lnTo>
                  <a:pt x="681" y="723"/>
                </a:lnTo>
                <a:close/>
                <a:moveTo>
                  <a:pt x="664" y="705"/>
                </a:moveTo>
                <a:lnTo>
                  <a:pt x="668" y="702"/>
                </a:lnTo>
                <a:lnTo>
                  <a:pt x="668" y="702"/>
                </a:lnTo>
                <a:lnTo>
                  <a:pt x="668" y="702"/>
                </a:lnTo>
                <a:lnTo>
                  <a:pt x="666" y="700"/>
                </a:lnTo>
                <a:lnTo>
                  <a:pt x="668" y="700"/>
                </a:lnTo>
                <a:lnTo>
                  <a:pt x="666" y="698"/>
                </a:lnTo>
                <a:lnTo>
                  <a:pt x="666" y="696"/>
                </a:lnTo>
                <a:lnTo>
                  <a:pt x="664" y="694"/>
                </a:lnTo>
                <a:lnTo>
                  <a:pt x="662" y="692"/>
                </a:lnTo>
                <a:lnTo>
                  <a:pt x="662" y="690"/>
                </a:lnTo>
                <a:lnTo>
                  <a:pt x="662" y="688"/>
                </a:lnTo>
                <a:lnTo>
                  <a:pt x="662" y="688"/>
                </a:lnTo>
                <a:lnTo>
                  <a:pt x="662" y="688"/>
                </a:lnTo>
                <a:lnTo>
                  <a:pt x="664" y="688"/>
                </a:lnTo>
                <a:lnTo>
                  <a:pt x="664" y="690"/>
                </a:lnTo>
                <a:lnTo>
                  <a:pt x="664" y="690"/>
                </a:lnTo>
                <a:lnTo>
                  <a:pt x="664" y="692"/>
                </a:lnTo>
                <a:lnTo>
                  <a:pt x="666" y="692"/>
                </a:lnTo>
                <a:lnTo>
                  <a:pt x="666" y="692"/>
                </a:lnTo>
                <a:lnTo>
                  <a:pt x="666" y="694"/>
                </a:lnTo>
                <a:lnTo>
                  <a:pt x="668" y="696"/>
                </a:lnTo>
                <a:lnTo>
                  <a:pt x="668" y="696"/>
                </a:lnTo>
                <a:lnTo>
                  <a:pt x="668" y="696"/>
                </a:lnTo>
                <a:lnTo>
                  <a:pt x="668" y="696"/>
                </a:lnTo>
                <a:lnTo>
                  <a:pt x="668" y="694"/>
                </a:lnTo>
                <a:lnTo>
                  <a:pt x="666" y="692"/>
                </a:lnTo>
                <a:lnTo>
                  <a:pt x="666" y="690"/>
                </a:lnTo>
                <a:lnTo>
                  <a:pt x="662" y="686"/>
                </a:lnTo>
                <a:lnTo>
                  <a:pt x="660" y="686"/>
                </a:lnTo>
                <a:lnTo>
                  <a:pt x="656" y="686"/>
                </a:lnTo>
                <a:lnTo>
                  <a:pt x="656" y="684"/>
                </a:lnTo>
                <a:lnTo>
                  <a:pt x="654" y="682"/>
                </a:lnTo>
                <a:lnTo>
                  <a:pt x="654" y="682"/>
                </a:lnTo>
                <a:lnTo>
                  <a:pt x="654" y="682"/>
                </a:lnTo>
                <a:lnTo>
                  <a:pt x="654" y="684"/>
                </a:lnTo>
                <a:lnTo>
                  <a:pt x="654" y="686"/>
                </a:lnTo>
                <a:lnTo>
                  <a:pt x="654" y="686"/>
                </a:lnTo>
                <a:lnTo>
                  <a:pt x="656" y="688"/>
                </a:lnTo>
                <a:lnTo>
                  <a:pt x="656" y="690"/>
                </a:lnTo>
                <a:lnTo>
                  <a:pt x="656" y="694"/>
                </a:lnTo>
                <a:lnTo>
                  <a:pt x="656" y="696"/>
                </a:lnTo>
                <a:lnTo>
                  <a:pt x="658" y="698"/>
                </a:lnTo>
                <a:lnTo>
                  <a:pt x="660" y="700"/>
                </a:lnTo>
                <a:lnTo>
                  <a:pt x="660" y="700"/>
                </a:lnTo>
                <a:lnTo>
                  <a:pt x="658" y="705"/>
                </a:lnTo>
                <a:lnTo>
                  <a:pt x="658" y="707"/>
                </a:lnTo>
                <a:lnTo>
                  <a:pt x="658" y="707"/>
                </a:lnTo>
                <a:lnTo>
                  <a:pt x="658" y="709"/>
                </a:lnTo>
                <a:lnTo>
                  <a:pt x="658" y="709"/>
                </a:lnTo>
                <a:lnTo>
                  <a:pt x="658" y="709"/>
                </a:lnTo>
                <a:lnTo>
                  <a:pt x="660" y="709"/>
                </a:lnTo>
                <a:lnTo>
                  <a:pt x="662" y="707"/>
                </a:lnTo>
                <a:lnTo>
                  <a:pt x="664" y="705"/>
                </a:lnTo>
                <a:close/>
                <a:moveTo>
                  <a:pt x="689" y="732"/>
                </a:moveTo>
                <a:lnTo>
                  <a:pt x="689" y="732"/>
                </a:lnTo>
                <a:lnTo>
                  <a:pt x="691" y="732"/>
                </a:lnTo>
                <a:lnTo>
                  <a:pt x="691" y="732"/>
                </a:lnTo>
                <a:lnTo>
                  <a:pt x="694" y="732"/>
                </a:lnTo>
                <a:lnTo>
                  <a:pt x="694" y="732"/>
                </a:lnTo>
                <a:lnTo>
                  <a:pt x="694" y="728"/>
                </a:lnTo>
                <a:lnTo>
                  <a:pt x="694" y="726"/>
                </a:lnTo>
                <a:lnTo>
                  <a:pt x="691" y="721"/>
                </a:lnTo>
                <a:lnTo>
                  <a:pt x="691" y="719"/>
                </a:lnTo>
                <a:lnTo>
                  <a:pt x="689" y="719"/>
                </a:lnTo>
                <a:lnTo>
                  <a:pt x="687" y="723"/>
                </a:lnTo>
                <a:lnTo>
                  <a:pt x="687" y="723"/>
                </a:lnTo>
                <a:lnTo>
                  <a:pt x="687" y="726"/>
                </a:lnTo>
                <a:lnTo>
                  <a:pt x="685" y="726"/>
                </a:lnTo>
                <a:lnTo>
                  <a:pt x="685" y="726"/>
                </a:lnTo>
                <a:lnTo>
                  <a:pt x="685" y="728"/>
                </a:lnTo>
                <a:lnTo>
                  <a:pt x="685" y="728"/>
                </a:lnTo>
                <a:lnTo>
                  <a:pt x="687" y="730"/>
                </a:lnTo>
                <a:lnTo>
                  <a:pt x="689" y="730"/>
                </a:lnTo>
                <a:lnTo>
                  <a:pt x="689" y="730"/>
                </a:lnTo>
                <a:lnTo>
                  <a:pt x="689" y="730"/>
                </a:lnTo>
                <a:lnTo>
                  <a:pt x="689" y="732"/>
                </a:lnTo>
                <a:close/>
                <a:moveTo>
                  <a:pt x="685" y="717"/>
                </a:moveTo>
                <a:lnTo>
                  <a:pt x="683" y="713"/>
                </a:lnTo>
                <a:lnTo>
                  <a:pt x="683" y="715"/>
                </a:lnTo>
                <a:lnTo>
                  <a:pt x="683" y="717"/>
                </a:lnTo>
                <a:lnTo>
                  <a:pt x="681" y="717"/>
                </a:lnTo>
                <a:lnTo>
                  <a:pt x="681" y="719"/>
                </a:lnTo>
                <a:lnTo>
                  <a:pt x="681" y="719"/>
                </a:lnTo>
                <a:lnTo>
                  <a:pt x="683" y="719"/>
                </a:lnTo>
                <a:lnTo>
                  <a:pt x="685" y="719"/>
                </a:lnTo>
                <a:lnTo>
                  <a:pt x="685" y="719"/>
                </a:lnTo>
                <a:lnTo>
                  <a:pt x="685" y="719"/>
                </a:lnTo>
                <a:lnTo>
                  <a:pt x="685" y="719"/>
                </a:lnTo>
                <a:lnTo>
                  <a:pt x="687" y="719"/>
                </a:lnTo>
                <a:lnTo>
                  <a:pt x="687" y="717"/>
                </a:lnTo>
                <a:lnTo>
                  <a:pt x="685" y="717"/>
                </a:lnTo>
                <a:close/>
                <a:moveTo>
                  <a:pt x="662" y="686"/>
                </a:moveTo>
                <a:lnTo>
                  <a:pt x="662" y="684"/>
                </a:lnTo>
                <a:lnTo>
                  <a:pt x="660" y="684"/>
                </a:lnTo>
                <a:lnTo>
                  <a:pt x="658" y="682"/>
                </a:lnTo>
                <a:lnTo>
                  <a:pt x="658" y="684"/>
                </a:lnTo>
                <a:lnTo>
                  <a:pt x="656" y="684"/>
                </a:lnTo>
                <a:lnTo>
                  <a:pt x="658" y="684"/>
                </a:lnTo>
                <a:lnTo>
                  <a:pt x="660" y="686"/>
                </a:lnTo>
                <a:lnTo>
                  <a:pt x="662" y="686"/>
                </a:lnTo>
                <a:close/>
                <a:moveTo>
                  <a:pt x="643" y="700"/>
                </a:moveTo>
                <a:lnTo>
                  <a:pt x="643" y="698"/>
                </a:lnTo>
                <a:lnTo>
                  <a:pt x="643" y="696"/>
                </a:lnTo>
                <a:lnTo>
                  <a:pt x="643" y="696"/>
                </a:lnTo>
                <a:lnTo>
                  <a:pt x="645" y="696"/>
                </a:lnTo>
                <a:lnTo>
                  <a:pt x="650" y="698"/>
                </a:lnTo>
                <a:lnTo>
                  <a:pt x="652" y="698"/>
                </a:lnTo>
                <a:lnTo>
                  <a:pt x="654" y="700"/>
                </a:lnTo>
                <a:lnTo>
                  <a:pt x="654" y="698"/>
                </a:lnTo>
                <a:lnTo>
                  <a:pt x="654" y="696"/>
                </a:lnTo>
                <a:lnTo>
                  <a:pt x="652" y="694"/>
                </a:lnTo>
                <a:lnTo>
                  <a:pt x="647" y="694"/>
                </a:lnTo>
                <a:lnTo>
                  <a:pt x="647" y="694"/>
                </a:lnTo>
                <a:lnTo>
                  <a:pt x="650" y="692"/>
                </a:lnTo>
                <a:lnTo>
                  <a:pt x="650" y="694"/>
                </a:lnTo>
                <a:lnTo>
                  <a:pt x="650" y="694"/>
                </a:lnTo>
                <a:lnTo>
                  <a:pt x="652" y="692"/>
                </a:lnTo>
                <a:lnTo>
                  <a:pt x="654" y="690"/>
                </a:lnTo>
                <a:lnTo>
                  <a:pt x="652" y="688"/>
                </a:lnTo>
                <a:lnTo>
                  <a:pt x="652" y="688"/>
                </a:lnTo>
                <a:lnTo>
                  <a:pt x="650" y="688"/>
                </a:lnTo>
                <a:lnTo>
                  <a:pt x="647" y="686"/>
                </a:lnTo>
                <a:lnTo>
                  <a:pt x="647" y="686"/>
                </a:lnTo>
                <a:lnTo>
                  <a:pt x="645" y="688"/>
                </a:lnTo>
                <a:lnTo>
                  <a:pt x="643" y="690"/>
                </a:lnTo>
                <a:lnTo>
                  <a:pt x="643" y="690"/>
                </a:lnTo>
                <a:lnTo>
                  <a:pt x="641" y="688"/>
                </a:lnTo>
                <a:lnTo>
                  <a:pt x="641" y="688"/>
                </a:lnTo>
                <a:lnTo>
                  <a:pt x="643" y="688"/>
                </a:lnTo>
                <a:lnTo>
                  <a:pt x="643" y="686"/>
                </a:lnTo>
                <a:lnTo>
                  <a:pt x="643" y="686"/>
                </a:lnTo>
                <a:lnTo>
                  <a:pt x="641" y="684"/>
                </a:lnTo>
                <a:lnTo>
                  <a:pt x="641" y="684"/>
                </a:lnTo>
                <a:lnTo>
                  <a:pt x="639" y="684"/>
                </a:lnTo>
                <a:lnTo>
                  <a:pt x="639" y="686"/>
                </a:lnTo>
                <a:lnTo>
                  <a:pt x="637" y="686"/>
                </a:lnTo>
                <a:lnTo>
                  <a:pt x="637" y="686"/>
                </a:lnTo>
                <a:lnTo>
                  <a:pt x="635" y="686"/>
                </a:lnTo>
                <a:lnTo>
                  <a:pt x="635" y="688"/>
                </a:lnTo>
                <a:lnTo>
                  <a:pt x="635" y="686"/>
                </a:lnTo>
                <a:lnTo>
                  <a:pt x="633" y="684"/>
                </a:lnTo>
                <a:lnTo>
                  <a:pt x="633" y="686"/>
                </a:lnTo>
                <a:lnTo>
                  <a:pt x="631" y="688"/>
                </a:lnTo>
                <a:lnTo>
                  <a:pt x="631" y="688"/>
                </a:lnTo>
                <a:lnTo>
                  <a:pt x="631" y="688"/>
                </a:lnTo>
                <a:lnTo>
                  <a:pt x="629" y="690"/>
                </a:lnTo>
                <a:lnTo>
                  <a:pt x="631" y="692"/>
                </a:lnTo>
                <a:lnTo>
                  <a:pt x="633" y="692"/>
                </a:lnTo>
                <a:lnTo>
                  <a:pt x="637" y="696"/>
                </a:lnTo>
                <a:lnTo>
                  <a:pt x="637" y="698"/>
                </a:lnTo>
                <a:lnTo>
                  <a:pt x="639" y="700"/>
                </a:lnTo>
                <a:lnTo>
                  <a:pt x="641" y="700"/>
                </a:lnTo>
                <a:lnTo>
                  <a:pt x="643" y="700"/>
                </a:lnTo>
                <a:close/>
                <a:moveTo>
                  <a:pt x="622" y="1895"/>
                </a:moveTo>
                <a:lnTo>
                  <a:pt x="624" y="1897"/>
                </a:lnTo>
                <a:lnTo>
                  <a:pt x="624" y="1897"/>
                </a:lnTo>
                <a:lnTo>
                  <a:pt x="622" y="1895"/>
                </a:lnTo>
                <a:lnTo>
                  <a:pt x="622" y="1895"/>
                </a:lnTo>
                <a:close/>
                <a:moveTo>
                  <a:pt x="601" y="1933"/>
                </a:moveTo>
                <a:lnTo>
                  <a:pt x="599" y="1933"/>
                </a:lnTo>
                <a:lnTo>
                  <a:pt x="601" y="1933"/>
                </a:lnTo>
                <a:lnTo>
                  <a:pt x="601" y="1935"/>
                </a:lnTo>
                <a:lnTo>
                  <a:pt x="601" y="1935"/>
                </a:lnTo>
                <a:lnTo>
                  <a:pt x="601" y="1935"/>
                </a:lnTo>
                <a:lnTo>
                  <a:pt x="601" y="1935"/>
                </a:lnTo>
                <a:lnTo>
                  <a:pt x="601" y="1933"/>
                </a:lnTo>
                <a:close/>
                <a:moveTo>
                  <a:pt x="633" y="1900"/>
                </a:moveTo>
                <a:lnTo>
                  <a:pt x="631" y="1900"/>
                </a:lnTo>
                <a:lnTo>
                  <a:pt x="631" y="1900"/>
                </a:lnTo>
                <a:lnTo>
                  <a:pt x="631" y="1900"/>
                </a:lnTo>
                <a:lnTo>
                  <a:pt x="631" y="1900"/>
                </a:lnTo>
                <a:lnTo>
                  <a:pt x="631" y="1900"/>
                </a:lnTo>
                <a:lnTo>
                  <a:pt x="633" y="1900"/>
                </a:lnTo>
                <a:lnTo>
                  <a:pt x="633" y="1900"/>
                </a:lnTo>
                <a:lnTo>
                  <a:pt x="633" y="1900"/>
                </a:lnTo>
                <a:lnTo>
                  <a:pt x="633" y="1902"/>
                </a:lnTo>
                <a:lnTo>
                  <a:pt x="633" y="1900"/>
                </a:lnTo>
                <a:lnTo>
                  <a:pt x="633" y="1900"/>
                </a:lnTo>
                <a:lnTo>
                  <a:pt x="633" y="1900"/>
                </a:lnTo>
                <a:close/>
                <a:moveTo>
                  <a:pt x="679" y="753"/>
                </a:moveTo>
                <a:lnTo>
                  <a:pt x="681" y="753"/>
                </a:lnTo>
                <a:lnTo>
                  <a:pt x="683" y="755"/>
                </a:lnTo>
                <a:lnTo>
                  <a:pt x="683" y="757"/>
                </a:lnTo>
                <a:lnTo>
                  <a:pt x="685" y="757"/>
                </a:lnTo>
                <a:lnTo>
                  <a:pt x="685" y="755"/>
                </a:lnTo>
                <a:lnTo>
                  <a:pt x="685" y="755"/>
                </a:lnTo>
                <a:lnTo>
                  <a:pt x="685" y="753"/>
                </a:lnTo>
                <a:lnTo>
                  <a:pt x="687" y="753"/>
                </a:lnTo>
                <a:lnTo>
                  <a:pt x="685" y="753"/>
                </a:lnTo>
                <a:lnTo>
                  <a:pt x="685" y="753"/>
                </a:lnTo>
                <a:lnTo>
                  <a:pt x="685" y="751"/>
                </a:lnTo>
                <a:lnTo>
                  <a:pt x="683" y="753"/>
                </a:lnTo>
                <a:lnTo>
                  <a:pt x="683" y="753"/>
                </a:lnTo>
                <a:lnTo>
                  <a:pt x="683" y="753"/>
                </a:lnTo>
                <a:lnTo>
                  <a:pt x="681" y="751"/>
                </a:lnTo>
                <a:lnTo>
                  <a:pt x="681" y="749"/>
                </a:lnTo>
                <a:lnTo>
                  <a:pt x="681" y="749"/>
                </a:lnTo>
                <a:lnTo>
                  <a:pt x="681" y="747"/>
                </a:lnTo>
                <a:lnTo>
                  <a:pt x="679" y="747"/>
                </a:lnTo>
                <a:lnTo>
                  <a:pt x="677" y="744"/>
                </a:lnTo>
                <a:lnTo>
                  <a:pt x="675" y="744"/>
                </a:lnTo>
                <a:lnTo>
                  <a:pt x="675" y="744"/>
                </a:lnTo>
                <a:lnTo>
                  <a:pt x="675" y="747"/>
                </a:lnTo>
                <a:lnTo>
                  <a:pt x="677" y="747"/>
                </a:lnTo>
                <a:lnTo>
                  <a:pt x="677" y="747"/>
                </a:lnTo>
                <a:lnTo>
                  <a:pt x="679" y="749"/>
                </a:lnTo>
                <a:lnTo>
                  <a:pt x="679" y="751"/>
                </a:lnTo>
                <a:lnTo>
                  <a:pt x="679" y="751"/>
                </a:lnTo>
                <a:lnTo>
                  <a:pt x="679" y="753"/>
                </a:lnTo>
                <a:close/>
                <a:moveTo>
                  <a:pt x="689" y="786"/>
                </a:moveTo>
                <a:lnTo>
                  <a:pt x="696" y="784"/>
                </a:lnTo>
                <a:lnTo>
                  <a:pt x="696" y="784"/>
                </a:lnTo>
                <a:lnTo>
                  <a:pt x="696" y="782"/>
                </a:lnTo>
                <a:lnTo>
                  <a:pt x="696" y="778"/>
                </a:lnTo>
                <a:lnTo>
                  <a:pt x="698" y="776"/>
                </a:lnTo>
                <a:lnTo>
                  <a:pt x="698" y="774"/>
                </a:lnTo>
                <a:lnTo>
                  <a:pt x="700" y="770"/>
                </a:lnTo>
                <a:lnTo>
                  <a:pt x="700" y="770"/>
                </a:lnTo>
                <a:lnTo>
                  <a:pt x="700" y="767"/>
                </a:lnTo>
                <a:lnTo>
                  <a:pt x="700" y="767"/>
                </a:lnTo>
                <a:lnTo>
                  <a:pt x="698" y="767"/>
                </a:lnTo>
                <a:lnTo>
                  <a:pt x="696" y="770"/>
                </a:lnTo>
                <a:lnTo>
                  <a:pt x="694" y="770"/>
                </a:lnTo>
                <a:lnTo>
                  <a:pt x="694" y="770"/>
                </a:lnTo>
                <a:lnTo>
                  <a:pt x="694" y="772"/>
                </a:lnTo>
                <a:lnTo>
                  <a:pt x="694" y="774"/>
                </a:lnTo>
                <a:lnTo>
                  <a:pt x="694" y="774"/>
                </a:lnTo>
                <a:lnTo>
                  <a:pt x="694" y="776"/>
                </a:lnTo>
                <a:lnTo>
                  <a:pt x="694" y="776"/>
                </a:lnTo>
                <a:lnTo>
                  <a:pt x="689" y="776"/>
                </a:lnTo>
                <a:lnTo>
                  <a:pt x="687" y="776"/>
                </a:lnTo>
                <a:lnTo>
                  <a:pt x="687" y="776"/>
                </a:lnTo>
                <a:lnTo>
                  <a:pt x="687" y="776"/>
                </a:lnTo>
                <a:lnTo>
                  <a:pt x="687" y="776"/>
                </a:lnTo>
                <a:lnTo>
                  <a:pt x="691" y="774"/>
                </a:lnTo>
                <a:lnTo>
                  <a:pt x="694" y="774"/>
                </a:lnTo>
                <a:lnTo>
                  <a:pt x="694" y="772"/>
                </a:lnTo>
                <a:lnTo>
                  <a:pt x="694" y="772"/>
                </a:lnTo>
                <a:lnTo>
                  <a:pt x="691" y="770"/>
                </a:lnTo>
                <a:lnTo>
                  <a:pt x="691" y="770"/>
                </a:lnTo>
                <a:lnTo>
                  <a:pt x="691" y="767"/>
                </a:lnTo>
                <a:lnTo>
                  <a:pt x="689" y="767"/>
                </a:lnTo>
                <a:lnTo>
                  <a:pt x="687" y="770"/>
                </a:lnTo>
                <a:lnTo>
                  <a:pt x="685" y="767"/>
                </a:lnTo>
                <a:lnTo>
                  <a:pt x="683" y="767"/>
                </a:lnTo>
                <a:lnTo>
                  <a:pt x="681" y="767"/>
                </a:lnTo>
                <a:lnTo>
                  <a:pt x="681" y="767"/>
                </a:lnTo>
                <a:lnTo>
                  <a:pt x="681" y="767"/>
                </a:lnTo>
                <a:lnTo>
                  <a:pt x="679" y="770"/>
                </a:lnTo>
                <a:lnTo>
                  <a:pt x="679" y="772"/>
                </a:lnTo>
                <a:lnTo>
                  <a:pt x="679" y="774"/>
                </a:lnTo>
                <a:lnTo>
                  <a:pt x="681" y="774"/>
                </a:lnTo>
                <a:lnTo>
                  <a:pt x="683" y="778"/>
                </a:lnTo>
                <a:lnTo>
                  <a:pt x="683" y="778"/>
                </a:lnTo>
                <a:lnTo>
                  <a:pt x="683" y="778"/>
                </a:lnTo>
                <a:lnTo>
                  <a:pt x="683" y="780"/>
                </a:lnTo>
                <a:lnTo>
                  <a:pt x="685" y="780"/>
                </a:lnTo>
                <a:lnTo>
                  <a:pt x="689" y="782"/>
                </a:lnTo>
                <a:lnTo>
                  <a:pt x="689" y="782"/>
                </a:lnTo>
                <a:lnTo>
                  <a:pt x="689" y="782"/>
                </a:lnTo>
                <a:lnTo>
                  <a:pt x="687" y="782"/>
                </a:lnTo>
                <a:lnTo>
                  <a:pt x="685" y="782"/>
                </a:lnTo>
                <a:lnTo>
                  <a:pt x="685" y="782"/>
                </a:lnTo>
                <a:lnTo>
                  <a:pt x="685" y="784"/>
                </a:lnTo>
                <a:lnTo>
                  <a:pt x="685" y="784"/>
                </a:lnTo>
                <a:lnTo>
                  <a:pt x="687" y="786"/>
                </a:lnTo>
                <a:lnTo>
                  <a:pt x="689" y="786"/>
                </a:lnTo>
                <a:close/>
                <a:moveTo>
                  <a:pt x="704" y="753"/>
                </a:moveTo>
                <a:lnTo>
                  <a:pt x="704" y="753"/>
                </a:lnTo>
                <a:lnTo>
                  <a:pt x="706" y="753"/>
                </a:lnTo>
                <a:lnTo>
                  <a:pt x="706" y="753"/>
                </a:lnTo>
                <a:lnTo>
                  <a:pt x="706" y="751"/>
                </a:lnTo>
                <a:lnTo>
                  <a:pt x="704" y="749"/>
                </a:lnTo>
                <a:lnTo>
                  <a:pt x="704" y="747"/>
                </a:lnTo>
                <a:lnTo>
                  <a:pt x="702" y="744"/>
                </a:lnTo>
                <a:lnTo>
                  <a:pt x="702" y="744"/>
                </a:lnTo>
                <a:lnTo>
                  <a:pt x="702" y="744"/>
                </a:lnTo>
                <a:lnTo>
                  <a:pt x="702" y="747"/>
                </a:lnTo>
                <a:lnTo>
                  <a:pt x="702" y="747"/>
                </a:lnTo>
                <a:lnTo>
                  <a:pt x="702" y="749"/>
                </a:lnTo>
                <a:lnTo>
                  <a:pt x="702" y="751"/>
                </a:lnTo>
                <a:lnTo>
                  <a:pt x="702" y="749"/>
                </a:lnTo>
                <a:lnTo>
                  <a:pt x="702" y="749"/>
                </a:lnTo>
                <a:lnTo>
                  <a:pt x="704" y="751"/>
                </a:lnTo>
                <a:lnTo>
                  <a:pt x="704" y="751"/>
                </a:lnTo>
                <a:lnTo>
                  <a:pt x="704" y="753"/>
                </a:lnTo>
                <a:close/>
                <a:moveTo>
                  <a:pt x="708" y="744"/>
                </a:moveTo>
                <a:lnTo>
                  <a:pt x="710" y="742"/>
                </a:lnTo>
                <a:lnTo>
                  <a:pt x="710" y="740"/>
                </a:lnTo>
                <a:lnTo>
                  <a:pt x="710" y="738"/>
                </a:lnTo>
                <a:lnTo>
                  <a:pt x="710" y="736"/>
                </a:lnTo>
                <a:lnTo>
                  <a:pt x="710" y="736"/>
                </a:lnTo>
                <a:lnTo>
                  <a:pt x="708" y="734"/>
                </a:lnTo>
                <a:lnTo>
                  <a:pt x="706" y="732"/>
                </a:lnTo>
                <a:lnTo>
                  <a:pt x="706" y="732"/>
                </a:lnTo>
                <a:lnTo>
                  <a:pt x="700" y="734"/>
                </a:lnTo>
                <a:lnTo>
                  <a:pt x="700" y="738"/>
                </a:lnTo>
                <a:lnTo>
                  <a:pt x="700" y="740"/>
                </a:lnTo>
                <a:lnTo>
                  <a:pt x="698" y="742"/>
                </a:lnTo>
                <a:lnTo>
                  <a:pt x="698" y="742"/>
                </a:lnTo>
                <a:lnTo>
                  <a:pt x="698" y="747"/>
                </a:lnTo>
                <a:lnTo>
                  <a:pt x="700" y="747"/>
                </a:lnTo>
                <a:lnTo>
                  <a:pt x="700" y="747"/>
                </a:lnTo>
                <a:lnTo>
                  <a:pt x="700" y="744"/>
                </a:lnTo>
                <a:lnTo>
                  <a:pt x="702" y="744"/>
                </a:lnTo>
                <a:lnTo>
                  <a:pt x="704" y="742"/>
                </a:lnTo>
                <a:lnTo>
                  <a:pt x="704" y="742"/>
                </a:lnTo>
                <a:lnTo>
                  <a:pt x="704" y="742"/>
                </a:lnTo>
                <a:lnTo>
                  <a:pt x="704" y="744"/>
                </a:lnTo>
                <a:lnTo>
                  <a:pt x="704" y="744"/>
                </a:lnTo>
                <a:lnTo>
                  <a:pt x="704" y="744"/>
                </a:lnTo>
                <a:lnTo>
                  <a:pt x="706" y="744"/>
                </a:lnTo>
                <a:lnTo>
                  <a:pt x="706" y="747"/>
                </a:lnTo>
                <a:lnTo>
                  <a:pt x="706" y="747"/>
                </a:lnTo>
                <a:lnTo>
                  <a:pt x="708" y="744"/>
                </a:lnTo>
                <a:close/>
                <a:moveTo>
                  <a:pt x="708" y="803"/>
                </a:moveTo>
                <a:lnTo>
                  <a:pt x="706" y="803"/>
                </a:lnTo>
                <a:lnTo>
                  <a:pt x="706" y="803"/>
                </a:lnTo>
                <a:lnTo>
                  <a:pt x="706" y="803"/>
                </a:lnTo>
                <a:lnTo>
                  <a:pt x="706" y="801"/>
                </a:lnTo>
                <a:lnTo>
                  <a:pt x="706" y="801"/>
                </a:lnTo>
                <a:lnTo>
                  <a:pt x="706" y="801"/>
                </a:lnTo>
                <a:lnTo>
                  <a:pt x="704" y="801"/>
                </a:lnTo>
                <a:lnTo>
                  <a:pt x="704" y="801"/>
                </a:lnTo>
                <a:lnTo>
                  <a:pt x="704" y="801"/>
                </a:lnTo>
                <a:lnTo>
                  <a:pt x="702" y="797"/>
                </a:lnTo>
                <a:lnTo>
                  <a:pt x="702" y="797"/>
                </a:lnTo>
                <a:lnTo>
                  <a:pt x="704" y="795"/>
                </a:lnTo>
                <a:lnTo>
                  <a:pt x="702" y="795"/>
                </a:lnTo>
                <a:lnTo>
                  <a:pt x="700" y="795"/>
                </a:lnTo>
                <a:lnTo>
                  <a:pt x="698" y="793"/>
                </a:lnTo>
                <a:lnTo>
                  <a:pt x="698" y="793"/>
                </a:lnTo>
                <a:lnTo>
                  <a:pt x="696" y="793"/>
                </a:lnTo>
                <a:lnTo>
                  <a:pt x="696" y="791"/>
                </a:lnTo>
                <a:lnTo>
                  <a:pt x="698" y="791"/>
                </a:lnTo>
                <a:lnTo>
                  <a:pt x="698" y="793"/>
                </a:lnTo>
                <a:lnTo>
                  <a:pt x="700" y="791"/>
                </a:lnTo>
                <a:lnTo>
                  <a:pt x="700" y="788"/>
                </a:lnTo>
                <a:lnTo>
                  <a:pt x="700" y="788"/>
                </a:lnTo>
                <a:lnTo>
                  <a:pt x="700" y="786"/>
                </a:lnTo>
                <a:lnTo>
                  <a:pt x="698" y="784"/>
                </a:lnTo>
                <a:lnTo>
                  <a:pt x="698" y="784"/>
                </a:lnTo>
                <a:lnTo>
                  <a:pt x="696" y="786"/>
                </a:lnTo>
                <a:lnTo>
                  <a:pt x="696" y="786"/>
                </a:lnTo>
                <a:lnTo>
                  <a:pt x="694" y="786"/>
                </a:lnTo>
                <a:lnTo>
                  <a:pt x="689" y="786"/>
                </a:lnTo>
                <a:lnTo>
                  <a:pt x="687" y="786"/>
                </a:lnTo>
                <a:lnTo>
                  <a:pt x="687" y="786"/>
                </a:lnTo>
                <a:lnTo>
                  <a:pt x="687" y="788"/>
                </a:lnTo>
                <a:lnTo>
                  <a:pt x="689" y="788"/>
                </a:lnTo>
                <a:lnTo>
                  <a:pt x="694" y="791"/>
                </a:lnTo>
                <a:lnTo>
                  <a:pt x="694" y="791"/>
                </a:lnTo>
                <a:lnTo>
                  <a:pt x="691" y="791"/>
                </a:lnTo>
                <a:lnTo>
                  <a:pt x="691" y="791"/>
                </a:lnTo>
                <a:lnTo>
                  <a:pt x="691" y="791"/>
                </a:lnTo>
                <a:lnTo>
                  <a:pt x="691" y="793"/>
                </a:lnTo>
                <a:lnTo>
                  <a:pt x="694" y="795"/>
                </a:lnTo>
                <a:lnTo>
                  <a:pt x="694" y="795"/>
                </a:lnTo>
                <a:lnTo>
                  <a:pt x="698" y="799"/>
                </a:lnTo>
                <a:lnTo>
                  <a:pt x="700" y="801"/>
                </a:lnTo>
                <a:lnTo>
                  <a:pt x="702" y="801"/>
                </a:lnTo>
                <a:lnTo>
                  <a:pt x="702" y="803"/>
                </a:lnTo>
                <a:lnTo>
                  <a:pt x="704" y="805"/>
                </a:lnTo>
                <a:lnTo>
                  <a:pt x="706" y="805"/>
                </a:lnTo>
                <a:lnTo>
                  <a:pt x="708" y="805"/>
                </a:lnTo>
                <a:lnTo>
                  <a:pt x="708" y="803"/>
                </a:lnTo>
                <a:close/>
                <a:moveTo>
                  <a:pt x="681" y="713"/>
                </a:moveTo>
                <a:lnTo>
                  <a:pt x="681" y="711"/>
                </a:lnTo>
                <a:lnTo>
                  <a:pt x="679" y="711"/>
                </a:lnTo>
                <a:lnTo>
                  <a:pt x="679" y="709"/>
                </a:lnTo>
                <a:lnTo>
                  <a:pt x="677" y="709"/>
                </a:lnTo>
                <a:lnTo>
                  <a:pt x="677" y="711"/>
                </a:lnTo>
                <a:lnTo>
                  <a:pt x="675" y="709"/>
                </a:lnTo>
                <a:lnTo>
                  <a:pt x="671" y="709"/>
                </a:lnTo>
                <a:lnTo>
                  <a:pt x="668" y="709"/>
                </a:lnTo>
                <a:lnTo>
                  <a:pt x="666" y="709"/>
                </a:lnTo>
                <a:lnTo>
                  <a:pt x="666" y="709"/>
                </a:lnTo>
                <a:lnTo>
                  <a:pt x="668" y="711"/>
                </a:lnTo>
                <a:lnTo>
                  <a:pt x="668" y="711"/>
                </a:lnTo>
                <a:lnTo>
                  <a:pt x="671" y="713"/>
                </a:lnTo>
                <a:lnTo>
                  <a:pt x="671" y="713"/>
                </a:lnTo>
                <a:lnTo>
                  <a:pt x="671" y="715"/>
                </a:lnTo>
                <a:lnTo>
                  <a:pt x="671" y="717"/>
                </a:lnTo>
                <a:lnTo>
                  <a:pt x="671" y="719"/>
                </a:lnTo>
                <a:lnTo>
                  <a:pt x="673" y="721"/>
                </a:lnTo>
                <a:lnTo>
                  <a:pt x="673" y="721"/>
                </a:lnTo>
                <a:lnTo>
                  <a:pt x="675" y="721"/>
                </a:lnTo>
                <a:lnTo>
                  <a:pt x="675" y="721"/>
                </a:lnTo>
                <a:lnTo>
                  <a:pt x="677" y="721"/>
                </a:lnTo>
                <a:lnTo>
                  <a:pt x="679" y="721"/>
                </a:lnTo>
                <a:lnTo>
                  <a:pt x="679" y="719"/>
                </a:lnTo>
                <a:lnTo>
                  <a:pt x="679" y="719"/>
                </a:lnTo>
                <a:lnTo>
                  <a:pt x="679" y="719"/>
                </a:lnTo>
                <a:lnTo>
                  <a:pt x="679" y="717"/>
                </a:lnTo>
                <a:lnTo>
                  <a:pt x="679" y="717"/>
                </a:lnTo>
                <a:lnTo>
                  <a:pt x="677" y="717"/>
                </a:lnTo>
                <a:lnTo>
                  <a:pt x="677" y="715"/>
                </a:lnTo>
                <a:lnTo>
                  <a:pt x="677" y="715"/>
                </a:lnTo>
                <a:lnTo>
                  <a:pt x="677" y="713"/>
                </a:lnTo>
                <a:lnTo>
                  <a:pt x="677" y="713"/>
                </a:lnTo>
                <a:lnTo>
                  <a:pt x="677" y="713"/>
                </a:lnTo>
                <a:lnTo>
                  <a:pt x="679" y="717"/>
                </a:lnTo>
                <a:lnTo>
                  <a:pt x="681" y="717"/>
                </a:lnTo>
                <a:lnTo>
                  <a:pt x="681" y="717"/>
                </a:lnTo>
                <a:lnTo>
                  <a:pt x="681" y="717"/>
                </a:lnTo>
                <a:lnTo>
                  <a:pt x="681" y="717"/>
                </a:lnTo>
                <a:lnTo>
                  <a:pt x="681" y="715"/>
                </a:lnTo>
                <a:lnTo>
                  <a:pt x="681" y="715"/>
                </a:lnTo>
                <a:lnTo>
                  <a:pt x="681" y="713"/>
                </a:lnTo>
                <a:lnTo>
                  <a:pt x="681" y="713"/>
                </a:lnTo>
                <a:close/>
                <a:moveTo>
                  <a:pt x="673" y="730"/>
                </a:moveTo>
                <a:lnTo>
                  <a:pt x="675" y="730"/>
                </a:lnTo>
                <a:lnTo>
                  <a:pt x="677" y="730"/>
                </a:lnTo>
                <a:lnTo>
                  <a:pt x="677" y="732"/>
                </a:lnTo>
                <a:lnTo>
                  <a:pt x="677" y="732"/>
                </a:lnTo>
                <a:lnTo>
                  <a:pt x="677" y="732"/>
                </a:lnTo>
                <a:lnTo>
                  <a:pt x="677" y="734"/>
                </a:lnTo>
                <a:lnTo>
                  <a:pt x="675" y="734"/>
                </a:lnTo>
                <a:lnTo>
                  <a:pt x="675" y="734"/>
                </a:lnTo>
                <a:lnTo>
                  <a:pt x="673" y="734"/>
                </a:lnTo>
                <a:lnTo>
                  <a:pt x="673" y="734"/>
                </a:lnTo>
                <a:lnTo>
                  <a:pt x="671" y="734"/>
                </a:lnTo>
                <a:lnTo>
                  <a:pt x="671" y="734"/>
                </a:lnTo>
                <a:lnTo>
                  <a:pt x="673" y="736"/>
                </a:lnTo>
                <a:lnTo>
                  <a:pt x="673" y="736"/>
                </a:lnTo>
                <a:lnTo>
                  <a:pt x="673" y="736"/>
                </a:lnTo>
                <a:lnTo>
                  <a:pt x="675" y="736"/>
                </a:lnTo>
                <a:lnTo>
                  <a:pt x="677" y="738"/>
                </a:lnTo>
                <a:lnTo>
                  <a:pt x="677" y="738"/>
                </a:lnTo>
                <a:lnTo>
                  <a:pt x="677" y="738"/>
                </a:lnTo>
                <a:lnTo>
                  <a:pt x="679" y="738"/>
                </a:lnTo>
                <a:lnTo>
                  <a:pt x="681" y="738"/>
                </a:lnTo>
                <a:lnTo>
                  <a:pt x="679" y="740"/>
                </a:lnTo>
                <a:lnTo>
                  <a:pt x="679" y="740"/>
                </a:lnTo>
                <a:lnTo>
                  <a:pt x="681" y="742"/>
                </a:lnTo>
                <a:lnTo>
                  <a:pt x="681" y="742"/>
                </a:lnTo>
                <a:lnTo>
                  <a:pt x="681" y="742"/>
                </a:lnTo>
                <a:lnTo>
                  <a:pt x="679" y="742"/>
                </a:lnTo>
                <a:lnTo>
                  <a:pt x="679" y="744"/>
                </a:lnTo>
                <a:lnTo>
                  <a:pt x="681" y="744"/>
                </a:lnTo>
                <a:lnTo>
                  <a:pt x="683" y="747"/>
                </a:lnTo>
                <a:lnTo>
                  <a:pt x="683" y="749"/>
                </a:lnTo>
                <a:lnTo>
                  <a:pt x="685" y="749"/>
                </a:lnTo>
                <a:lnTo>
                  <a:pt x="685" y="749"/>
                </a:lnTo>
                <a:lnTo>
                  <a:pt x="685" y="749"/>
                </a:lnTo>
                <a:lnTo>
                  <a:pt x="685" y="747"/>
                </a:lnTo>
                <a:lnTo>
                  <a:pt x="687" y="747"/>
                </a:lnTo>
                <a:lnTo>
                  <a:pt x="687" y="749"/>
                </a:lnTo>
                <a:lnTo>
                  <a:pt x="687" y="749"/>
                </a:lnTo>
                <a:lnTo>
                  <a:pt x="687" y="751"/>
                </a:lnTo>
                <a:lnTo>
                  <a:pt x="687" y="751"/>
                </a:lnTo>
                <a:lnTo>
                  <a:pt x="689" y="751"/>
                </a:lnTo>
                <a:lnTo>
                  <a:pt x="689" y="751"/>
                </a:lnTo>
                <a:lnTo>
                  <a:pt x="689" y="753"/>
                </a:lnTo>
                <a:lnTo>
                  <a:pt x="691" y="753"/>
                </a:lnTo>
                <a:lnTo>
                  <a:pt x="691" y="755"/>
                </a:lnTo>
                <a:lnTo>
                  <a:pt x="694" y="755"/>
                </a:lnTo>
                <a:lnTo>
                  <a:pt x="694" y="755"/>
                </a:lnTo>
                <a:lnTo>
                  <a:pt x="694" y="755"/>
                </a:lnTo>
                <a:lnTo>
                  <a:pt x="696" y="755"/>
                </a:lnTo>
                <a:lnTo>
                  <a:pt x="696" y="755"/>
                </a:lnTo>
                <a:lnTo>
                  <a:pt x="696" y="753"/>
                </a:lnTo>
                <a:lnTo>
                  <a:pt x="696" y="753"/>
                </a:lnTo>
                <a:lnTo>
                  <a:pt x="696" y="753"/>
                </a:lnTo>
                <a:lnTo>
                  <a:pt x="696" y="751"/>
                </a:lnTo>
                <a:lnTo>
                  <a:pt x="696" y="751"/>
                </a:lnTo>
                <a:lnTo>
                  <a:pt x="696" y="749"/>
                </a:lnTo>
                <a:lnTo>
                  <a:pt x="696" y="747"/>
                </a:lnTo>
                <a:lnTo>
                  <a:pt x="696" y="747"/>
                </a:lnTo>
                <a:lnTo>
                  <a:pt x="694" y="747"/>
                </a:lnTo>
                <a:lnTo>
                  <a:pt x="691" y="747"/>
                </a:lnTo>
                <a:lnTo>
                  <a:pt x="691" y="747"/>
                </a:lnTo>
                <a:lnTo>
                  <a:pt x="694" y="744"/>
                </a:lnTo>
                <a:lnTo>
                  <a:pt x="694" y="744"/>
                </a:lnTo>
                <a:lnTo>
                  <a:pt x="694" y="744"/>
                </a:lnTo>
                <a:lnTo>
                  <a:pt x="691" y="742"/>
                </a:lnTo>
                <a:lnTo>
                  <a:pt x="691" y="742"/>
                </a:lnTo>
                <a:lnTo>
                  <a:pt x="689" y="740"/>
                </a:lnTo>
                <a:lnTo>
                  <a:pt x="687" y="740"/>
                </a:lnTo>
                <a:lnTo>
                  <a:pt x="687" y="740"/>
                </a:lnTo>
                <a:lnTo>
                  <a:pt x="687" y="740"/>
                </a:lnTo>
                <a:lnTo>
                  <a:pt x="687" y="740"/>
                </a:lnTo>
                <a:lnTo>
                  <a:pt x="687" y="738"/>
                </a:lnTo>
                <a:lnTo>
                  <a:pt x="687" y="738"/>
                </a:lnTo>
                <a:lnTo>
                  <a:pt x="691" y="740"/>
                </a:lnTo>
                <a:lnTo>
                  <a:pt x="694" y="740"/>
                </a:lnTo>
                <a:lnTo>
                  <a:pt x="694" y="740"/>
                </a:lnTo>
                <a:lnTo>
                  <a:pt x="691" y="740"/>
                </a:lnTo>
                <a:lnTo>
                  <a:pt x="691" y="738"/>
                </a:lnTo>
                <a:lnTo>
                  <a:pt x="689" y="736"/>
                </a:lnTo>
                <a:lnTo>
                  <a:pt x="687" y="734"/>
                </a:lnTo>
                <a:lnTo>
                  <a:pt x="687" y="734"/>
                </a:lnTo>
                <a:lnTo>
                  <a:pt x="687" y="732"/>
                </a:lnTo>
                <a:lnTo>
                  <a:pt x="685" y="730"/>
                </a:lnTo>
                <a:lnTo>
                  <a:pt x="679" y="728"/>
                </a:lnTo>
                <a:lnTo>
                  <a:pt x="679" y="728"/>
                </a:lnTo>
                <a:lnTo>
                  <a:pt x="679" y="728"/>
                </a:lnTo>
                <a:lnTo>
                  <a:pt x="679" y="728"/>
                </a:lnTo>
                <a:lnTo>
                  <a:pt x="679" y="726"/>
                </a:lnTo>
                <a:lnTo>
                  <a:pt x="679" y="726"/>
                </a:lnTo>
                <a:lnTo>
                  <a:pt x="679" y="723"/>
                </a:lnTo>
                <a:lnTo>
                  <a:pt x="679" y="723"/>
                </a:lnTo>
                <a:lnTo>
                  <a:pt x="675" y="723"/>
                </a:lnTo>
                <a:lnTo>
                  <a:pt x="673" y="723"/>
                </a:lnTo>
                <a:lnTo>
                  <a:pt x="673" y="723"/>
                </a:lnTo>
                <a:lnTo>
                  <a:pt x="673" y="726"/>
                </a:lnTo>
                <a:lnTo>
                  <a:pt x="673" y="726"/>
                </a:lnTo>
                <a:lnTo>
                  <a:pt x="673" y="728"/>
                </a:lnTo>
                <a:lnTo>
                  <a:pt x="673" y="728"/>
                </a:lnTo>
                <a:lnTo>
                  <a:pt x="671" y="730"/>
                </a:lnTo>
                <a:lnTo>
                  <a:pt x="671" y="732"/>
                </a:lnTo>
                <a:lnTo>
                  <a:pt x="671" y="732"/>
                </a:lnTo>
                <a:lnTo>
                  <a:pt x="673" y="730"/>
                </a:lnTo>
                <a:close/>
                <a:moveTo>
                  <a:pt x="708" y="807"/>
                </a:moveTo>
                <a:lnTo>
                  <a:pt x="708" y="807"/>
                </a:lnTo>
                <a:lnTo>
                  <a:pt x="708" y="809"/>
                </a:lnTo>
                <a:lnTo>
                  <a:pt x="708" y="809"/>
                </a:lnTo>
                <a:lnTo>
                  <a:pt x="708" y="809"/>
                </a:lnTo>
                <a:lnTo>
                  <a:pt x="710" y="809"/>
                </a:lnTo>
                <a:lnTo>
                  <a:pt x="710" y="807"/>
                </a:lnTo>
                <a:lnTo>
                  <a:pt x="708" y="805"/>
                </a:lnTo>
                <a:lnTo>
                  <a:pt x="708" y="807"/>
                </a:lnTo>
                <a:close/>
                <a:moveTo>
                  <a:pt x="671" y="715"/>
                </a:moveTo>
                <a:lnTo>
                  <a:pt x="668" y="715"/>
                </a:lnTo>
                <a:lnTo>
                  <a:pt x="668" y="715"/>
                </a:lnTo>
                <a:lnTo>
                  <a:pt x="666" y="713"/>
                </a:lnTo>
                <a:lnTo>
                  <a:pt x="666" y="713"/>
                </a:lnTo>
                <a:lnTo>
                  <a:pt x="666" y="711"/>
                </a:lnTo>
                <a:lnTo>
                  <a:pt x="664" y="711"/>
                </a:lnTo>
                <a:lnTo>
                  <a:pt x="662" y="711"/>
                </a:lnTo>
                <a:lnTo>
                  <a:pt x="660" y="713"/>
                </a:lnTo>
                <a:lnTo>
                  <a:pt x="660" y="715"/>
                </a:lnTo>
                <a:lnTo>
                  <a:pt x="660" y="715"/>
                </a:lnTo>
                <a:lnTo>
                  <a:pt x="662" y="717"/>
                </a:lnTo>
                <a:lnTo>
                  <a:pt x="662" y="719"/>
                </a:lnTo>
                <a:lnTo>
                  <a:pt x="664" y="719"/>
                </a:lnTo>
                <a:lnTo>
                  <a:pt x="664" y="721"/>
                </a:lnTo>
                <a:lnTo>
                  <a:pt x="664" y="721"/>
                </a:lnTo>
                <a:lnTo>
                  <a:pt x="662" y="726"/>
                </a:lnTo>
                <a:lnTo>
                  <a:pt x="664" y="728"/>
                </a:lnTo>
                <a:lnTo>
                  <a:pt x="664" y="728"/>
                </a:lnTo>
                <a:lnTo>
                  <a:pt x="666" y="728"/>
                </a:lnTo>
                <a:lnTo>
                  <a:pt x="666" y="728"/>
                </a:lnTo>
                <a:lnTo>
                  <a:pt x="666" y="728"/>
                </a:lnTo>
                <a:lnTo>
                  <a:pt x="666" y="728"/>
                </a:lnTo>
                <a:lnTo>
                  <a:pt x="666" y="728"/>
                </a:lnTo>
                <a:lnTo>
                  <a:pt x="666" y="726"/>
                </a:lnTo>
                <a:lnTo>
                  <a:pt x="668" y="723"/>
                </a:lnTo>
                <a:lnTo>
                  <a:pt x="668" y="721"/>
                </a:lnTo>
                <a:lnTo>
                  <a:pt x="668" y="719"/>
                </a:lnTo>
                <a:lnTo>
                  <a:pt x="668" y="719"/>
                </a:lnTo>
                <a:lnTo>
                  <a:pt x="668" y="717"/>
                </a:lnTo>
                <a:lnTo>
                  <a:pt x="671" y="717"/>
                </a:lnTo>
                <a:lnTo>
                  <a:pt x="671" y="717"/>
                </a:lnTo>
                <a:lnTo>
                  <a:pt x="671" y="715"/>
                </a:lnTo>
                <a:close/>
                <a:moveTo>
                  <a:pt x="675" y="742"/>
                </a:moveTo>
                <a:lnTo>
                  <a:pt x="677" y="740"/>
                </a:lnTo>
                <a:lnTo>
                  <a:pt x="677" y="740"/>
                </a:lnTo>
                <a:lnTo>
                  <a:pt x="677" y="740"/>
                </a:lnTo>
                <a:lnTo>
                  <a:pt x="677" y="738"/>
                </a:lnTo>
                <a:lnTo>
                  <a:pt x="675" y="740"/>
                </a:lnTo>
                <a:lnTo>
                  <a:pt x="673" y="740"/>
                </a:lnTo>
                <a:lnTo>
                  <a:pt x="673" y="740"/>
                </a:lnTo>
                <a:lnTo>
                  <a:pt x="671" y="740"/>
                </a:lnTo>
                <a:lnTo>
                  <a:pt x="673" y="742"/>
                </a:lnTo>
                <a:lnTo>
                  <a:pt x="671" y="744"/>
                </a:lnTo>
                <a:lnTo>
                  <a:pt x="673" y="744"/>
                </a:lnTo>
                <a:lnTo>
                  <a:pt x="675" y="742"/>
                </a:lnTo>
                <a:lnTo>
                  <a:pt x="675" y="742"/>
                </a:lnTo>
                <a:lnTo>
                  <a:pt x="675" y="742"/>
                </a:lnTo>
                <a:lnTo>
                  <a:pt x="675" y="742"/>
                </a:lnTo>
                <a:close/>
                <a:moveTo>
                  <a:pt x="1662" y="2505"/>
                </a:moveTo>
                <a:lnTo>
                  <a:pt x="1655" y="2505"/>
                </a:lnTo>
                <a:lnTo>
                  <a:pt x="1651" y="2503"/>
                </a:lnTo>
                <a:lnTo>
                  <a:pt x="1649" y="2503"/>
                </a:lnTo>
                <a:lnTo>
                  <a:pt x="1645" y="2501"/>
                </a:lnTo>
                <a:lnTo>
                  <a:pt x="1643" y="2499"/>
                </a:lnTo>
                <a:lnTo>
                  <a:pt x="1639" y="2497"/>
                </a:lnTo>
                <a:lnTo>
                  <a:pt x="1636" y="2495"/>
                </a:lnTo>
                <a:lnTo>
                  <a:pt x="1632" y="2493"/>
                </a:lnTo>
                <a:lnTo>
                  <a:pt x="1630" y="2491"/>
                </a:lnTo>
                <a:lnTo>
                  <a:pt x="1628" y="2489"/>
                </a:lnTo>
                <a:lnTo>
                  <a:pt x="1624" y="2487"/>
                </a:lnTo>
                <a:lnTo>
                  <a:pt x="1624" y="2484"/>
                </a:lnTo>
                <a:lnTo>
                  <a:pt x="1622" y="2484"/>
                </a:lnTo>
                <a:lnTo>
                  <a:pt x="1620" y="2478"/>
                </a:lnTo>
                <a:lnTo>
                  <a:pt x="1620" y="2478"/>
                </a:lnTo>
                <a:lnTo>
                  <a:pt x="1618" y="2478"/>
                </a:lnTo>
                <a:lnTo>
                  <a:pt x="1615" y="2478"/>
                </a:lnTo>
                <a:lnTo>
                  <a:pt x="1615" y="2476"/>
                </a:lnTo>
                <a:lnTo>
                  <a:pt x="1615" y="2476"/>
                </a:lnTo>
                <a:lnTo>
                  <a:pt x="1615" y="2474"/>
                </a:lnTo>
                <a:lnTo>
                  <a:pt x="1615" y="2474"/>
                </a:lnTo>
                <a:lnTo>
                  <a:pt x="1618" y="2474"/>
                </a:lnTo>
                <a:lnTo>
                  <a:pt x="1620" y="2474"/>
                </a:lnTo>
                <a:lnTo>
                  <a:pt x="1618" y="2472"/>
                </a:lnTo>
                <a:lnTo>
                  <a:pt x="1618" y="2470"/>
                </a:lnTo>
                <a:lnTo>
                  <a:pt x="1613" y="2468"/>
                </a:lnTo>
                <a:lnTo>
                  <a:pt x="1613" y="2466"/>
                </a:lnTo>
                <a:lnTo>
                  <a:pt x="1613" y="2466"/>
                </a:lnTo>
                <a:lnTo>
                  <a:pt x="1611" y="2466"/>
                </a:lnTo>
                <a:lnTo>
                  <a:pt x="1611" y="2464"/>
                </a:lnTo>
                <a:lnTo>
                  <a:pt x="1607" y="2466"/>
                </a:lnTo>
                <a:lnTo>
                  <a:pt x="1605" y="2466"/>
                </a:lnTo>
                <a:lnTo>
                  <a:pt x="1603" y="2464"/>
                </a:lnTo>
                <a:lnTo>
                  <a:pt x="1601" y="2464"/>
                </a:lnTo>
                <a:lnTo>
                  <a:pt x="1601" y="2464"/>
                </a:lnTo>
                <a:lnTo>
                  <a:pt x="1599" y="2466"/>
                </a:lnTo>
                <a:lnTo>
                  <a:pt x="1597" y="2468"/>
                </a:lnTo>
                <a:lnTo>
                  <a:pt x="1595" y="2470"/>
                </a:lnTo>
                <a:lnTo>
                  <a:pt x="1595" y="2470"/>
                </a:lnTo>
                <a:lnTo>
                  <a:pt x="1595" y="2470"/>
                </a:lnTo>
                <a:lnTo>
                  <a:pt x="1592" y="2468"/>
                </a:lnTo>
                <a:lnTo>
                  <a:pt x="1590" y="2468"/>
                </a:lnTo>
                <a:lnTo>
                  <a:pt x="1588" y="2468"/>
                </a:lnTo>
                <a:lnTo>
                  <a:pt x="1588" y="2468"/>
                </a:lnTo>
                <a:lnTo>
                  <a:pt x="1590" y="2470"/>
                </a:lnTo>
                <a:lnTo>
                  <a:pt x="1590" y="2470"/>
                </a:lnTo>
                <a:lnTo>
                  <a:pt x="1590" y="2470"/>
                </a:lnTo>
                <a:lnTo>
                  <a:pt x="1592" y="2472"/>
                </a:lnTo>
                <a:lnTo>
                  <a:pt x="1592" y="2472"/>
                </a:lnTo>
                <a:lnTo>
                  <a:pt x="1590" y="2472"/>
                </a:lnTo>
                <a:lnTo>
                  <a:pt x="1590" y="2472"/>
                </a:lnTo>
                <a:lnTo>
                  <a:pt x="1590" y="2472"/>
                </a:lnTo>
                <a:lnTo>
                  <a:pt x="1588" y="2472"/>
                </a:lnTo>
                <a:lnTo>
                  <a:pt x="1588" y="2474"/>
                </a:lnTo>
                <a:lnTo>
                  <a:pt x="1586" y="2474"/>
                </a:lnTo>
                <a:lnTo>
                  <a:pt x="1586" y="2476"/>
                </a:lnTo>
                <a:lnTo>
                  <a:pt x="1586" y="2476"/>
                </a:lnTo>
                <a:lnTo>
                  <a:pt x="1588" y="2478"/>
                </a:lnTo>
                <a:lnTo>
                  <a:pt x="1588" y="2480"/>
                </a:lnTo>
                <a:lnTo>
                  <a:pt x="1590" y="2480"/>
                </a:lnTo>
                <a:lnTo>
                  <a:pt x="1592" y="2480"/>
                </a:lnTo>
                <a:lnTo>
                  <a:pt x="1595" y="2480"/>
                </a:lnTo>
                <a:lnTo>
                  <a:pt x="1597" y="2480"/>
                </a:lnTo>
                <a:lnTo>
                  <a:pt x="1599" y="2478"/>
                </a:lnTo>
                <a:lnTo>
                  <a:pt x="1601" y="2480"/>
                </a:lnTo>
                <a:lnTo>
                  <a:pt x="1603" y="2480"/>
                </a:lnTo>
                <a:lnTo>
                  <a:pt x="1603" y="2480"/>
                </a:lnTo>
                <a:lnTo>
                  <a:pt x="1603" y="2482"/>
                </a:lnTo>
                <a:lnTo>
                  <a:pt x="1603" y="2482"/>
                </a:lnTo>
                <a:lnTo>
                  <a:pt x="1599" y="2484"/>
                </a:lnTo>
                <a:lnTo>
                  <a:pt x="1595" y="2487"/>
                </a:lnTo>
                <a:lnTo>
                  <a:pt x="1592" y="2487"/>
                </a:lnTo>
                <a:lnTo>
                  <a:pt x="1592" y="2487"/>
                </a:lnTo>
                <a:lnTo>
                  <a:pt x="1592" y="2491"/>
                </a:lnTo>
                <a:lnTo>
                  <a:pt x="1592" y="2493"/>
                </a:lnTo>
                <a:lnTo>
                  <a:pt x="1595" y="2495"/>
                </a:lnTo>
                <a:lnTo>
                  <a:pt x="1605" y="2499"/>
                </a:lnTo>
                <a:lnTo>
                  <a:pt x="1607" y="2501"/>
                </a:lnTo>
                <a:lnTo>
                  <a:pt x="1607" y="2501"/>
                </a:lnTo>
                <a:lnTo>
                  <a:pt x="1607" y="2501"/>
                </a:lnTo>
                <a:lnTo>
                  <a:pt x="1607" y="2501"/>
                </a:lnTo>
                <a:lnTo>
                  <a:pt x="1605" y="2501"/>
                </a:lnTo>
                <a:lnTo>
                  <a:pt x="1605" y="2503"/>
                </a:lnTo>
                <a:lnTo>
                  <a:pt x="1603" y="2503"/>
                </a:lnTo>
                <a:lnTo>
                  <a:pt x="1603" y="2503"/>
                </a:lnTo>
                <a:lnTo>
                  <a:pt x="1603" y="2501"/>
                </a:lnTo>
                <a:lnTo>
                  <a:pt x="1603" y="2501"/>
                </a:lnTo>
                <a:lnTo>
                  <a:pt x="1603" y="2501"/>
                </a:lnTo>
                <a:lnTo>
                  <a:pt x="1599" y="2499"/>
                </a:lnTo>
                <a:lnTo>
                  <a:pt x="1597" y="2499"/>
                </a:lnTo>
                <a:lnTo>
                  <a:pt x="1597" y="2499"/>
                </a:lnTo>
                <a:lnTo>
                  <a:pt x="1595" y="2499"/>
                </a:lnTo>
                <a:lnTo>
                  <a:pt x="1595" y="2499"/>
                </a:lnTo>
                <a:lnTo>
                  <a:pt x="1590" y="2499"/>
                </a:lnTo>
                <a:lnTo>
                  <a:pt x="1590" y="2499"/>
                </a:lnTo>
                <a:lnTo>
                  <a:pt x="1590" y="2497"/>
                </a:lnTo>
                <a:lnTo>
                  <a:pt x="1588" y="2495"/>
                </a:lnTo>
                <a:lnTo>
                  <a:pt x="1586" y="2495"/>
                </a:lnTo>
                <a:lnTo>
                  <a:pt x="1584" y="2493"/>
                </a:lnTo>
                <a:lnTo>
                  <a:pt x="1586" y="2493"/>
                </a:lnTo>
                <a:lnTo>
                  <a:pt x="1588" y="2493"/>
                </a:lnTo>
                <a:lnTo>
                  <a:pt x="1586" y="2491"/>
                </a:lnTo>
                <a:lnTo>
                  <a:pt x="1586" y="2484"/>
                </a:lnTo>
                <a:lnTo>
                  <a:pt x="1584" y="2484"/>
                </a:lnTo>
                <a:lnTo>
                  <a:pt x="1584" y="2487"/>
                </a:lnTo>
                <a:lnTo>
                  <a:pt x="1584" y="2489"/>
                </a:lnTo>
                <a:lnTo>
                  <a:pt x="1582" y="2491"/>
                </a:lnTo>
                <a:lnTo>
                  <a:pt x="1582" y="2493"/>
                </a:lnTo>
                <a:lnTo>
                  <a:pt x="1582" y="2495"/>
                </a:lnTo>
                <a:lnTo>
                  <a:pt x="1582" y="2497"/>
                </a:lnTo>
                <a:lnTo>
                  <a:pt x="1584" y="2497"/>
                </a:lnTo>
                <a:lnTo>
                  <a:pt x="1586" y="2499"/>
                </a:lnTo>
                <a:lnTo>
                  <a:pt x="1586" y="2499"/>
                </a:lnTo>
                <a:lnTo>
                  <a:pt x="1590" y="2501"/>
                </a:lnTo>
                <a:lnTo>
                  <a:pt x="1588" y="2503"/>
                </a:lnTo>
                <a:lnTo>
                  <a:pt x="1588" y="2501"/>
                </a:lnTo>
                <a:lnTo>
                  <a:pt x="1586" y="2501"/>
                </a:lnTo>
                <a:lnTo>
                  <a:pt x="1584" y="2501"/>
                </a:lnTo>
                <a:lnTo>
                  <a:pt x="1584" y="2501"/>
                </a:lnTo>
                <a:lnTo>
                  <a:pt x="1584" y="2499"/>
                </a:lnTo>
                <a:lnTo>
                  <a:pt x="1582" y="2499"/>
                </a:lnTo>
                <a:lnTo>
                  <a:pt x="1580" y="2499"/>
                </a:lnTo>
                <a:lnTo>
                  <a:pt x="1580" y="2499"/>
                </a:lnTo>
                <a:lnTo>
                  <a:pt x="1580" y="2499"/>
                </a:lnTo>
                <a:lnTo>
                  <a:pt x="1580" y="2501"/>
                </a:lnTo>
                <a:lnTo>
                  <a:pt x="1578" y="2501"/>
                </a:lnTo>
                <a:lnTo>
                  <a:pt x="1578" y="2501"/>
                </a:lnTo>
                <a:lnTo>
                  <a:pt x="1574" y="2499"/>
                </a:lnTo>
                <a:lnTo>
                  <a:pt x="1574" y="2499"/>
                </a:lnTo>
                <a:lnTo>
                  <a:pt x="1571" y="2501"/>
                </a:lnTo>
                <a:lnTo>
                  <a:pt x="1571" y="2501"/>
                </a:lnTo>
                <a:lnTo>
                  <a:pt x="1569" y="2501"/>
                </a:lnTo>
                <a:lnTo>
                  <a:pt x="1569" y="2501"/>
                </a:lnTo>
                <a:lnTo>
                  <a:pt x="1567" y="2501"/>
                </a:lnTo>
                <a:lnTo>
                  <a:pt x="1567" y="2501"/>
                </a:lnTo>
                <a:lnTo>
                  <a:pt x="1565" y="2501"/>
                </a:lnTo>
                <a:lnTo>
                  <a:pt x="1565" y="2503"/>
                </a:lnTo>
                <a:lnTo>
                  <a:pt x="1565" y="2503"/>
                </a:lnTo>
                <a:lnTo>
                  <a:pt x="1567" y="2505"/>
                </a:lnTo>
                <a:lnTo>
                  <a:pt x="1574" y="2505"/>
                </a:lnTo>
                <a:lnTo>
                  <a:pt x="1576" y="2505"/>
                </a:lnTo>
                <a:lnTo>
                  <a:pt x="1580" y="2505"/>
                </a:lnTo>
                <a:lnTo>
                  <a:pt x="1582" y="2508"/>
                </a:lnTo>
                <a:lnTo>
                  <a:pt x="1586" y="2508"/>
                </a:lnTo>
                <a:lnTo>
                  <a:pt x="1590" y="2508"/>
                </a:lnTo>
                <a:lnTo>
                  <a:pt x="1590" y="2508"/>
                </a:lnTo>
                <a:lnTo>
                  <a:pt x="1590" y="2508"/>
                </a:lnTo>
                <a:lnTo>
                  <a:pt x="1592" y="2508"/>
                </a:lnTo>
                <a:lnTo>
                  <a:pt x="1592" y="2508"/>
                </a:lnTo>
                <a:lnTo>
                  <a:pt x="1595" y="2508"/>
                </a:lnTo>
                <a:lnTo>
                  <a:pt x="1597" y="2508"/>
                </a:lnTo>
                <a:lnTo>
                  <a:pt x="1597" y="2505"/>
                </a:lnTo>
                <a:lnTo>
                  <a:pt x="1599" y="2508"/>
                </a:lnTo>
                <a:lnTo>
                  <a:pt x="1601" y="2510"/>
                </a:lnTo>
                <a:lnTo>
                  <a:pt x="1607" y="2510"/>
                </a:lnTo>
                <a:lnTo>
                  <a:pt x="1611" y="2510"/>
                </a:lnTo>
                <a:lnTo>
                  <a:pt x="1611" y="2510"/>
                </a:lnTo>
                <a:lnTo>
                  <a:pt x="1613" y="2510"/>
                </a:lnTo>
                <a:lnTo>
                  <a:pt x="1613" y="2510"/>
                </a:lnTo>
                <a:lnTo>
                  <a:pt x="1615" y="2510"/>
                </a:lnTo>
                <a:lnTo>
                  <a:pt x="1618" y="2508"/>
                </a:lnTo>
                <a:lnTo>
                  <a:pt x="1620" y="2508"/>
                </a:lnTo>
                <a:lnTo>
                  <a:pt x="1622" y="2510"/>
                </a:lnTo>
                <a:lnTo>
                  <a:pt x="1626" y="2510"/>
                </a:lnTo>
                <a:lnTo>
                  <a:pt x="1634" y="2510"/>
                </a:lnTo>
                <a:lnTo>
                  <a:pt x="1639" y="2510"/>
                </a:lnTo>
                <a:lnTo>
                  <a:pt x="1643" y="2512"/>
                </a:lnTo>
                <a:lnTo>
                  <a:pt x="1645" y="2512"/>
                </a:lnTo>
                <a:lnTo>
                  <a:pt x="1645" y="2512"/>
                </a:lnTo>
                <a:lnTo>
                  <a:pt x="1647" y="2512"/>
                </a:lnTo>
                <a:lnTo>
                  <a:pt x="1649" y="2512"/>
                </a:lnTo>
                <a:lnTo>
                  <a:pt x="1651" y="2512"/>
                </a:lnTo>
                <a:lnTo>
                  <a:pt x="1653" y="2510"/>
                </a:lnTo>
                <a:lnTo>
                  <a:pt x="1653" y="2510"/>
                </a:lnTo>
                <a:lnTo>
                  <a:pt x="1655" y="2510"/>
                </a:lnTo>
                <a:lnTo>
                  <a:pt x="1657" y="2510"/>
                </a:lnTo>
                <a:lnTo>
                  <a:pt x="1659" y="2510"/>
                </a:lnTo>
                <a:lnTo>
                  <a:pt x="1662" y="2510"/>
                </a:lnTo>
                <a:lnTo>
                  <a:pt x="1662" y="2508"/>
                </a:lnTo>
                <a:lnTo>
                  <a:pt x="1664" y="2505"/>
                </a:lnTo>
                <a:lnTo>
                  <a:pt x="1662" y="2505"/>
                </a:lnTo>
                <a:lnTo>
                  <a:pt x="1662" y="2505"/>
                </a:lnTo>
                <a:close/>
                <a:moveTo>
                  <a:pt x="1530" y="2451"/>
                </a:moveTo>
                <a:lnTo>
                  <a:pt x="1532" y="2451"/>
                </a:lnTo>
                <a:lnTo>
                  <a:pt x="1532" y="2451"/>
                </a:lnTo>
                <a:lnTo>
                  <a:pt x="1534" y="2453"/>
                </a:lnTo>
                <a:lnTo>
                  <a:pt x="1534" y="2453"/>
                </a:lnTo>
                <a:lnTo>
                  <a:pt x="1534" y="2451"/>
                </a:lnTo>
                <a:lnTo>
                  <a:pt x="1534" y="2451"/>
                </a:lnTo>
                <a:lnTo>
                  <a:pt x="1534" y="2451"/>
                </a:lnTo>
                <a:lnTo>
                  <a:pt x="1532" y="2449"/>
                </a:lnTo>
                <a:lnTo>
                  <a:pt x="1532" y="2449"/>
                </a:lnTo>
                <a:lnTo>
                  <a:pt x="1530" y="2449"/>
                </a:lnTo>
                <a:lnTo>
                  <a:pt x="1530" y="2449"/>
                </a:lnTo>
                <a:lnTo>
                  <a:pt x="1530" y="2449"/>
                </a:lnTo>
                <a:lnTo>
                  <a:pt x="1530" y="2449"/>
                </a:lnTo>
                <a:lnTo>
                  <a:pt x="1530" y="2451"/>
                </a:lnTo>
                <a:close/>
                <a:moveTo>
                  <a:pt x="1561" y="2487"/>
                </a:moveTo>
                <a:lnTo>
                  <a:pt x="1559" y="2487"/>
                </a:lnTo>
                <a:lnTo>
                  <a:pt x="1559" y="2484"/>
                </a:lnTo>
                <a:lnTo>
                  <a:pt x="1557" y="2484"/>
                </a:lnTo>
                <a:lnTo>
                  <a:pt x="1555" y="2484"/>
                </a:lnTo>
                <a:lnTo>
                  <a:pt x="1553" y="2484"/>
                </a:lnTo>
                <a:lnTo>
                  <a:pt x="1553" y="2484"/>
                </a:lnTo>
                <a:lnTo>
                  <a:pt x="1553" y="2484"/>
                </a:lnTo>
                <a:lnTo>
                  <a:pt x="1551" y="2482"/>
                </a:lnTo>
                <a:lnTo>
                  <a:pt x="1551" y="2480"/>
                </a:lnTo>
                <a:lnTo>
                  <a:pt x="1551" y="2480"/>
                </a:lnTo>
                <a:lnTo>
                  <a:pt x="1551" y="2480"/>
                </a:lnTo>
                <a:lnTo>
                  <a:pt x="1548" y="2480"/>
                </a:lnTo>
                <a:lnTo>
                  <a:pt x="1548" y="2480"/>
                </a:lnTo>
                <a:lnTo>
                  <a:pt x="1548" y="2480"/>
                </a:lnTo>
                <a:lnTo>
                  <a:pt x="1548" y="2482"/>
                </a:lnTo>
                <a:lnTo>
                  <a:pt x="1548" y="2482"/>
                </a:lnTo>
                <a:lnTo>
                  <a:pt x="1544" y="2482"/>
                </a:lnTo>
                <a:lnTo>
                  <a:pt x="1544" y="2480"/>
                </a:lnTo>
                <a:lnTo>
                  <a:pt x="1540" y="2480"/>
                </a:lnTo>
                <a:lnTo>
                  <a:pt x="1538" y="2482"/>
                </a:lnTo>
                <a:lnTo>
                  <a:pt x="1540" y="2484"/>
                </a:lnTo>
                <a:lnTo>
                  <a:pt x="1542" y="2484"/>
                </a:lnTo>
                <a:lnTo>
                  <a:pt x="1544" y="2487"/>
                </a:lnTo>
                <a:lnTo>
                  <a:pt x="1544" y="2487"/>
                </a:lnTo>
                <a:lnTo>
                  <a:pt x="1546" y="2487"/>
                </a:lnTo>
                <a:lnTo>
                  <a:pt x="1546" y="2487"/>
                </a:lnTo>
                <a:lnTo>
                  <a:pt x="1546" y="2489"/>
                </a:lnTo>
                <a:lnTo>
                  <a:pt x="1546" y="2489"/>
                </a:lnTo>
                <a:lnTo>
                  <a:pt x="1546" y="2491"/>
                </a:lnTo>
                <a:lnTo>
                  <a:pt x="1546" y="2491"/>
                </a:lnTo>
                <a:lnTo>
                  <a:pt x="1546" y="2493"/>
                </a:lnTo>
                <a:lnTo>
                  <a:pt x="1548" y="2493"/>
                </a:lnTo>
                <a:lnTo>
                  <a:pt x="1548" y="2493"/>
                </a:lnTo>
                <a:lnTo>
                  <a:pt x="1548" y="2491"/>
                </a:lnTo>
                <a:lnTo>
                  <a:pt x="1548" y="2491"/>
                </a:lnTo>
                <a:lnTo>
                  <a:pt x="1548" y="2491"/>
                </a:lnTo>
                <a:lnTo>
                  <a:pt x="1551" y="2489"/>
                </a:lnTo>
                <a:lnTo>
                  <a:pt x="1551" y="2489"/>
                </a:lnTo>
                <a:lnTo>
                  <a:pt x="1551" y="2489"/>
                </a:lnTo>
                <a:lnTo>
                  <a:pt x="1553" y="2489"/>
                </a:lnTo>
                <a:lnTo>
                  <a:pt x="1553" y="2489"/>
                </a:lnTo>
                <a:lnTo>
                  <a:pt x="1553" y="2491"/>
                </a:lnTo>
                <a:lnTo>
                  <a:pt x="1553" y="2493"/>
                </a:lnTo>
                <a:lnTo>
                  <a:pt x="1551" y="2493"/>
                </a:lnTo>
                <a:lnTo>
                  <a:pt x="1551" y="2495"/>
                </a:lnTo>
                <a:lnTo>
                  <a:pt x="1551" y="2495"/>
                </a:lnTo>
                <a:lnTo>
                  <a:pt x="1553" y="2495"/>
                </a:lnTo>
                <a:lnTo>
                  <a:pt x="1553" y="2495"/>
                </a:lnTo>
                <a:lnTo>
                  <a:pt x="1553" y="2495"/>
                </a:lnTo>
                <a:lnTo>
                  <a:pt x="1555" y="2493"/>
                </a:lnTo>
                <a:lnTo>
                  <a:pt x="1557" y="2493"/>
                </a:lnTo>
                <a:lnTo>
                  <a:pt x="1557" y="2493"/>
                </a:lnTo>
                <a:lnTo>
                  <a:pt x="1559" y="2493"/>
                </a:lnTo>
                <a:lnTo>
                  <a:pt x="1559" y="2493"/>
                </a:lnTo>
                <a:lnTo>
                  <a:pt x="1559" y="2491"/>
                </a:lnTo>
                <a:lnTo>
                  <a:pt x="1561" y="2489"/>
                </a:lnTo>
                <a:lnTo>
                  <a:pt x="1561" y="2489"/>
                </a:lnTo>
                <a:lnTo>
                  <a:pt x="1561" y="2487"/>
                </a:lnTo>
                <a:close/>
                <a:moveTo>
                  <a:pt x="1622" y="2522"/>
                </a:moveTo>
                <a:lnTo>
                  <a:pt x="1620" y="2520"/>
                </a:lnTo>
                <a:lnTo>
                  <a:pt x="1618" y="2520"/>
                </a:lnTo>
                <a:lnTo>
                  <a:pt x="1618" y="2518"/>
                </a:lnTo>
                <a:lnTo>
                  <a:pt x="1618" y="2518"/>
                </a:lnTo>
                <a:lnTo>
                  <a:pt x="1618" y="2518"/>
                </a:lnTo>
                <a:lnTo>
                  <a:pt x="1618" y="2516"/>
                </a:lnTo>
                <a:lnTo>
                  <a:pt x="1618" y="2516"/>
                </a:lnTo>
                <a:lnTo>
                  <a:pt x="1613" y="2516"/>
                </a:lnTo>
                <a:lnTo>
                  <a:pt x="1613" y="2516"/>
                </a:lnTo>
                <a:lnTo>
                  <a:pt x="1613" y="2514"/>
                </a:lnTo>
                <a:lnTo>
                  <a:pt x="1618" y="2514"/>
                </a:lnTo>
                <a:lnTo>
                  <a:pt x="1615" y="2512"/>
                </a:lnTo>
                <a:lnTo>
                  <a:pt x="1613" y="2512"/>
                </a:lnTo>
                <a:lnTo>
                  <a:pt x="1609" y="2512"/>
                </a:lnTo>
                <a:lnTo>
                  <a:pt x="1599" y="2510"/>
                </a:lnTo>
                <a:lnTo>
                  <a:pt x="1595" y="2510"/>
                </a:lnTo>
                <a:lnTo>
                  <a:pt x="1595" y="2514"/>
                </a:lnTo>
                <a:lnTo>
                  <a:pt x="1595" y="2514"/>
                </a:lnTo>
                <a:lnTo>
                  <a:pt x="1595" y="2514"/>
                </a:lnTo>
                <a:lnTo>
                  <a:pt x="1595" y="2516"/>
                </a:lnTo>
                <a:lnTo>
                  <a:pt x="1595" y="2516"/>
                </a:lnTo>
                <a:lnTo>
                  <a:pt x="1595" y="2516"/>
                </a:lnTo>
                <a:lnTo>
                  <a:pt x="1597" y="2516"/>
                </a:lnTo>
                <a:lnTo>
                  <a:pt x="1597" y="2516"/>
                </a:lnTo>
                <a:lnTo>
                  <a:pt x="1599" y="2516"/>
                </a:lnTo>
                <a:lnTo>
                  <a:pt x="1599" y="2516"/>
                </a:lnTo>
                <a:lnTo>
                  <a:pt x="1599" y="2518"/>
                </a:lnTo>
                <a:lnTo>
                  <a:pt x="1599" y="2518"/>
                </a:lnTo>
                <a:lnTo>
                  <a:pt x="1599" y="2518"/>
                </a:lnTo>
                <a:lnTo>
                  <a:pt x="1601" y="2520"/>
                </a:lnTo>
                <a:lnTo>
                  <a:pt x="1601" y="2520"/>
                </a:lnTo>
                <a:lnTo>
                  <a:pt x="1603" y="2520"/>
                </a:lnTo>
                <a:lnTo>
                  <a:pt x="1605" y="2522"/>
                </a:lnTo>
                <a:lnTo>
                  <a:pt x="1605" y="2522"/>
                </a:lnTo>
                <a:lnTo>
                  <a:pt x="1603" y="2520"/>
                </a:lnTo>
                <a:lnTo>
                  <a:pt x="1603" y="2518"/>
                </a:lnTo>
                <a:lnTo>
                  <a:pt x="1603" y="2518"/>
                </a:lnTo>
                <a:lnTo>
                  <a:pt x="1603" y="2516"/>
                </a:lnTo>
                <a:lnTo>
                  <a:pt x="1605" y="2516"/>
                </a:lnTo>
                <a:lnTo>
                  <a:pt x="1605" y="2516"/>
                </a:lnTo>
                <a:lnTo>
                  <a:pt x="1607" y="2516"/>
                </a:lnTo>
                <a:lnTo>
                  <a:pt x="1607" y="2518"/>
                </a:lnTo>
                <a:lnTo>
                  <a:pt x="1609" y="2516"/>
                </a:lnTo>
                <a:lnTo>
                  <a:pt x="1609" y="2516"/>
                </a:lnTo>
                <a:lnTo>
                  <a:pt x="1609" y="2518"/>
                </a:lnTo>
                <a:lnTo>
                  <a:pt x="1609" y="2518"/>
                </a:lnTo>
                <a:lnTo>
                  <a:pt x="1609" y="2520"/>
                </a:lnTo>
                <a:lnTo>
                  <a:pt x="1609" y="2520"/>
                </a:lnTo>
                <a:lnTo>
                  <a:pt x="1609" y="2520"/>
                </a:lnTo>
                <a:lnTo>
                  <a:pt x="1611" y="2520"/>
                </a:lnTo>
                <a:lnTo>
                  <a:pt x="1613" y="2520"/>
                </a:lnTo>
                <a:lnTo>
                  <a:pt x="1613" y="2520"/>
                </a:lnTo>
                <a:lnTo>
                  <a:pt x="1615" y="2522"/>
                </a:lnTo>
                <a:lnTo>
                  <a:pt x="1618" y="2522"/>
                </a:lnTo>
                <a:lnTo>
                  <a:pt x="1618" y="2522"/>
                </a:lnTo>
                <a:lnTo>
                  <a:pt x="1620" y="2524"/>
                </a:lnTo>
                <a:lnTo>
                  <a:pt x="1620" y="2524"/>
                </a:lnTo>
                <a:lnTo>
                  <a:pt x="1622" y="2524"/>
                </a:lnTo>
                <a:lnTo>
                  <a:pt x="1622" y="2524"/>
                </a:lnTo>
                <a:lnTo>
                  <a:pt x="1622" y="2524"/>
                </a:lnTo>
                <a:lnTo>
                  <a:pt x="1622" y="2522"/>
                </a:lnTo>
                <a:lnTo>
                  <a:pt x="1622" y="2522"/>
                </a:lnTo>
                <a:close/>
                <a:moveTo>
                  <a:pt x="1542" y="2478"/>
                </a:moveTo>
                <a:lnTo>
                  <a:pt x="1542" y="2478"/>
                </a:lnTo>
                <a:lnTo>
                  <a:pt x="1542" y="2478"/>
                </a:lnTo>
                <a:lnTo>
                  <a:pt x="1542" y="2478"/>
                </a:lnTo>
                <a:lnTo>
                  <a:pt x="1542" y="2478"/>
                </a:lnTo>
                <a:lnTo>
                  <a:pt x="1544" y="2478"/>
                </a:lnTo>
                <a:lnTo>
                  <a:pt x="1546" y="2480"/>
                </a:lnTo>
                <a:lnTo>
                  <a:pt x="1548" y="2480"/>
                </a:lnTo>
                <a:lnTo>
                  <a:pt x="1548" y="2480"/>
                </a:lnTo>
                <a:lnTo>
                  <a:pt x="1546" y="2478"/>
                </a:lnTo>
                <a:lnTo>
                  <a:pt x="1546" y="2478"/>
                </a:lnTo>
                <a:lnTo>
                  <a:pt x="1544" y="2476"/>
                </a:lnTo>
                <a:lnTo>
                  <a:pt x="1542" y="2476"/>
                </a:lnTo>
                <a:lnTo>
                  <a:pt x="1542" y="2476"/>
                </a:lnTo>
                <a:lnTo>
                  <a:pt x="1540" y="2474"/>
                </a:lnTo>
                <a:lnTo>
                  <a:pt x="1538" y="2474"/>
                </a:lnTo>
                <a:lnTo>
                  <a:pt x="1538" y="2472"/>
                </a:lnTo>
                <a:lnTo>
                  <a:pt x="1534" y="2472"/>
                </a:lnTo>
                <a:lnTo>
                  <a:pt x="1532" y="2472"/>
                </a:lnTo>
                <a:lnTo>
                  <a:pt x="1532" y="2472"/>
                </a:lnTo>
                <a:lnTo>
                  <a:pt x="1530" y="2472"/>
                </a:lnTo>
                <a:lnTo>
                  <a:pt x="1530" y="2472"/>
                </a:lnTo>
                <a:lnTo>
                  <a:pt x="1530" y="2470"/>
                </a:lnTo>
                <a:lnTo>
                  <a:pt x="1530" y="2470"/>
                </a:lnTo>
                <a:lnTo>
                  <a:pt x="1527" y="2468"/>
                </a:lnTo>
                <a:lnTo>
                  <a:pt x="1525" y="2468"/>
                </a:lnTo>
                <a:lnTo>
                  <a:pt x="1525" y="2468"/>
                </a:lnTo>
                <a:lnTo>
                  <a:pt x="1525" y="2468"/>
                </a:lnTo>
                <a:lnTo>
                  <a:pt x="1527" y="2470"/>
                </a:lnTo>
                <a:lnTo>
                  <a:pt x="1527" y="2472"/>
                </a:lnTo>
                <a:lnTo>
                  <a:pt x="1530" y="2472"/>
                </a:lnTo>
                <a:lnTo>
                  <a:pt x="1532" y="2474"/>
                </a:lnTo>
                <a:lnTo>
                  <a:pt x="1532" y="2474"/>
                </a:lnTo>
                <a:lnTo>
                  <a:pt x="1534" y="2474"/>
                </a:lnTo>
                <a:lnTo>
                  <a:pt x="1536" y="2474"/>
                </a:lnTo>
                <a:lnTo>
                  <a:pt x="1538" y="2474"/>
                </a:lnTo>
                <a:lnTo>
                  <a:pt x="1538" y="2474"/>
                </a:lnTo>
                <a:lnTo>
                  <a:pt x="1542" y="2478"/>
                </a:lnTo>
                <a:close/>
                <a:moveTo>
                  <a:pt x="1517" y="2413"/>
                </a:moveTo>
                <a:lnTo>
                  <a:pt x="1519" y="2413"/>
                </a:lnTo>
                <a:lnTo>
                  <a:pt x="1521" y="2413"/>
                </a:lnTo>
                <a:lnTo>
                  <a:pt x="1521" y="2413"/>
                </a:lnTo>
                <a:lnTo>
                  <a:pt x="1521" y="2411"/>
                </a:lnTo>
                <a:lnTo>
                  <a:pt x="1521" y="2409"/>
                </a:lnTo>
                <a:lnTo>
                  <a:pt x="1521" y="2407"/>
                </a:lnTo>
                <a:lnTo>
                  <a:pt x="1521" y="2407"/>
                </a:lnTo>
                <a:lnTo>
                  <a:pt x="1525" y="2405"/>
                </a:lnTo>
                <a:lnTo>
                  <a:pt x="1525" y="2405"/>
                </a:lnTo>
                <a:lnTo>
                  <a:pt x="1525" y="2405"/>
                </a:lnTo>
                <a:lnTo>
                  <a:pt x="1525" y="2405"/>
                </a:lnTo>
                <a:lnTo>
                  <a:pt x="1523" y="2407"/>
                </a:lnTo>
                <a:lnTo>
                  <a:pt x="1523" y="2407"/>
                </a:lnTo>
                <a:lnTo>
                  <a:pt x="1523" y="2409"/>
                </a:lnTo>
                <a:lnTo>
                  <a:pt x="1523" y="2409"/>
                </a:lnTo>
                <a:lnTo>
                  <a:pt x="1523" y="2409"/>
                </a:lnTo>
                <a:lnTo>
                  <a:pt x="1523" y="2411"/>
                </a:lnTo>
                <a:lnTo>
                  <a:pt x="1523" y="2411"/>
                </a:lnTo>
                <a:lnTo>
                  <a:pt x="1523" y="2413"/>
                </a:lnTo>
                <a:lnTo>
                  <a:pt x="1523" y="2413"/>
                </a:lnTo>
                <a:lnTo>
                  <a:pt x="1525" y="2415"/>
                </a:lnTo>
                <a:lnTo>
                  <a:pt x="1525" y="2415"/>
                </a:lnTo>
                <a:lnTo>
                  <a:pt x="1527" y="2415"/>
                </a:lnTo>
                <a:lnTo>
                  <a:pt x="1527" y="2415"/>
                </a:lnTo>
                <a:lnTo>
                  <a:pt x="1527" y="2413"/>
                </a:lnTo>
                <a:lnTo>
                  <a:pt x="1527" y="2413"/>
                </a:lnTo>
                <a:lnTo>
                  <a:pt x="1530" y="2411"/>
                </a:lnTo>
                <a:lnTo>
                  <a:pt x="1530" y="2409"/>
                </a:lnTo>
                <a:lnTo>
                  <a:pt x="1530" y="2409"/>
                </a:lnTo>
                <a:lnTo>
                  <a:pt x="1527" y="2409"/>
                </a:lnTo>
                <a:lnTo>
                  <a:pt x="1527" y="2409"/>
                </a:lnTo>
                <a:lnTo>
                  <a:pt x="1530" y="2405"/>
                </a:lnTo>
                <a:lnTo>
                  <a:pt x="1530" y="2403"/>
                </a:lnTo>
                <a:lnTo>
                  <a:pt x="1530" y="2399"/>
                </a:lnTo>
                <a:lnTo>
                  <a:pt x="1527" y="2394"/>
                </a:lnTo>
                <a:lnTo>
                  <a:pt x="1527" y="2392"/>
                </a:lnTo>
                <a:lnTo>
                  <a:pt x="1527" y="2392"/>
                </a:lnTo>
                <a:lnTo>
                  <a:pt x="1525" y="2392"/>
                </a:lnTo>
                <a:lnTo>
                  <a:pt x="1525" y="2392"/>
                </a:lnTo>
                <a:lnTo>
                  <a:pt x="1523" y="2392"/>
                </a:lnTo>
                <a:lnTo>
                  <a:pt x="1523" y="2392"/>
                </a:lnTo>
                <a:lnTo>
                  <a:pt x="1521" y="2392"/>
                </a:lnTo>
                <a:lnTo>
                  <a:pt x="1521" y="2394"/>
                </a:lnTo>
                <a:lnTo>
                  <a:pt x="1521" y="2394"/>
                </a:lnTo>
                <a:lnTo>
                  <a:pt x="1521" y="2396"/>
                </a:lnTo>
                <a:lnTo>
                  <a:pt x="1521" y="2396"/>
                </a:lnTo>
                <a:lnTo>
                  <a:pt x="1519" y="2399"/>
                </a:lnTo>
                <a:lnTo>
                  <a:pt x="1519" y="2399"/>
                </a:lnTo>
                <a:lnTo>
                  <a:pt x="1519" y="2401"/>
                </a:lnTo>
                <a:lnTo>
                  <a:pt x="1519" y="2403"/>
                </a:lnTo>
                <a:lnTo>
                  <a:pt x="1517" y="2403"/>
                </a:lnTo>
                <a:lnTo>
                  <a:pt x="1517" y="2403"/>
                </a:lnTo>
                <a:lnTo>
                  <a:pt x="1517" y="2403"/>
                </a:lnTo>
                <a:lnTo>
                  <a:pt x="1515" y="2403"/>
                </a:lnTo>
                <a:lnTo>
                  <a:pt x="1515" y="2403"/>
                </a:lnTo>
                <a:lnTo>
                  <a:pt x="1515" y="2405"/>
                </a:lnTo>
                <a:lnTo>
                  <a:pt x="1515" y="2405"/>
                </a:lnTo>
                <a:lnTo>
                  <a:pt x="1517" y="2407"/>
                </a:lnTo>
                <a:lnTo>
                  <a:pt x="1517" y="2409"/>
                </a:lnTo>
                <a:lnTo>
                  <a:pt x="1513" y="2409"/>
                </a:lnTo>
                <a:lnTo>
                  <a:pt x="1513" y="2409"/>
                </a:lnTo>
                <a:lnTo>
                  <a:pt x="1513" y="2411"/>
                </a:lnTo>
                <a:lnTo>
                  <a:pt x="1515" y="2411"/>
                </a:lnTo>
                <a:lnTo>
                  <a:pt x="1517" y="2413"/>
                </a:lnTo>
                <a:close/>
                <a:moveTo>
                  <a:pt x="1586" y="2510"/>
                </a:moveTo>
                <a:lnTo>
                  <a:pt x="1584" y="2512"/>
                </a:lnTo>
                <a:lnTo>
                  <a:pt x="1582" y="2512"/>
                </a:lnTo>
                <a:lnTo>
                  <a:pt x="1582" y="2512"/>
                </a:lnTo>
                <a:lnTo>
                  <a:pt x="1580" y="2512"/>
                </a:lnTo>
                <a:lnTo>
                  <a:pt x="1580" y="2512"/>
                </a:lnTo>
                <a:lnTo>
                  <a:pt x="1580" y="2510"/>
                </a:lnTo>
                <a:lnTo>
                  <a:pt x="1578" y="2510"/>
                </a:lnTo>
                <a:lnTo>
                  <a:pt x="1576" y="2510"/>
                </a:lnTo>
                <a:lnTo>
                  <a:pt x="1574" y="2510"/>
                </a:lnTo>
                <a:lnTo>
                  <a:pt x="1574" y="2510"/>
                </a:lnTo>
                <a:lnTo>
                  <a:pt x="1574" y="2510"/>
                </a:lnTo>
                <a:lnTo>
                  <a:pt x="1574" y="2510"/>
                </a:lnTo>
                <a:lnTo>
                  <a:pt x="1574" y="2510"/>
                </a:lnTo>
                <a:lnTo>
                  <a:pt x="1574" y="2512"/>
                </a:lnTo>
                <a:lnTo>
                  <a:pt x="1574" y="2510"/>
                </a:lnTo>
                <a:lnTo>
                  <a:pt x="1576" y="2510"/>
                </a:lnTo>
                <a:lnTo>
                  <a:pt x="1576" y="2510"/>
                </a:lnTo>
                <a:lnTo>
                  <a:pt x="1576" y="2510"/>
                </a:lnTo>
                <a:lnTo>
                  <a:pt x="1578" y="2512"/>
                </a:lnTo>
                <a:lnTo>
                  <a:pt x="1580" y="2512"/>
                </a:lnTo>
                <a:lnTo>
                  <a:pt x="1580" y="2512"/>
                </a:lnTo>
                <a:lnTo>
                  <a:pt x="1580" y="2514"/>
                </a:lnTo>
                <a:lnTo>
                  <a:pt x="1580" y="2514"/>
                </a:lnTo>
                <a:lnTo>
                  <a:pt x="1582" y="2514"/>
                </a:lnTo>
                <a:lnTo>
                  <a:pt x="1582" y="2514"/>
                </a:lnTo>
                <a:lnTo>
                  <a:pt x="1584" y="2514"/>
                </a:lnTo>
                <a:lnTo>
                  <a:pt x="1584" y="2514"/>
                </a:lnTo>
                <a:lnTo>
                  <a:pt x="1584" y="2514"/>
                </a:lnTo>
                <a:lnTo>
                  <a:pt x="1586" y="2514"/>
                </a:lnTo>
                <a:lnTo>
                  <a:pt x="1586" y="2514"/>
                </a:lnTo>
                <a:lnTo>
                  <a:pt x="1586" y="2516"/>
                </a:lnTo>
                <a:lnTo>
                  <a:pt x="1586" y="2516"/>
                </a:lnTo>
                <a:lnTo>
                  <a:pt x="1588" y="2516"/>
                </a:lnTo>
                <a:lnTo>
                  <a:pt x="1588" y="2514"/>
                </a:lnTo>
                <a:lnTo>
                  <a:pt x="1590" y="2514"/>
                </a:lnTo>
                <a:lnTo>
                  <a:pt x="1588" y="2510"/>
                </a:lnTo>
                <a:lnTo>
                  <a:pt x="1586" y="2510"/>
                </a:lnTo>
                <a:close/>
                <a:moveTo>
                  <a:pt x="1519" y="2417"/>
                </a:moveTo>
                <a:lnTo>
                  <a:pt x="1519" y="2415"/>
                </a:lnTo>
                <a:lnTo>
                  <a:pt x="1517" y="2415"/>
                </a:lnTo>
                <a:lnTo>
                  <a:pt x="1515" y="2417"/>
                </a:lnTo>
                <a:lnTo>
                  <a:pt x="1515" y="2419"/>
                </a:lnTo>
                <a:lnTo>
                  <a:pt x="1515" y="2419"/>
                </a:lnTo>
                <a:lnTo>
                  <a:pt x="1515" y="2419"/>
                </a:lnTo>
                <a:lnTo>
                  <a:pt x="1515" y="2422"/>
                </a:lnTo>
                <a:lnTo>
                  <a:pt x="1517" y="2422"/>
                </a:lnTo>
                <a:lnTo>
                  <a:pt x="1517" y="2422"/>
                </a:lnTo>
                <a:lnTo>
                  <a:pt x="1521" y="2422"/>
                </a:lnTo>
                <a:lnTo>
                  <a:pt x="1521" y="2419"/>
                </a:lnTo>
                <a:lnTo>
                  <a:pt x="1523" y="2419"/>
                </a:lnTo>
                <a:lnTo>
                  <a:pt x="1523" y="2417"/>
                </a:lnTo>
                <a:lnTo>
                  <a:pt x="1521" y="2417"/>
                </a:lnTo>
                <a:lnTo>
                  <a:pt x="1519" y="2417"/>
                </a:lnTo>
                <a:close/>
                <a:moveTo>
                  <a:pt x="1519" y="2426"/>
                </a:moveTo>
                <a:lnTo>
                  <a:pt x="1519" y="2426"/>
                </a:lnTo>
                <a:lnTo>
                  <a:pt x="1519" y="2426"/>
                </a:lnTo>
                <a:lnTo>
                  <a:pt x="1519" y="2426"/>
                </a:lnTo>
                <a:lnTo>
                  <a:pt x="1517" y="2424"/>
                </a:lnTo>
                <a:lnTo>
                  <a:pt x="1515" y="2424"/>
                </a:lnTo>
                <a:lnTo>
                  <a:pt x="1515" y="2426"/>
                </a:lnTo>
                <a:lnTo>
                  <a:pt x="1515" y="2426"/>
                </a:lnTo>
                <a:lnTo>
                  <a:pt x="1515" y="2428"/>
                </a:lnTo>
                <a:lnTo>
                  <a:pt x="1515" y="2428"/>
                </a:lnTo>
                <a:lnTo>
                  <a:pt x="1515" y="2430"/>
                </a:lnTo>
                <a:lnTo>
                  <a:pt x="1515" y="2430"/>
                </a:lnTo>
                <a:lnTo>
                  <a:pt x="1517" y="2430"/>
                </a:lnTo>
                <a:lnTo>
                  <a:pt x="1517" y="2428"/>
                </a:lnTo>
                <a:lnTo>
                  <a:pt x="1517" y="2426"/>
                </a:lnTo>
                <a:lnTo>
                  <a:pt x="1519" y="2426"/>
                </a:lnTo>
                <a:close/>
                <a:moveTo>
                  <a:pt x="1521" y="2443"/>
                </a:moveTo>
                <a:lnTo>
                  <a:pt x="1523" y="2443"/>
                </a:lnTo>
                <a:lnTo>
                  <a:pt x="1523" y="2443"/>
                </a:lnTo>
                <a:lnTo>
                  <a:pt x="1525" y="2440"/>
                </a:lnTo>
                <a:lnTo>
                  <a:pt x="1525" y="2440"/>
                </a:lnTo>
                <a:lnTo>
                  <a:pt x="1527" y="2443"/>
                </a:lnTo>
                <a:lnTo>
                  <a:pt x="1527" y="2443"/>
                </a:lnTo>
                <a:lnTo>
                  <a:pt x="1527" y="2440"/>
                </a:lnTo>
                <a:lnTo>
                  <a:pt x="1527" y="2440"/>
                </a:lnTo>
                <a:lnTo>
                  <a:pt x="1527" y="2438"/>
                </a:lnTo>
                <a:lnTo>
                  <a:pt x="1527" y="2438"/>
                </a:lnTo>
                <a:lnTo>
                  <a:pt x="1525" y="2438"/>
                </a:lnTo>
                <a:lnTo>
                  <a:pt x="1523" y="2440"/>
                </a:lnTo>
                <a:lnTo>
                  <a:pt x="1521" y="2440"/>
                </a:lnTo>
                <a:lnTo>
                  <a:pt x="1519" y="2440"/>
                </a:lnTo>
                <a:lnTo>
                  <a:pt x="1519" y="2443"/>
                </a:lnTo>
                <a:lnTo>
                  <a:pt x="1517" y="2443"/>
                </a:lnTo>
                <a:lnTo>
                  <a:pt x="1517" y="2445"/>
                </a:lnTo>
                <a:lnTo>
                  <a:pt x="1517" y="2447"/>
                </a:lnTo>
                <a:lnTo>
                  <a:pt x="1519" y="2445"/>
                </a:lnTo>
                <a:lnTo>
                  <a:pt x="1519" y="2445"/>
                </a:lnTo>
                <a:lnTo>
                  <a:pt x="1521" y="2443"/>
                </a:lnTo>
                <a:lnTo>
                  <a:pt x="1521" y="2443"/>
                </a:lnTo>
                <a:close/>
                <a:moveTo>
                  <a:pt x="1525" y="2457"/>
                </a:moveTo>
                <a:lnTo>
                  <a:pt x="1527" y="2453"/>
                </a:lnTo>
                <a:lnTo>
                  <a:pt x="1527" y="2453"/>
                </a:lnTo>
                <a:lnTo>
                  <a:pt x="1525" y="2451"/>
                </a:lnTo>
                <a:lnTo>
                  <a:pt x="1525" y="2451"/>
                </a:lnTo>
                <a:lnTo>
                  <a:pt x="1525" y="2451"/>
                </a:lnTo>
                <a:lnTo>
                  <a:pt x="1523" y="2447"/>
                </a:lnTo>
                <a:lnTo>
                  <a:pt x="1523" y="2447"/>
                </a:lnTo>
                <a:lnTo>
                  <a:pt x="1523" y="2449"/>
                </a:lnTo>
                <a:lnTo>
                  <a:pt x="1521" y="2449"/>
                </a:lnTo>
                <a:lnTo>
                  <a:pt x="1519" y="2449"/>
                </a:lnTo>
                <a:lnTo>
                  <a:pt x="1521" y="2451"/>
                </a:lnTo>
                <a:lnTo>
                  <a:pt x="1521" y="2455"/>
                </a:lnTo>
                <a:lnTo>
                  <a:pt x="1523" y="2457"/>
                </a:lnTo>
                <a:lnTo>
                  <a:pt x="1523" y="2459"/>
                </a:lnTo>
                <a:lnTo>
                  <a:pt x="1525" y="2459"/>
                </a:lnTo>
                <a:lnTo>
                  <a:pt x="1525" y="2457"/>
                </a:lnTo>
                <a:close/>
                <a:moveTo>
                  <a:pt x="1567" y="2497"/>
                </a:moveTo>
                <a:lnTo>
                  <a:pt x="1569" y="2497"/>
                </a:lnTo>
                <a:lnTo>
                  <a:pt x="1571" y="2497"/>
                </a:lnTo>
                <a:lnTo>
                  <a:pt x="1571" y="2497"/>
                </a:lnTo>
                <a:lnTo>
                  <a:pt x="1576" y="2499"/>
                </a:lnTo>
                <a:lnTo>
                  <a:pt x="1578" y="2499"/>
                </a:lnTo>
                <a:lnTo>
                  <a:pt x="1578" y="2499"/>
                </a:lnTo>
                <a:lnTo>
                  <a:pt x="1578" y="2499"/>
                </a:lnTo>
                <a:lnTo>
                  <a:pt x="1578" y="2497"/>
                </a:lnTo>
                <a:lnTo>
                  <a:pt x="1580" y="2497"/>
                </a:lnTo>
                <a:lnTo>
                  <a:pt x="1578" y="2495"/>
                </a:lnTo>
                <a:lnTo>
                  <a:pt x="1578" y="2495"/>
                </a:lnTo>
                <a:lnTo>
                  <a:pt x="1576" y="2495"/>
                </a:lnTo>
                <a:lnTo>
                  <a:pt x="1574" y="2493"/>
                </a:lnTo>
                <a:lnTo>
                  <a:pt x="1571" y="2491"/>
                </a:lnTo>
                <a:lnTo>
                  <a:pt x="1569" y="2491"/>
                </a:lnTo>
                <a:lnTo>
                  <a:pt x="1565" y="2491"/>
                </a:lnTo>
                <a:lnTo>
                  <a:pt x="1563" y="2491"/>
                </a:lnTo>
                <a:lnTo>
                  <a:pt x="1563" y="2491"/>
                </a:lnTo>
                <a:lnTo>
                  <a:pt x="1561" y="2493"/>
                </a:lnTo>
                <a:lnTo>
                  <a:pt x="1563" y="2495"/>
                </a:lnTo>
                <a:lnTo>
                  <a:pt x="1565" y="2497"/>
                </a:lnTo>
                <a:lnTo>
                  <a:pt x="1565" y="2499"/>
                </a:lnTo>
                <a:lnTo>
                  <a:pt x="1567" y="2497"/>
                </a:lnTo>
                <a:lnTo>
                  <a:pt x="1567" y="2497"/>
                </a:lnTo>
                <a:close/>
                <a:moveTo>
                  <a:pt x="1712" y="2222"/>
                </a:moveTo>
                <a:lnTo>
                  <a:pt x="1710" y="2222"/>
                </a:lnTo>
                <a:lnTo>
                  <a:pt x="1708" y="2222"/>
                </a:lnTo>
                <a:lnTo>
                  <a:pt x="1708" y="2222"/>
                </a:lnTo>
                <a:lnTo>
                  <a:pt x="1710" y="2225"/>
                </a:lnTo>
                <a:lnTo>
                  <a:pt x="1710" y="2225"/>
                </a:lnTo>
                <a:lnTo>
                  <a:pt x="1712" y="2225"/>
                </a:lnTo>
                <a:lnTo>
                  <a:pt x="1712" y="2225"/>
                </a:lnTo>
                <a:lnTo>
                  <a:pt x="1712" y="2222"/>
                </a:lnTo>
                <a:close/>
                <a:moveTo>
                  <a:pt x="1680" y="2508"/>
                </a:moveTo>
                <a:lnTo>
                  <a:pt x="1680" y="2508"/>
                </a:lnTo>
                <a:lnTo>
                  <a:pt x="1678" y="2508"/>
                </a:lnTo>
                <a:lnTo>
                  <a:pt x="1678" y="2508"/>
                </a:lnTo>
                <a:lnTo>
                  <a:pt x="1674" y="2508"/>
                </a:lnTo>
                <a:lnTo>
                  <a:pt x="1672" y="2505"/>
                </a:lnTo>
                <a:lnTo>
                  <a:pt x="1672" y="2508"/>
                </a:lnTo>
                <a:lnTo>
                  <a:pt x="1672" y="2508"/>
                </a:lnTo>
                <a:lnTo>
                  <a:pt x="1670" y="2508"/>
                </a:lnTo>
                <a:lnTo>
                  <a:pt x="1670" y="2510"/>
                </a:lnTo>
                <a:lnTo>
                  <a:pt x="1670" y="2510"/>
                </a:lnTo>
                <a:lnTo>
                  <a:pt x="1672" y="2510"/>
                </a:lnTo>
                <a:lnTo>
                  <a:pt x="1674" y="2510"/>
                </a:lnTo>
                <a:lnTo>
                  <a:pt x="1674" y="2510"/>
                </a:lnTo>
                <a:lnTo>
                  <a:pt x="1676" y="2508"/>
                </a:lnTo>
                <a:lnTo>
                  <a:pt x="1680" y="2508"/>
                </a:lnTo>
                <a:lnTo>
                  <a:pt x="1680" y="2508"/>
                </a:lnTo>
                <a:lnTo>
                  <a:pt x="1683" y="2508"/>
                </a:lnTo>
                <a:lnTo>
                  <a:pt x="1683" y="2508"/>
                </a:lnTo>
                <a:lnTo>
                  <a:pt x="1683" y="2508"/>
                </a:lnTo>
                <a:lnTo>
                  <a:pt x="1680" y="2508"/>
                </a:lnTo>
                <a:close/>
                <a:moveTo>
                  <a:pt x="1724" y="2451"/>
                </a:moveTo>
                <a:lnTo>
                  <a:pt x="1727" y="2449"/>
                </a:lnTo>
                <a:lnTo>
                  <a:pt x="1724" y="2449"/>
                </a:lnTo>
                <a:lnTo>
                  <a:pt x="1724" y="2449"/>
                </a:lnTo>
                <a:lnTo>
                  <a:pt x="1722" y="2449"/>
                </a:lnTo>
                <a:lnTo>
                  <a:pt x="1722" y="2451"/>
                </a:lnTo>
                <a:lnTo>
                  <a:pt x="1722" y="2451"/>
                </a:lnTo>
                <a:lnTo>
                  <a:pt x="1724" y="2453"/>
                </a:lnTo>
                <a:lnTo>
                  <a:pt x="1724" y="2453"/>
                </a:lnTo>
                <a:lnTo>
                  <a:pt x="1724" y="2451"/>
                </a:lnTo>
                <a:close/>
                <a:moveTo>
                  <a:pt x="1745" y="2447"/>
                </a:moveTo>
                <a:lnTo>
                  <a:pt x="1745" y="2447"/>
                </a:lnTo>
                <a:lnTo>
                  <a:pt x="1747" y="2445"/>
                </a:lnTo>
                <a:lnTo>
                  <a:pt x="1747" y="2445"/>
                </a:lnTo>
                <a:lnTo>
                  <a:pt x="1747" y="2445"/>
                </a:lnTo>
                <a:lnTo>
                  <a:pt x="1750" y="2443"/>
                </a:lnTo>
                <a:lnTo>
                  <a:pt x="1750" y="2443"/>
                </a:lnTo>
                <a:lnTo>
                  <a:pt x="1747" y="2443"/>
                </a:lnTo>
                <a:lnTo>
                  <a:pt x="1747" y="2440"/>
                </a:lnTo>
                <a:lnTo>
                  <a:pt x="1745" y="2443"/>
                </a:lnTo>
                <a:lnTo>
                  <a:pt x="1745" y="2443"/>
                </a:lnTo>
                <a:lnTo>
                  <a:pt x="1743" y="2443"/>
                </a:lnTo>
                <a:lnTo>
                  <a:pt x="1741" y="2443"/>
                </a:lnTo>
                <a:lnTo>
                  <a:pt x="1741" y="2443"/>
                </a:lnTo>
                <a:lnTo>
                  <a:pt x="1739" y="2443"/>
                </a:lnTo>
                <a:lnTo>
                  <a:pt x="1739" y="2443"/>
                </a:lnTo>
                <a:lnTo>
                  <a:pt x="1737" y="2443"/>
                </a:lnTo>
                <a:lnTo>
                  <a:pt x="1735" y="2443"/>
                </a:lnTo>
                <a:lnTo>
                  <a:pt x="1733" y="2443"/>
                </a:lnTo>
                <a:lnTo>
                  <a:pt x="1731" y="2440"/>
                </a:lnTo>
                <a:lnTo>
                  <a:pt x="1731" y="2440"/>
                </a:lnTo>
                <a:lnTo>
                  <a:pt x="1731" y="2443"/>
                </a:lnTo>
                <a:lnTo>
                  <a:pt x="1731" y="2443"/>
                </a:lnTo>
                <a:lnTo>
                  <a:pt x="1731" y="2443"/>
                </a:lnTo>
                <a:lnTo>
                  <a:pt x="1733" y="2445"/>
                </a:lnTo>
                <a:lnTo>
                  <a:pt x="1735" y="2445"/>
                </a:lnTo>
                <a:lnTo>
                  <a:pt x="1735" y="2447"/>
                </a:lnTo>
                <a:lnTo>
                  <a:pt x="1735" y="2447"/>
                </a:lnTo>
                <a:lnTo>
                  <a:pt x="1731" y="2447"/>
                </a:lnTo>
                <a:lnTo>
                  <a:pt x="1731" y="2447"/>
                </a:lnTo>
                <a:lnTo>
                  <a:pt x="1731" y="2449"/>
                </a:lnTo>
                <a:lnTo>
                  <a:pt x="1731" y="2449"/>
                </a:lnTo>
                <a:lnTo>
                  <a:pt x="1733" y="2449"/>
                </a:lnTo>
                <a:lnTo>
                  <a:pt x="1733" y="2449"/>
                </a:lnTo>
                <a:lnTo>
                  <a:pt x="1735" y="2449"/>
                </a:lnTo>
                <a:lnTo>
                  <a:pt x="1735" y="2449"/>
                </a:lnTo>
                <a:lnTo>
                  <a:pt x="1735" y="2449"/>
                </a:lnTo>
                <a:lnTo>
                  <a:pt x="1735" y="2449"/>
                </a:lnTo>
                <a:lnTo>
                  <a:pt x="1733" y="2451"/>
                </a:lnTo>
                <a:lnTo>
                  <a:pt x="1733" y="2451"/>
                </a:lnTo>
                <a:lnTo>
                  <a:pt x="1731" y="2453"/>
                </a:lnTo>
                <a:lnTo>
                  <a:pt x="1727" y="2453"/>
                </a:lnTo>
                <a:lnTo>
                  <a:pt x="1724" y="2455"/>
                </a:lnTo>
                <a:lnTo>
                  <a:pt x="1727" y="2457"/>
                </a:lnTo>
                <a:lnTo>
                  <a:pt x="1729" y="2457"/>
                </a:lnTo>
                <a:lnTo>
                  <a:pt x="1731" y="2457"/>
                </a:lnTo>
                <a:lnTo>
                  <a:pt x="1731" y="2457"/>
                </a:lnTo>
                <a:lnTo>
                  <a:pt x="1733" y="2457"/>
                </a:lnTo>
                <a:lnTo>
                  <a:pt x="1733" y="2457"/>
                </a:lnTo>
                <a:lnTo>
                  <a:pt x="1733" y="2455"/>
                </a:lnTo>
                <a:lnTo>
                  <a:pt x="1735" y="2455"/>
                </a:lnTo>
                <a:lnTo>
                  <a:pt x="1735" y="2453"/>
                </a:lnTo>
                <a:lnTo>
                  <a:pt x="1735" y="2453"/>
                </a:lnTo>
                <a:lnTo>
                  <a:pt x="1737" y="2453"/>
                </a:lnTo>
                <a:lnTo>
                  <a:pt x="1739" y="2453"/>
                </a:lnTo>
                <a:lnTo>
                  <a:pt x="1739" y="2453"/>
                </a:lnTo>
                <a:lnTo>
                  <a:pt x="1743" y="2449"/>
                </a:lnTo>
                <a:lnTo>
                  <a:pt x="1745" y="2447"/>
                </a:lnTo>
                <a:close/>
                <a:moveTo>
                  <a:pt x="1630" y="2529"/>
                </a:moveTo>
                <a:lnTo>
                  <a:pt x="1626" y="2529"/>
                </a:lnTo>
                <a:lnTo>
                  <a:pt x="1626" y="2529"/>
                </a:lnTo>
                <a:lnTo>
                  <a:pt x="1624" y="2529"/>
                </a:lnTo>
                <a:lnTo>
                  <a:pt x="1624" y="2529"/>
                </a:lnTo>
                <a:lnTo>
                  <a:pt x="1626" y="2529"/>
                </a:lnTo>
                <a:lnTo>
                  <a:pt x="1626" y="2531"/>
                </a:lnTo>
                <a:lnTo>
                  <a:pt x="1628" y="2531"/>
                </a:lnTo>
                <a:lnTo>
                  <a:pt x="1628" y="2531"/>
                </a:lnTo>
                <a:lnTo>
                  <a:pt x="1630" y="2531"/>
                </a:lnTo>
                <a:lnTo>
                  <a:pt x="1630" y="2529"/>
                </a:lnTo>
                <a:lnTo>
                  <a:pt x="1630" y="2529"/>
                </a:lnTo>
                <a:lnTo>
                  <a:pt x="1630" y="2529"/>
                </a:lnTo>
                <a:close/>
                <a:moveTo>
                  <a:pt x="1636" y="2514"/>
                </a:moveTo>
                <a:lnTo>
                  <a:pt x="1634" y="2512"/>
                </a:lnTo>
                <a:lnTo>
                  <a:pt x="1630" y="2512"/>
                </a:lnTo>
                <a:lnTo>
                  <a:pt x="1624" y="2510"/>
                </a:lnTo>
                <a:lnTo>
                  <a:pt x="1622" y="2510"/>
                </a:lnTo>
                <a:lnTo>
                  <a:pt x="1618" y="2512"/>
                </a:lnTo>
                <a:lnTo>
                  <a:pt x="1620" y="2514"/>
                </a:lnTo>
                <a:lnTo>
                  <a:pt x="1620" y="2516"/>
                </a:lnTo>
                <a:lnTo>
                  <a:pt x="1622" y="2516"/>
                </a:lnTo>
                <a:lnTo>
                  <a:pt x="1622" y="2516"/>
                </a:lnTo>
                <a:lnTo>
                  <a:pt x="1626" y="2518"/>
                </a:lnTo>
                <a:lnTo>
                  <a:pt x="1626" y="2518"/>
                </a:lnTo>
                <a:lnTo>
                  <a:pt x="1628" y="2516"/>
                </a:lnTo>
                <a:lnTo>
                  <a:pt x="1628" y="2516"/>
                </a:lnTo>
                <a:lnTo>
                  <a:pt x="1630" y="2516"/>
                </a:lnTo>
                <a:lnTo>
                  <a:pt x="1630" y="2516"/>
                </a:lnTo>
                <a:lnTo>
                  <a:pt x="1630" y="2516"/>
                </a:lnTo>
                <a:lnTo>
                  <a:pt x="1630" y="2516"/>
                </a:lnTo>
                <a:lnTo>
                  <a:pt x="1630" y="2516"/>
                </a:lnTo>
                <a:lnTo>
                  <a:pt x="1632" y="2518"/>
                </a:lnTo>
                <a:lnTo>
                  <a:pt x="1632" y="2518"/>
                </a:lnTo>
                <a:lnTo>
                  <a:pt x="1634" y="2518"/>
                </a:lnTo>
                <a:lnTo>
                  <a:pt x="1634" y="2516"/>
                </a:lnTo>
                <a:lnTo>
                  <a:pt x="1636" y="2516"/>
                </a:lnTo>
                <a:lnTo>
                  <a:pt x="1636" y="2516"/>
                </a:lnTo>
                <a:lnTo>
                  <a:pt x="1636" y="2514"/>
                </a:lnTo>
                <a:lnTo>
                  <a:pt x="1636" y="2514"/>
                </a:lnTo>
                <a:close/>
                <a:moveTo>
                  <a:pt x="1632" y="2524"/>
                </a:moveTo>
                <a:lnTo>
                  <a:pt x="1632" y="2524"/>
                </a:lnTo>
                <a:lnTo>
                  <a:pt x="1632" y="2524"/>
                </a:lnTo>
                <a:lnTo>
                  <a:pt x="1630" y="2524"/>
                </a:lnTo>
                <a:lnTo>
                  <a:pt x="1630" y="2524"/>
                </a:lnTo>
                <a:lnTo>
                  <a:pt x="1630" y="2526"/>
                </a:lnTo>
                <a:lnTo>
                  <a:pt x="1628" y="2526"/>
                </a:lnTo>
                <a:lnTo>
                  <a:pt x="1628" y="2526"/>
                </a:lnTo>
                <a:lnTo>
                  <a:pt x="1632" y="2526"/>
                </a:lnTo>
                <a:lnTo>
                  <a:pt x="1632" y="2526"/>
                </a:lnTo>
                <a:lnTo>
                  <a:pt x="1632" y="2529"/>
                </a:lnTo>
                <a:lnTo>
                  <a:pt x="1632" y="2529"/>
                </a:lnTo>
                <a:lnTo>
                  <a:pt x="1632" y="2526"/>
                </a:lnTo>
                <a:lnTo>
                  <a:pt x="1632" y="2526"/>
                </a:lnTo>
                <a:lnTo>
                  <a:pt x="1632" y="2526"/>
                </a:lnTo>
                <a:lnTo>
                  <a:pt x="1632" y="2524"/>
                </a:lnTo>
                <a:close/>
                <a:moveTo>
                  <a:pt x="1643" y="2516"/>
                </a:moveTo>
                <a:lnTo>
                  <a:pt x="1643" y="2516"/>
                </a:lnTo>
                <a:lnTo>
                  <a:pt x="1643" y="2516"/>
                </a:lnTo>
                <a:lnTo>
                  <a:pt x="1643" y="2516"/>
                </a:lnTo>
                <a:lnTo>
                  <a:pt x="1643" y="2518"/>
                </a:lnTo>
                <a:lnTo>
                  <a:pt x="1643" y="2518"/>
                </a:lnTo>
                <a:lnTo>
                  <a:pt x="1643" y="2518"/>
                </a:lnTo>
                <a:lnTo>
                  <a:pt x="1645" y="2516"/>
                </a:lnTo>
                <a:lnTo>
                  <a:pt x="1645" y="2516"/>
                </a:lnTo>
                <a:lnTo>
                  <a:pt x="1645" y="2516"/>
                </a:lnTo>
                <a:lnTo>
                  <a:pt x="1643" y="2516"/>
                </a:lnTo>
                <a:close/>
                <a:moveTo>
                  <a:pt x="1737" y="2440"/>
                </a:moveTo>
                <a:lnTo>
                  <a:pt x="1737" y="2440"/>
                </a:lnTo>
                <a:lnTo>
                  <a:pt x="1737" y="2440"/>
                </a:lnTo>
                <a:lnTo>
                  <a:pt x="1735" y="2440"/>
                </a:lnTo>
                <a:lnTo>
                  <a:pt x="1735" y="2440"/>
                </a:lnTo>
                <a:lnTo>
                  <a:pt x="1735" y="2443"/>
                </a:lnTo>
                <a:lnTo>
                  <a:pt x="1737" y="2443"/>
                </a:lnTo>
                <a:lnTo>
                  <a:pt x="1737" y="2440"/>
                </a:lnTo>
                <a:close/>
                <a:moveTo>
                  <a:pt x="1297" y="1640"/>
                </a:moveTo>
                <a:lnTo>
                  <a:pt x="1297" y="1640"/>
                </a:lnTo>
                <a:lnTo>
                  <a:pt x="1297" y="1642"/>
                </a:lnTo>
                <a:lnTo>
                  <a:pt x="1299" y="1642"/>
                </a:lnTo>
                <a:lnTo>
                  <a:pt x="1299" y="1642"/>
                </a:lnTo>
                <a:lnTo>
                  <a:pt x="1299" y="1642"/>
                </a:lnTo>
                <a:lnTo>
                  <a:pt x="1299" y="1642"/>
                </a:lnTo>
                <a:lnTo>
                  <a:pt x="1301" y="1640"/>
                </a:lnTo>
                <a:lnTo>
                  <a:pt x="1301" y="1640"/>
                </a:lnTo>
                <a:lnTo>
                  <a:pt x="1299" y="1638"/>
                </a:lnTo>
                <a:lnTo>
                  <a:pt x="1297" y="1640"/>
                </a:lnTo>
                <a:close/>
                <a:moveTo>
                  <a:pt x="1291" y="1640"/>
                </a:moveTo>
                <a:lnTo>
                  <a:pt x="1291" y="1640"/>
                </a:lnTo>
                <a:lnTo>
                  <a:pt x="1291" y="1640"/>
                </a:lnTo>
                <a:lnTo>
                  <a:pt x="1291" y="1638"/>
                </a:lnTo>
                <a:lnTo>
                  <a:pt x="1287" y="1633"/>
                </a:lnTo>
                <a:lnTo>
                  <a:pt x="1287" y="1631"/>
                </a:lnTo>
                <a:lnTo>
                  <a:pt x="1284" y="1631"/>
                </a:lnTo>
                <a:lnTo>
                  <a:pt x="1284" y="1629"/>
                </a:lnTo>
                <a:lnTo>
                  <a:pt x="1284" y="1629"/>
                </a:lnTo>
                <a:lnTo>
                  <a:pt x="1282" y="1629"/>
                </a:lnTo>
                <a:lnTo>
                  <a:pt x="1282" y="1631"/>
                </a:lnTo>
                <a:lnTo>
                  <a:pt x="1280" y="1631"/>
                </a:lnTo>
                <a:lnTo>
                  <a:pt x="1280" y="1631"/>
                </a:lnTo>
                <a:lnTo>
                  <a:pt x="1282" y="1631"/>
                </a:lnTo>
                <a:lnTo>
                  <a:pt x="1282" y="1631"/>
                </a:lnTo>
                <a:lnTo>
                  <a:pt x="1282" y="1631"/>
                </a:lnTo>
                <a:lnTo>
                  <a:pt x="1284" y="1635"/>
                </a:lnTo>
                <a:lnTo>
                  <a:pt x="1287" y="1638"/>
                </a:lnTo>
                <a:lnTo>
                  <a:pt x="1287" y="1638"/>
                </a:lnTo>
                <a:lnTo>
                  <a:pt x="1289" y="1640"/>
                </a:lnTo>
                <a:lnTo>
                  <a:pt x="1287" y="1640"/>
                </a:lnTo>
                <a:lnTo>
                  <a:pt x="1284" y="1642"/>
                </a:lnTo>
                <a:lnTo>
                  <a:pt x="1282" y="1642"/>
                </a:lnTo>
                <a:lnTo>
                  <a:pt x="1282" y="1644"/>
                </a:lnTo>
                <a:lnTo>
                  <a:pt x="1282" y="1644"/>
                </a:lnTo>
                <a:lnTo>
                  <a:pt x="1282" y="1646"/>
                </a:lnTo>
                <a:lnTo>
                  <a:pt x="1284" y="1646"/>
                </a:lnTo>
                <a:lnTo>
                  <a:pt x="1287" y="1646"/>
                </a:lnTo>
                <a:lnTo>
                  <a:pt x="1291" y="1644"/>
                </a:lnTo>
                <a:lnTo>
                  <a:pt x="1293" y="1642"/>
                </a:lnTo>
                <a:lnTo>
                  <a:pt x="1291" y="1642"/>
                </a:lnTo>
                <a:lnTo>
                  <a:pt x="1291" y="1640"/>
                </a:lnTo>
                <a:close/>
                <a:moveTo>
                  <a:pt x="1023" y="2030"/>
                </a:moveTo>
                <a:lnTo>
                  <a:pt x="1023" y="2030"/>
                </a:lnTo>
                <a:lnTo>
                  <a:pt x="1023" y="2032"/>
                </a:lnTo>
                <a:lnTo>
                  <a:pt x="1025" y="2030"/>
                </a:lnTo>
                <a:lnTo>
                  <a:pt x="1025" y="2030"/>
                </a:lnTo>
                <a:lnTo>
                  <a:pt x="1025" y="2030"/>
                </a:lnTo>
                <a:lnTo>
                  <a:pt x="1023" y="2030"/>
                </a:lnTo>
                <a:close/>
                <a:moveTo>
                  <a:pt x="1284" y="1638"/>
                </a:moveTo>
                <a:lnTo>
                  <a:pt x="1284" y="1635"/>
                </a:lnTo>
                <a:lnTo>
                  <a:pt x="1282" y="1635"/>
                </a:lnTo>
                <a:lnTo>
                  <a:pt x="1280" y="1635"/>
                </a:lnTo>
                <a:lnTo>
                  <a:pt x="1280" y="1635"/>
                </a:lnTo>
                <a:lnTo>
                  <a:pt x="1280" y="1638"/>
                </a:lnTo>
                <a:lnTo>
                  <a:pt x="1280" y="1638"/>
                </a:lnTo>
                <a:lnTo>
                  <a:pt x="1282" y="1638"/>
                </a:lnTo>
                <a:lnTo>
                  <a:pt x="1282" y="1638"/>
                </a:lnTo>
                <a:lnTo>
                  <a:pt x="1284" y="1638"/>
                </a:lnTo>
                <a:close/>
                <a:moveTo>
                  <a:pt x="987" y="1271"/>
                </a:moveTo>
                <a:lnTo>
                  <a:pt x="985" y="1273"/>
                </a:lnTo>
                <a:lnTo>
                  <a:pt x="989" y="1275"/>
                </a:lnTo>
                <a:lnTo>
                  <a:pt x="989" y="1275"/>
                </a:lnTo>
                <a:lnTo>
                  <a:pt x="987" y="1273"/>
                </a:lnTo>
                <a:lnTo>
                  <a:pt x="987" y="1271"/>
                </a:lnTo>
                <a:close/>
                <a:moveTo>
                  <a:pt x="1064" y="1315"/>
                </a:moveTo>
                <a:lnTo>
                  <a:pt x="1062" y="1315"/>
                </a:lnTo>
                <a:lnTo>
                  <a:pt x="1062" y="1317"/>
                </a:lnTo>
                <a:lnTo>
                  <a:pt x="1062" y="1317"/>
                </a:lnTo>
                <a:lnTo>
                  <a:pt x="1064" y="1317"/>
                </a:lnTo>
                <a:lnTo>
                  <a:pt x="1064" y="1317"/>
                </a:lnTo>
                <a:lnTo>
                  <a:pt x="1064" y="1315"/>
                </a:lnTo>
                <a:lnTo>
                  <a:pt x="1064" y="1315"/>
                </a:lnTo>
                <a:close/>
                <a:moveTo>
                  <a:pt x="999" y="1357"/>
                </a:moveTo>
                <a:lnTo>
                  <a:pt x="999" y="1359"/>
                </a:lnTo>
                <a:lnTo>
                  <a:pt x="999" y="1359"/>
                </a:lnTo>
                <a:lnTo>
                  <a:pt x="999" y="1359"/>
                </a:lnTo>
                <a:lnTo>
                  <a:pt x="1002" y="1359"/>
                </a:lnTo>
                <a:lnTo>
                  <a:pt x="999" y="1359"/>
                </a:lnTo>
                <a:lnTo>
                  <a:pt x="999" y="1357"/>
                </a:lnTo>
                <a:close/>
                <a:moveTo>
                  <a:pt x="891" y="1132"/>
                </a:moveTo>
                <a:lnTo>
                  <a:pt x="891" y="1132"/>
                </a:lnTo>
                <a:lnTo>
                  <a:pt x="891" y="1134"/>
                </a:lnTo>
                <a:lnTo>
                  <a:pt x="893" y="1134"/>
                </a:lnTo>
                <a:lnTo>
                  <a:pt x="893" y="1134"/>
                </a:lnTo>
                <a:lnTo>
                  <a:pt x="895" y="1134"/>
                </a:lnTo>
                <a:lnTo>
                  <a:pt x="893" y="1134"/>
                </a:lnTo>
                <a:lnTo>
                  <a:pt x="893" y="1132"/>
                </a:lnTo>
                <a:lnTo>
                  <a:pt x="891" y="1132"/>
                </a:lnTo>
                <a:lnTo>
                  <a:pt x="891" y="1132"/>
                </a:lnTo>
                <a:lnTo>
                  <a:pt x="891" y="1132"/>
                </a:lnTo>
                <a:lnTo>
                  <a:pt x="891" y="1132"/>
                </a:lnTo>
                <a:lnTo>
                  <a:pt x="891" y="1132"/>
                </a:lnTo>
                <a:close/>
                <a:moveTo>
                  <a:pt x="1515" y="2401"/>
                </a:moveTo>
                <a:lnTo>
                  <a:pt x="1517" y="2399"/>
                </a:lnTo>
                <a:lnTo>
                  <a:pt x="1519" y="2394"/>
                </a:lnTo>
                <a:lnTo>
                  <a:pt x="1519" y="2394"/>
                </a:lnTo>
                <a:lnTo>
                  <a:pt x="1519" y="2392"/>
                </a:lnTo>
                <a:lnTo>
                  <a:pt x="1517" y="2392"/>
                </a:lnTo>
                <a:lnTo>
                  <a:pt x="1517" y="2394"/>
                </a:lnTo>
                <a:lnTo>
                  <a:pt x="1515" y="2394"/>
                </a:lnTo>
                <a:lnTo>
                  <a:pt x="1513" y="2394"/>
                </a:lnTo>
                <a:lnTo>
                  <a:pt x="1513" y="2394"/>
                </a:lnTo>
                <a:lnTo>
                  <a:pt x="1513" y="2394"/>
                </a:lnTo>
                <a:lnTo>
                  <a:pt x="1513" y="2396"/>
                </a:lnTo>
                <a:lnTo>
                  <a:pt x="1513" y="2396"/>
                </a:lnTo>
                <a:lnTo>
                  <a:pt x="1513" y="2396"/>
                </a:lnTo>
                <a:lnTo>
                  <a:pt x="1513" y="2396"/>
                </a:lnTo>
                <a:lnTo>
                  <a:pt x="1515" y="2399"/>
                </a:lnTo>
                <a:lnTo>
                  <a:pt x="1513" y="2399"/>
                </a:lnTo>
                <a:lnTo>
                  <a:pt x="1513" y="2401"/>
                </a:lnTo>
                <a:lnTo>
                  <a:pt x="1513" y="2401"/>
                </a:lnTo>
                <a:lnTo>
                  <a:pt x="1513" y="2401"/>
                </a:lnTo>
                <a:lnTo>
                  <a:pt x="1515" y="2401"/>
                </a:lnTo>
                <a:close/>
                <a:moveTo>
                  <a:pt x="939" y="1212"/>
                </a:moveTo>
                <a:lnTo>
                  <a:pt x="939" y="1214"/>
                </a:lnTo>
                <a:lnTo>
                  <a:pt x="939" y="1216"/>
                </a:lnTo>
                <a:lnTo>
                  <a:pt x="937" y="1216"/>
                </a:lnTo>
                <a:lnTo>
                  <a:pt x="939" y="1218"/>
                </a:lnTo>
                <a:lnTo>
                  <a:pt x="939" y="1218"/>
                </a:lnTo>
                <a:lnTo>
                  <a:pt x="939" y="1216"/>
                </a:lnTo>
                <a:lnTo>
                  <a:pt x="939" y="1214"/>
                </a:lnTo>
                <a:lnTo>
                  <a:pt x="939" y="1212"/>
                </a:lnTo>
                <a:close/>
                <a:moveTo>
                  <a:pt x="983" y="1271"/>
                </a:moveTo>
                <a:lnTo>
                  <a:pt x="983" y="1269"/>
                </a:lnTo>
                <a:lnTo>
                  <a:pt x="983" y="1269"/>
                </a:lnTo>
                <a:lnTo>
                  <a:pt x="983" y="1266"/>
                </a:lnTo>
                <a:lnTo>
                  <a:pt x="983" y="1266"/>
                </a:lnTo>
                <a:lnTo>
                  <a:pt x="983" y="1262"/>
                </a:lnTo>
                <a:lnTo>
                  <a:pt x="983" y="1260"/>
                </a:lnTo>
                <a:lnTo>
                  <a:pt x="983" y="1266"/>
                </a:lnTo>
                <a:lnTo>
                  <a:pt x="981" y="1269"/>
                </a:lnTo>
                <a:lnTo>
                  <a:pt x="983" y="1269"/>
                </a:lnTo>
                <a:lnTo>
                  <a:pt x="983" y="1269"/>
                </a:lnTo>
                <a:lnTo>
                  <a:pt x="983" y="1271"/>
                </a:lnTo>
                <a:lnTo>
                  <a:pt x="985" y="1273"/>
                </a:lnTo>
                <a:lnTo>
                  <a:pt x="985" y="1273"/>
                </a:lnTo>
                <a:lnTo>
                  <a:pt x="985" y="1271"/>
                </a:lnTo>
                <a:lnTo>
                  <a:pt x="983" y="1271"/>
                </a:lnTo>
                <a:close/>
                <a:moveTo>
                  <a:pt x="895" y="1201"/>
                </a:moveTo>
                <a:lnTo>
                  <a:pt x="895" y="1201"/>
                </a:lnTo>
                <a:lnTo>
                  <a:pt x="895" y="1199"/>
                </a:lnTo>
                <a:lnTo>
                  <a:pt x="893" y="1199"/>
                </a:lnTo>
                <a:lnTo>
                  <a:pt x="893" y="1201"/>
                </a:lnTo>
                <a:lnTo>
                  <a:pt x="893" y="1201"/>
                </a:lnTo>
                <a:lnTo>
                  <a:pt x="895" y="1204"/>
                </a:lnTo>
                <a:lnTo>
                  <a:pt x="895" y="1204"/>
                </a:lnTo>
                <a:lnTo>
                  <a:pt x="895" y="1201"/>
                </a:lnTo>
                <a:lnTo>
                  <a:pt x="895" y="1201"/>
                </a:lnTo>
                <a:close/>
                <a:moveTo>
                  <a:pt x="1523" y="2375"/>
                </a:moveTo>
                <a:lnTo>
                  <a:pt x="1521" y="2378"/>
                </a:lnTo>
                <a:lnTo>
                  <a:pt x="1519" y="2378"/>
                </a:lnTo>
                <a:lnTo>
                  <a:pt x="1517" y="2380"/>
                </a:lnTo>
                <a:lnTo>
                  <a:pt x="1517" y="2380"/>
                </a:lnTo>
                <a:lnTo>
                  <a:pt x="1519" y="2382"/>
                </a:lnTo>
                <a:lnTo>
                  <a:pt x="1519" y="2382"/>
                </a:lnTo>
                <a:lnTo>
                  <a:pt x="1519" y="2384"/>
                </a:lnTo>
                <a:lnTo>
                  <a:pt x="1519" y="2386"/>
                </a:lnTo>
                <a:lnTo>
                  <a:pt x="1521" y="2386"/>
                </a:lnTo>
                <a:lnTo>
                  <a:pt x="1521" y="2388"/>
                </a:lnTo>
                <a:lnTo>
                  <a:pt x="1523" y="2390"/>
                </a:lnTo>
                <a:lnTo>
                  <a:pt x="1525" y="2390"/>
                </a:lnTo>
                <a:lnTo>
                  <a:pt x="1527" y="2390"/>
                </a:lnTo>
                <a:lnTo>
                  <a:pt x="1527" y="2390"/>
                </a:lnTo>
                <a:lnTo>
                  <a:pt x="1527" y="2386"/>
                </a:lnTo>
                <a:lnTo>
                  <a:pt x="1527" y="2386"/>
                </a:lnTo>
                <a:lnTo>
                  <a:pt x="1527" y="2386"/>
                </a:lnTo>
                <a:lnTo>
                  <a:pt x="1527" y="2384"/>
                </a:lnTo>
                <a:lnTo>
                  <a:pt x="1525" y="2384"/>
                </a:lnTo>
                <a:lnTo>
                  <a:pt x="1525" y="2382"/>
                </a:lnTo>
                <a:lnTo>
                  <a:pt x="1525" y="2382"/>
                </a:lnTo>
                <a:lnTo>
                  <a:pt x="1525" y="2380"/>
                </a:lnTo>
                <a:lnTo>
                  <a:pt x="1523" y="2380"/>
                </a:lnTo>
                <a:lnTo>
                  <a:pt x="1523" y="2380"/>
                </a:lnTo>
                <a:lnTo>
                  <a:pt x="1523" y="2375"/>
                </a:lnTo>
                <a:lnTo>
                  <a:pt x="1523" y="2375"/>
                </a:lnTo>
                <a:close/>
                <a:moveTo>
                  <a:pt x="1511" y="2390"/>
                </a:moveTo>
                <a:lnTo>
                  <a:pt x="1513" y="2392"/>
                </a:lnTo>
                <a:lnTo>
                  <a:pt x="1513" y="2392"/>
                </a:lnTo>
                <a:lnTo>
                  <a:pt x="1515" y="2392"/>
                </a:lnTo>
                <a:lnTo>
                  <a:pt x="1517" y="2390"/>
                </a:lnTo>
                <a:lnTo>
                  <a:pt x="1519" y="2390"/>
                </a:lnTo>
                <a:lnTo>
                  <a:pt x="1519" y="2386"/>
                </a:lnTo>
                <a:lnTo>
                  <a:pt x="1517" y="2382"/>
                </a:lnTo>
                <a:lnTo>
                  <a:pt x="1517" y="2380"/>
                </a:lnTo>
                <a:lnTo>
                  <a:pt x="1515" y="2380"/>
                </a:lnTo>
                <a:lnTo>
                  <a:pt x="1513" y="2380"/>
                </a:lnTo>
                <a:lnTo>
                  <a:pt x="1513" y="2380"/>
                </a:lnTo>
                <a:lnTo>
                  <a:pt x="1513" y="2382"/>
                </a:lnTo>
                <a:lnTo>
                  <a:pt x="1513" y="2382"/>
                </a:lnTo>
                <a:lnTo>
                  <a:pt x="1513" y="2384"/>
                </a:lnTo>
                <a:lnTo>
                  <a:pt x="1511" y="2390"/>
                </a:lnTo>
                <a:close/>
                <a:moveTo>
                  <a:pt x="1465" y="2132"/>
                </a:moveTo>
                <a:lnTo>
                  <a:pt x="1465" y="2132"/>
                </a:lnTo>
                <a:lnTo>
                  <a:pt x="1465" y="2132"/>
                </a:lnTo>
                <a:lnTo>
                  <a:pt x="1465" y="2132"/>
                </a:lnTo>
                <a:lnTo>
                  <a:pt x="1465" y="2132"/>
                </a:lnTo>
                <a:lnTo>
                  <a:pt x="1463" y="2132"/>
                </a:lnTo>
                <a:lnTo>
                  <a:pt x="1463" y="2132"/>
                </a:lnTo>
                <a:lnTo>
                  <a:pt x="1463" y="2132"/>
                </a:lnTo>
                <a:lnTo>
                  <a:pt x="1467" y="2132"/>
                </a:lnTo>
                <a:lnTo>
                  <a:pt x="1467" y="2132"/>
                </a:lnTo>
                <a:lnTo>
                  <a:pt x="1467" y="2132"/>
                </a:lnTo>
                <a:lnTo>
                  <a:pt x="1467" y="2132"/>
                </a:lnTo>
                <a:lnTo>
                  <a:pt x="1465" y="2132"/>
                </a:lnTo>
                <a:close/>
                <a:moveTo>
                  <a:pt x="1521" y="2373"/>
                </a:moveTo>
                <a:lnTo>
                  <a:pt x="1519" y="2373"/>
                </a:lnTo>
                <a:lnTo>
                  <a:pt x="1519" y="2373"/>
                </a:lnTo>
                <a:lnTo>
                  <a:pt x="1517" y="2373"/>
                </a:lnTo>
                <a:lnTo>
                  <a:pt x="1519" y="2375"/>
                </a:lnTo>
                <a:lnTo>
                  <a:pt x="1519" y="2375"/>
                </a:lnTo>
                <a:lnTo>
                  <a:pt x="1519" y="2375"/>
                </a:lnTo>
                <a:lnTo>
                  <a:pt x="1519" y="2375"/>
                </a:lnTo>
                <a:lnTo>
                  <a:pt x="1521" y="2375"/>
                </a:lnTo>
                <a:lnTo>
                  <a:pt x="1523" y="2373"/>
                </a:lnTo>
                <a:lnTo>
                  <a:pt x="1521" y="2373"/>
                </a:lnTo>
                <a:lnTo>
                  <a:pt x="1521" y="2373"/>
                </a:lnTo>
                <a:close/>
                <a:moveTo>
                  <a:pt x="1314" y="1642"/>
                </a:moveTo>
                <a:lnTo>
                  <a:pt x="1314" y="1642"/>
                </a:lnTo>
                <a:lnTo>
                  <a:pt x="1312" y="1642"/>
                </a:lnTo>
                <a:lnTo>
                  <a:pt x="1312" y="1642"/>
                </a:lnTo>
                <a:lnTo>
                  <a:pt x="1310" y="1644"/>
                </a:lnTo>
                <a:lnTo>
                  <a:pt x="1310" y="1644"/>
                </a:lnTo>
                <a:lnTo>
                  <a:pt x="1310" y="1644"/>
                </a:lnTo>
                <a:lnTo>
                  <a:pt x="1310" y="1644"/>
                </a:lnTo>
                <a:lnTo>
                  <a:pt x="1310" y="1644"/>
                </a:lnTo>
                <a:lnTo>
                  <a:pt x="1312" y="1644"/>
                </a:lnTo>
                <a:lnTo>
                  <a:pt x="1314" y="1644"/>
                </a:lnTo>
                <a:lnTo>
                  <a:pt x="1314" y="1642"/>
                </a:lnTo>
                <a:lnTo>
                  <a:pt x="1314" y="1642"/>
                </a:lnTo>
                <a:lnTo>
                  <a:pt x="1314" y="1642"/>
                </a:lnTo>
                <a:lnTo>
                  <a:pt x="1314" y="1642"/>
                </a:lnTo>
                <a:close/>
                <a:moveTo>
                  <a:pt x="1297" y="1648"/>
                </a:moveTo>
                <a:lnTo>
                  <a:pt x="1297" y="1648"/>
                </a:lnTo>
                <a:lnTo>
                  <a:pt x="1297" y="1650"/>
                </a:lnTo>
                <a:lnTo>
                  <a:pt x="1297" y="1650"/>
                </a:lnTo>
                <a:lnTo>
                  <a:pt x="1297" y="1650"/>
                </a:lnTo>
                <a:lnTo>
                  <a:pt x="1299" y="1650"/>
                </a:lnTo>
                <a:lnTo>
                  <a:pt x="1299" y="1650"/>
                </a:lnTo>
                <a:lnTo>
                  <a:pt x="1297" y="1648"/>
                </a:lnTo>
                <a:close/>
                <a:moveTo>
                  <a:pt x="893" y="1143"/>
                </a:moveTo>
                <a:lnTo>
                  <a:pt x="891" y="1141"/>
                </a:lnTo>
                <a:lnTo>
                  <a:pt x="891" y="1139"/>
                </a:lnTo>
                <a:lnTo>
                  <a:pt x="891" y="1139"/>
                </a:lnTo>
                <a:lnTo>
                  <a:pt x="891" y="1141"/>
                </a:lnTo>
                <a:lnTo>
                  <a:pt x="891" y="1143"/>
                </a:lnTo>
                <a:lnTo>
                  <a:pt x="893" y="1143"/>
                </a:lnTo>
                <a:lnTo>
                  <a:pt x="893" y="1143"/>
                </a:lnTo>
                <a:lnTo>
                  <a:pt x="893" y="1143"/>
                </a:lnTo>
                <a:close/>
                <a:moveTo>
                  <a:pt x="1293" y="1633"/>
                </a:moveTo>
                <a:lnTo>
                  <a:pt x="1293" y="1633"/>
                </a:lnTo>
                <a:lnTo>
                  <a:pt x="1291" y="1635"/>
                </a:lnTo>
                <a:lnTo>
                  <a:pt x="1293" y="1635"/>
                </a:lnTo>
                <a:lnTo>
                  <a:pt x="1295" y="1635"/>
                </a:lnTo>
                <a:lnTo>
                  <a:pt x="1295" y="1635"/>
                </a:lnTo>
                <a:lnTo>
                  <a:pt x="1295" y="1635"/>
                </a:lnTo>
                <a:lnTo>
                  <a:pt x="1295" y="1633"/>
                </a:lnTo>
                <a:lnTo>
                  <a:pt x="1293" y="1633"/>
                </a:lnTo>
                <a:close/>
                <a:moveTo>
                  <a:pt x="1425" y="1524"/>
                </a:moveTo>
                <a:lnTo>
                  <a:pt x="1425" y="1524"/>
                </a:lnTo>
                <a:lnTo>
                  <a:pt x="1425" y="1522"/>
                </a:lnTo>
                <a:lnTo>
                  <a:pt x="1423" y="1522"/>
                </a:lnTo>
                <a:lnTo>
                  <a:pt x="1423" y="1522"/>
                </a:lnTo>
                <a:lnTo>
                  <a:pt x="1423" y="1522"/>
                </a:lnTo>
                <a:lnTo>
                  <a:pt x="1423" y="1522"/>
                </a:lnTo>
                <a:lnTo>
                  <a:pt x="1423" y="1524"/>
                </a:lnTo>
                <a:lnTo>
                  <a:pt x="1423" y="1524"/>
                </a:lnTo>
                <a:lnTo>
                  <a:pt x="1423" y="1524"/>
                </a:lnTo>
                <a:lnTo>
                  <a:pt x="1425" y="1526"/>
                </a:lnTo>
                <a:lnTo>
                  <a:pt x="1425" y="1526"/>
                </a:lnTo>
                <a:lnTo>
                  <a:pt x="1425" y="1524"/>
                </a:lnTo>
                <a:lnTo>
                  <a:pt x="1425" y="1524"/>
                </a:lnTo>
                <a:close/>
                <a:moveTo>
                  <a:pt x="1465" y="1612"/>
                </a:moveTo>
                <a:lnTo>
                  <a:pt x="1465" y="1612"/>
                </a:lnTo>
                <a:lnTo>
                  <a:pt x="1463" y="1612"/>
                </a:lnTo>
                <a:lnTo>
                  <a:pt x="1465" y="1612"/>
                </a:lnTo>
                <a:lnTo>
                  <a:pt x="1465" y="1612"/>
                </a:lnTo>
                <a:lnTo>
                  <a:pt x="1465" y="1612"/>
                </a:lnTo>
                <a:close/>
                <a:moveTo>
                  <a:pt x="1320" y="1191"/>
                </a:moveTo>
                <a:lnTo>
                  <a:pt x="1320" y="1189"/>
                </a:lnTo>
                <a:lnTo>
                  <a:pt x="1320" y="1187"/>
                </a:lnTo>
                <a:lnTo>
                  <a:pt x="1320" y="1187"/>
                </a:lnTo>
                <a:lnTo>
                  <a:pt x="1320" y="1189"/>
                </a:lnTo>
                <a:lnTo>
                  <a:pt x="1320" y="1191"/>
                </a:lnTo>
                <a:lnTo>
                  <a:pt x="1320" y="1191"/>
                </a:lnTo>
                <a:close/>
                <a:moveTo>
                  <a:pt x="1905" y="1642"/>
                </a:moveTo>
                <a:lnTo>
                  <a:pt x="1905" y="1640"/>
                </a:lnTo>
                <a:lnTo>
                  <a:pt x="1907" y="1638"/>
                </a:lnTo>
                <a:lnTo>
                  <a:pt x="1907" y="1635"/>
                </a:lnTo>
                <a:lnTo>
                  <a:pt x="1907" y="1635"/>
                </a:lnTo>
                <a:lnTo>
                  <a:pt x="1907" y="1635"/>
                </a:lnTo>
                <a:lnTo>
                  <a:pt x="1905" y="1635"/>
                </a:lnTo>
                <a:lnTo>
                  <a:pt x="1905" y="1635"/>
                </a:lnTo>
                <a:lnTo>
                  <a:pt x="1900" y="1633"/>
                </a:lnTo>
                <a:lnTo>
                  <a:pt x="1896" y="1633"/>
                </a:lnTo>
                <a:lnTo>
                  <a:pt x="1894" y="1633"/>
                </a:lnTo>
                <a:lnTo>
                  <a:pt x="1894" y="1633"/>
                </a:lnTo>
                <a:lnTo>
                  <a:pt x="1892" y="1633"/>
                </a:lnTo>
                <a:lnTo>
                  <a:pt x="1890" y="1635"/>
                </a:lnTo>
                <a:lnTo>
                  <a:pt x="1888" y="1635"/>
                </a:lnTo>
                <a:lnTo>
                  <a:pt x="1879" y="1633"/>
                </a:lnTo>
                <a:lnTo>
                  <a:pt x="1877" y="1633"/>
                </a:lnTo>
                <a:lnTo>
                  <a:pt x="1873" y="1635"/>
                </a:lnTo>
                <a:lnTo>
                  <a:pt x="1873" y="1635"/>
                </a:lnTo>
                <a:lnTo>
                  <a:pt x="1873" y="1638"/>
                </a:lnTo>
                <a:lnTo>
                  <a:pt x="1873" y="1640"/>
                </a:lnTo>
                <a:lnTo>
                  <a:pt x="1873" y="1640"/>
                </a:lnTo>
                <a:lnTo>
                  <a:pt x="1873" y="1640"/>
                </a:lnTo>
                <a:lnTo>
                  <a:pt x="1871" y="1642"/>
                </a:lnTo>
                <a:lnTo>
                  <a:pt x="1871" y="1644"/>
                </a:lnTo>
                <a:lnTo>
                  <a:pt x="1871" y="1646"/>
                </a:lnTo>
                <a:lnTo>
                  <a:pt x="1873" y="1646"/>
                </a:lnTo>
                <a:lnTo>
                  <a:pt x="1875" y="1646"/>
                </a:lnTo>
                <a:lnTo>
                  <a:pt x="1875" y="1648"/>
                </a:lnTo>
                <a:lnTo>
                  <a:pt x="1875" y="1648"/>
                </a:lnTo>
                <a:lnTo>
                  <a:pt x="1875" y="1648"/>
                </a:lnTo>
                <a:lnTo>
                  <a:pt x="1873" y="1648"/>
                </a:lnTo>
                <a:lnTo>
                  <a:pt x="1873" y="1648"/>
                </a:lnTo>
                <a:lnTo>
                  <a:pt x="1873" y="1648"/>
                </a:lnTo>
                <a:lnTo>
                  <a:pt x="1873" y="1650"/>
                </a:lnTo>
                <a:lnTo>
                  <a:pt x="1873" y="1652"/>
                </a:lnTo>
                <a:lnTo>
                  <a:pt x="1875" y="1654"/>
                </a:lnTo>
                <a:lnTo>
                  <a:pt x="1875" y="1656"/>
                </a:lnTo>
                <a:lnTo>
                  <a:pt x="1875" y="1656"/>
                </a:lnTo>
                <a:lnTo>
                  <a:pt x="1877" y="1656"/>
                </a:lnTo>
                <a:lnTo>
                  <a:pt x="1877" y="1656"/>
                </a:lnTo>
                <a:lnTo>
                  <a:pt x="1882" y="1656"/>
                </a:lnTo>
                <a:lnTo>
                  <a:pt x="1882" y="1656"/>
                </a:lnTo>
                <a:lnTo>
                  <a:pt x="1884" y="1656"/>
                </a:lnTo>
                <a:lnTo>
                  <a:pt x="1884" y="1656"/>
                </a:lnTo>
                <a:lnTo>
                  <a:pt x="1886" y="1656"/>
                </a:lnTo>
                <a:lnTo>
                  <a:pt x="1888" y="1656"/>
                </a:lnTo>
                <a:lnTo>
                  <a:pt x="1888" y="1656"/>
                </a:lnTo>
                <a:lnTo>
                  <a:pt x="1890" y="1656"/>
                </a:lnTo>
                <a:lnTo>
                  <a:pt x="1890" y="1654"/>
                </a:lnTo>
                <a:lnTo>
                  <a:pt x="1890" y="1652"/>
                </a:lnTo>
                <a:lnTo>
                  <a:pt x="1892" y="1654"/>
                </a:lnTo>
                <a:lnTo>
                  <a:pt x="1892" y="1654"/>
                </a:lnTo>
                <a:lnTo>
                  <a:pt x="1894" y="1654"/>
                </a:lnTo>
                <a:lnTo>
                  <a:pt x="1894" y="1654"/>
                </a:lnTo>
                <a:lnTo>
                  <a:pt x="1894" y="1652"/>
                </a:lnTo>
                <a:lnTo>
                  <a:pt x="1896" y="1652"/>
                </a:lnTo>
                <a:lnTo>
                  <a:pt x="1896" y="1652"/>
                </a:lnTo>
                <a:lnTo>
                  <a:pt x="1896" y="1652"/>
                </a:lnTo>
                <a:lnTo>
                  <a:pt x="1898" y="1652"/>
                </a:lnTo>
                <a:lnTo>
                  <a:pt x="1898" y="1652"/>
                </a:lnTo>
                <a:lnTo>
                  <a:pt x="1900" y="1650"/>
                </a:lnTo>
                <a:lnTo>
                  <a:pt x="1900" y="1650"/>
                </a:lnTo>
                <a:lnTo>
                  <a:pt x="1900" y="1650"/>
                </a:lnTo>
                <a:lnTo>
                  <a:pt x="1900" y="1648"/>
                </a:lnTo>
                <a:lnTo>
                  <a:pt x="1900" y="1648"/>
                </a:lnTo>
                <a:lnTo>
                  <a:pt x="1903" y="1648"/>
                </a:lnTo>
                <a:lnTo>
                  <a:pt x="1903" y="1648"/>
                </a:lnTo>
                <a:lnTo>
                  <a:pt x="1903" y="1646"/>
                </a:lnTo>
                <a:lnTo>
                  <a:pt x="1905" y="1644"/>
                </a:lnTo>
                <a:lnTo>
                  <a:pt x="1905" y="1644"/>
                </a:lnTo>
                <a:lnTo>
                  <a:pt x="1905" y="1642"/>
                </a:lnTo>
                <a:lnTo>
                  <a:pt x="1905" y="1642"/>
                </a:lnTo>
                <a:lnTo>
                  <a:pt x="1905" y="1642"/>
                </a:lnTo>
                <a:lnTo>
                  <a:pt x="1905" y="1642"/>
                </a:lnTo>
                <a:close/>
                <a:moveTo>
                  <a:pt x="1322" y="1183"/>
                </a:moveTo>
                <a:lnTo>
                  <a:pt x="1324" y="1185"/>
                </a:lnTo>
                <a:lnTo>
                  <a:pt x="1324" y="1185"/>
                </a:lnTo>
                <a:lnTo>
                  <a:pt x="1324" y="1185"/>
                </a:lnTo>
                <a:lnTo>
                  <a:pt x="1324" y="1185"/>
                </a:lnTo>
                <a:lnTo>
                  <a:pt x="1322" y="1183"/>
                </a:lnTo>
                <a:lnTo>
                  <a:pt x="1322" y="1183"/>
                </a:lnTo>
                <a:close/>
                <a:moveTo>
                  <a:pt x="1320" y="1193"/>
                </a:moveTo>
                <a:lnTo>
                  <a:pt x="1320" y="1191"/>
                </a:lnTo>
                <a:lnTo>
                  <a:pt x="1320" y="1191"/>
                </a:lnTo>
                <a:lnTo>
                  <a:pt x="1320" y="1191"/>
                </a:lnTo>
                <a:lnTo>
                  <a:pt x="1320" y="1193"/>
                </a:lnTo>
                <a:lnTo>
                  <a:pt x="1320" y="1193"/>
                </a:lnTo>
                <a:close/>
                <a:moveTo>
                  <a:pt x="1316" y="1185"/>
                </a:moveTo>
                <a:lnTo>
                  <a:pt x="1314" y="1185"/>
                </a:lnTo>
                <a:lnTo>
                  <a:pt x="1314" y="1187"/>
                </a:lnTo>
                <a:lnTo>
                  <a:pt x="1314" y="1187"/>
                </a:lnTo>
                <a:lnTo>
                  <a:pt x="1314" y="1187"/>
                </a:lnTo>
                <a:lnTo>
                  <a:pt x="1314" y="1187"/>
                </a:lnTo>
                <a:lnTo>
                  <a:pt x="1316" y="1187"/>
                </a:lnTo>
                <a:lnTo>
                  <a:pt x="1316" y="1187"/>
                </a:lnTo>
                <a:lnTo>
                  <a:pt x="1316" y="1185"/>
                </a:lnTo>
                <a:lnTo>
                  <a:pt x="1316" y="1185"/>
                </a:lnTo>
                <a:close/>
                <a:moveTo>
                  <a:pt x="1349" y="1331"/>
                </a:moveTo>
                <a:lnTo>
                  <a:pt x="1347" y="1334"/>
                </a:lnTo>
                <a:lnTo>
                  <a:pt x="1347" y="1334"/>
                </a:lnTo>
                <a:lnTo>
                  <a:pt x="1347" y="1336"/>
                </a:lnTo>
                <a:lnTo>
                  <a:pt x="1347" y="1336"/>
                </a:lnTo>
                <a:lnTo>
                  <a:pt x="1349" y="1334"/>
                </a:lnTo>
                <a:lnTo>
                  <a:pt x="1351" y="1331"/>
                </a:lnTo>
                <a:lnTo>
                  <a:pt x="1351" y="1331"/>
                </a:lnTo>
                <a:lnTo>
                  <a:pt x="1349" y="1331"/>
                </a:lnTo>
                <a:lnTo>
                  <a:pt x="1349" y="1331"/>
                </a:lnTo>
                <a:close/>
                <a:moveTo>
                  <a:pt x="1362" y="1392"/>
                </a:moveTo>
                <a:lnTo>
                  <a:pt x="1362" y="1392"/>
                </a:lnTo>
                <a:lnTo>
                  <a:pt x="1362" y="1394"/>
                </a:lnTo>
                <a:lnTo>
                  <a:pt x="1364" y="1392"/>
                </a:lnTo>
                <a:lnTo>
                  <a:pt x="1364" y="1392"/>
                </a:lnTo>
                <a:lnTo>
                  <a:pt x="1364" y="1392"/>
                </a:lnTo>
                <a:lnTo>
                  <a:pt x="1364" y="1392"/>
                </a:lnTo>
                <a:lnTo>
                  <a:pt x="1362" y="1392"/>
                </a:lnTo>
                <a:close/>
                <a:moveTo>
                  <a:pt x="1280" y="1361"/>
                </a:moveTo>
                <a:lnTo>
                  <a:pt x="1280" y="1359"/>
                </a:lnTo>
                <a:lnTo>
                  <a:pt x="1282" y="1359"/>
                </a:lnTo>
                <a:lnTo>
                  <a:pt x="1282" y="1359"/>
                </a:lnTo>
                <a:lnTo>
                  <a:pt x="1280" y="1359"/>
                </a:lnTo>
                <a:lnTo>
                  <a:pt x="1278" y="1361"/>
                </a:lnTo>
                <a:lnTo>
                  <a:pt x="1278" y="1361"/>
                </a:lnTo>
                <a:lnTo>
                  <a:pt x="1280" y="1361"/>
                </a:lnTo>
                <a:close/>
                <a:moveTo>
                  <a:pt x="1354" y="1394"/>
                </a:moveTo>
                <a:lnTo>
                  <a:pt x="1354" y="1394"/>
                </a:lnTo>
                <a:lnTo>
                  <a:pt x="1354" y="1394"/>
                </a:lnTo>
                <a:lnTo>
                  <a:pt x="1356" y="1394"/>
                </a:lnTo>
                <a:lnTo>
                  <a:pt x="1358" y="1392"/>
                </a:lnTo>
                <a:lnTo>
                  <a:pt x="1358" y="1392"/>
                </a:lnTo>
                <a:lnTo>
                  <a:pt x="1356" y="1394"/>
                </a:lnTo>
                <a:lnTo>
                  <a:pt x="1354" y="1394"/>
                </a:lnTo>
                <a:close/>
                <a:moveTo>
                  <a:pt x="1351" y="1321"/>
                </a:moveTo>
                <a:lnTo>
                  <a:pt x="1351" y="1321"/>
                </a:lnTo>
                <a:lnTo>
                  <a:pt x="1351" y="1321"/>
                </a:lnTo>
                <a:lnTo>
                  <a:pt x="1351" y="1323"/>
                </a:lnTo>
                <a:lnTo>
                  <a:pt x="1351" y="1323"/>
                </a:lnTo>
                <a:lnTo>
                  <a:pt x="1351" y="1321"/>
                </a:lnTo>
                <a:lnTo>
                  <a:pt x="1351" y="1321"/>
                </a:lnTo>
                <a:lnTo>
                  <a:pt x="1351" y="1321"/>
                </a:lnTo>
                <a:close/>
                <a:moveTo>
                  <a:pt x="1427" y="1174"/>
                </a:moveTo>
                <a:lnTo>
                  <a:pt x="1427" y="1174"/>
                </a:lnTo>
                <a:lnTo>
                  <a:pt x="1427" y="1176"/>
                </a:lnTo>
                <a:lnTo>
                  <a:pt x="1429" y="1172"/>
                </a:lnTo>
                <a:lnTo>
                  <a:pt x="1427" y="1172"/>
                </a:lnTo>
                <a:lnTo>
                  <a:pt x="1427" y="1174"/>
                </a:lnTo>
                <a:close/>
                <a:moveTo>
                  <a:pt x="1335" y="1378"/>
                </a:moveTo>
                <a:lnTo>
                  <a:pt x="1335" y="1378"/>
                </a:lnTo>
                <a:lnTo>
                  <a:pt x="1337" y="1378"/>
                </a:lnTo>
                <a:lnTo>
                  <a:pt x="1335" y="1378"/>
                </a:lnTo>
                <a:lnTo>
                  <a:pt x="1335" y="1378"/>
                </a:lnTo>
                <a:lnTo>
                  <a:pt x="1335" y="1378"/>
                </a:lnTo>
                <a:lnTo>
                  <a:pt x="1335" y="1378"/>
                </a:lnTo>
                <a:lnTo>
                  <a:pt x="1335" y="1380"/>
                </a:lnTo>
                <a:lnTo>
                  <a:pt x="1335" y="1380"/>
                </a:lnTo>
                <a:lnTo>
                  <a:pt x="1335" y="1378"/>
                </a:lnTo>
                <a:close/>
                <a:moveTo>
                  <a:pt x="1335" y="1367"/>
                </a:moveTo>
                <a:lnTo>
                  <a:pt x="1335" y="1367"/>
                </a:lnTo>
                <a:lnTo>
                  <a:pt x="1333" y="1369"/>
                </a:lnTo>
                <a:lnTo>
                  <a:pt x="1333" y="1371"/>
                </a:lnTo>
                <a:lnTo>
                  <a:pt x="1333" y="1371"/>
                </a:lnTo>
                <a:lnTo>
                  <a:pt x="1333" y="1371"/>
                </a:lnTo>
                <a:lnTo>
                  <a:pt x="1335" y="1367"/>
                </a:lnTo>
                <a:lnTo>
                  <a:pt x="1335" y="1367"/>
                </a:lnTo>
                <a:close/>
                <a:moveTo>
                  <a:pt x="1196" y="1231"/>
                </a:moveTo>
                <a:lnTo>
                  <a:pt x="1196" y="1233"/>
                </a:lnTo>
                <a:lnTo>
                  <a:pt x="1196" y="1237"/>
                </a:lnTo>
                <a:lnTo>
                  <a:pt x="1199" y="1243"/>
                </a:lnTo>
                <a:lnTo>
                  <a:pt x="1201" y="1248"/>
                </a:lnTo>
                <a:lnTo>
                  <a:pt x="1201" y="1248"/>
                </a:lnTo>
                <a:lnTo>
                  <a:pt x="1199" y="1245"/>
                </a:lnTo>
                <a:lnTo>
                  <a:pt x="1196" y="1237"/>
                </a:lnTo>
                <a:lnTo>
                  <a:pt x="1196" y="1231"/>
                </a:lnTo>
                <a:close/>
                <a:moveTo>
                  <a:pt x="1877" y="1604"/>
                </a:moveTo>
                <a:lnTo>
                  <a:pt x="1879" y="1604"/>
                </a:lnTo>
                <a:lnTo>
                  <a:pt x="1879" y="1602"/>
                </a:lnTo>
                <a:lnTo>
                  <a:pt x="1877" y="1600"/>
                </a:lnTo>
                <a:lnTo>
                  <a:pt x="1877" y="1600"/>
                </a:lnTo>
                <a:lnTo>
                  <a:pt x="1877" y="1600"/>
                </a:lnTo>
                <a:lnTo>
                  <a:pt x="1875" y="1600"/>
                </a:lnTo>
                <a:lnTo>
                  <a:pt x="1875" y="1602"/>
                </a:lnTo>
                <a:lnTo>
                  <a:pt x="1877" y="1604"/>
                </a:lnTo>
                <a:lnTo>
                  <a:pt x="1877" y="1604"/>
                </a:lnTo>
                <a:close/>
                <a:moveTo>
                  <a:pt x="1209" y="1214"/>
                </a:moveTo>
                <a:lnTo>
                  <a:pt x="1207" y="1214"/>
                </a:lnTo>
                <a:lnTo>
                  <a:pt x="1207" y="1216"/>
                </a:lnTo>
                <a:lnTo>
                  <a:pt x="1205" y="1216"/>
                </a:lnTo>
                <a:lnTo>
                  <a:pt x="1207" y="1216"/>
                </a:lnTo>
                <a:lnTo>
                  <a:pt x="1209" y="1214"/>
                </a:lnTo>
                <a:lnTo>
                  <a:pt x="1211" y="1214"/>
                </a:lnTo>
                <a:lnTo>
                  <a:pt x="1211" y="1212"/>
                </a:lnTo>
                <a:lnTo>
                  <a:pt x="1211" y="1212"/>
                </a:lnTo>
                <a:lnTo>
                  <a:pt x="1211" y="1214"/>
                </a:lnTo>
                <a:lnTo>
                  <a:pt x="1209" y="1214"/>
                </a:lnTo>
                <a:close/>
                <a:moveTo>
                  <a:pt x="1201" y="1222"/>
                </a:moveTo>
                <a:lnTo>
                  <a:pt x="1199" y="1227"/>
                </a:lnTo>
                <a:lnTo>
                  <a:pt x="1196" y="1229"/>
                </a:lnTo>
                <a:lnTo>
                  <a:pt x="1196" y="1231"/>
                </a:lnTo>
                <a:lnTo>
                  <a:pt x="1196" y="1229"/>
                </a:lnTo>
                <a:lnTo>
                  <a:pt x="1199" y="1227"/>
                </a:lnTo>
                <a:lnTo>
                  <a:pt x="1201" y="1220"/>
                </a:lnTo>
                <a:lnTo>
                  <a:pt x="1201" y="1222"/>
                </a:lnTo>
                <a:close/>
                <a:moveTo>
                  <a:pt x="1278" y="1195"/>
                </a:moveTo>
                <a:lnTo>
                  <a:pt x="1278" y="1193"/>
                </a:lnTo>
                <a:lnTo>
                  <a:pt x="1278" y="1193"/>
                </a:lnTo>
                <a:lnTo>
                  <a:pt x="1276" y="1193"/>
                </a:lnTo>
                <a:lnTo>
                  <a:pt x="1276" y="1193"/>
                </a:lnTo>
                <a:lnTo>
                  <a:pt x="1274" y="1193"/>
                </a:lnTo>
                <a:lnTo>
                  <a:pt x="1274" y="1193"/>
                </a:lnTo>
                <a:lnTo>
                  <a:pt x="1278" y="1195"/>
                </a:lnTo>
                <a:lnTo>
                  <a:pt x="1278" y="1195"/>
                </a:lnTo>
                <a:lnTo>
                  <a:pt x="1278" y="1195"/>
                </a:lnTo>
                <a:lnTo>
                  <a:pt x="1278" y="1195"/>
                </a:lnTo>
                <a:close/>
                <a:moveTo>
                  <a:pt x="1234" y="1199"/>
                </a:moveTo>
                <a:lnTo>
                  <a:pt x="1230" y="1201"/>
                </a:lnTo>
                <a:lnTo>
                  <a:pt x="1230" y="1201"/>
                </a:lnTo>
                <a:lnTo>
                  <a:pt x="1234" y="1199"/>
                </a:lnTo>
                <a:lnTo>
                  <a:pt x="1234" y="1197"/>
                </a:lnTo>
                <a:lnTo>
                  <a:pt x="1234" y="1197"/>
                </a:lnTo>
                <a:lnTo>
                  <a:pt x="1234" y="1199"/>
                </a:lnTo>
                <a:close/>
                <a:moveTo>
                  <a:pt x="1203" y="1218"/>
                </a:moveTo>
                <a:lnTo>
                  <a:pt x="1203" y="1218"/>
                </a:lnTo>
                <a:lnTo>
                  <a:pt x="1203" y="1220"/>
                </a:lnTo>
                <a:lnTo>
                  <a:pt x="1203" y="1220"/>
                </a:lnTo>
                <a:lnTo>
                  <a:pt x="1203" y="1218"/>
                </a:lnTo>
                <a:lnTo>
                  <a:pt x="1205" y="1218"/>
                </a:lnTo>
                <a:lnTo>
                  <a:pt x="1205" y="1216"/>
                </a:lnTo>
                <a:lnTo>
                  <a:pt x="1205" y="1216"/>
                </a:lnTo>
                <a:lnTo>
                  <a:pt x="1203" y="1218"/>
                </a:lnTo>
                <a:close/>
                <a:moveTo>
                  <a:pt x="1328" y="1183"/>
                </a:moveTo>
                <a:lnTo>
                  <a:pt x="1328" y="1183"/>
                </a:lnTo>
                <a:lnTo>
                  <a:pt x="1328" y="1185"/>
                </a:lnTo>
                <a:lnTo>
                  <a:pt x="1331" y="1185"/>
                </a:lnTo>
                <a:lnTo>
                  <a:pt x="1333" y="1183"/>
                </a:lnTo>
                <a:lnTo>
                  <a:pt x="1331" y="1183"/>
                </a:lnTo>
                <a:lnTo>
                  <a:pt x="1328" y="1183"/>
                </a:lnTo>
                <a:close/>
                <a:moveTo>
                  <a:pt x="1444" y="1224"/>
                </a:moveTo>
                <a:lnTo>
                  <a:pt x="1444" y="1222"/>
                </a:lnTo>
                <a:lnTo>
                  <a:pt x="1442" y="1220"/>
                </a:lnTo>
                <a:lnTo>
                  <a:pt x="1444" y="1224"/>
                </a:lnTo>
                <a:lnTo>
                  <a:pt x="1446" y="1229"/>
                </a:lnTo>
                <a:lnTo>
                  <a:pt x="1446" y="1231"/>
                </a:lnTo>
                <a:lnTo>
                  <a:pt x="1446" y="1231"/>
                </a:lnTo>
                <a:lnTo>
                  <a:pt x="1444" y="1224"/>
                </a:lnTo>
                <a:close/>
                <a:moveTo>
                  <a:pt x="1540" y="1325"/>
                </a:moveTo>
                <a:lnTo>
                  <a:pt x="1540" y="1327"/>
                </a:lnTo>
                <a:lnTo>
                  <a:pt x="1544" y="1325"/>
                </a:lnTo>
                <a:lnTo>
                  <a:pt x="1548" y="1325"/>
                </a:lnTo>
                <a:lnTo>
                  <a:pt x="1548" y="1323"/>
                </a:lnTo>
                <a:lnTo>
                  <a:pt x="1551" y="1323"/>
                </a:lnTo>
                <a:lnTo>
                  <a:pt x="1551" y="1321"/>
                </a:lnTo>
                <a:lnTo>
                  <a:pt x="1548" y="1321"/>
                </a:lnTo>
                <a:lnTo>
                  <a:pt x="1548" y="1323"/>
                </a:lnTo>
                <a:lnTo>
                  <a:pt x="1546" y="1323"/>
                </a:lnTo>
                <a:lnTo>
                  <a:pt x="1546" y="1323"/>
                </a:lnTo>
                <a:lnTo>
                  <a:pt x="1544" y="1323"/>
                </a:lnTo>
                <a:lnTo>
                  <a:pt x="1542" y="1323"/>
                </a:lnTo>
                <a:lnTo>
                  <a:pt x="1542" y="1323"/>
                </a:lnTo>
                <a:lnTo>
                  <a:pt x="1540" y="1323"/>
                </a:lnTo>
                <a:lnTo>
                  <a:pt x="1540" y="1323"/>
                </a:lnTo>
                <a:lnTo>
                  <a:pt x="1540" y="1325"/>
                </a:lnTo>
                <a:lnTo>
                  <a:pt x="1540" y="1325"/>
                </a:lnTo>
                <a:lnTo>
                  <a:pt x="1540" y="1325"/>
                </a:lnTo>
                <a:close/>
                <a:moveTo>
                  <a:pt x="1553" y="1359"/>
                </a:moveTo>
                <a:lnTo>
                  <a:pt x="1551" y="1357"/>
                </a:lnTo>
                <a:lnTo>
                  <a:pt x="1548" y="1357"/>
                </a:lnTo>
                <a:lnTo>
                  <a:pt x="1548" y="1357"/>
                </a:lnTo>
                <a:lnTo>
                  <a:pt x="1546" y="1357"/>
                </a:lnTo>
                <a:lnTo>
                  <a:pt x="1546" y="1357"/>
                </a:lnTo>
                <a:lnTo>
                  <a:pt x="1548" y="1359"/>
                </a:lnTo>
                <a:lnTo>
                  <a:pt x="1553" y="1359"/>
                </a:lnTo>
                <a:lnTo>
                  <a:pt x="1553" y="1359"/>
                </a:lnTo>
                <a:close/>
                <a:moveTo>
                  <a:pt x="1551" y="1317"/>
                </a:moveTo>
                <a:lnTo>
                  <a:pt x="1548" y="1317"/>
                </a:lnTo>
                <a:lnTo>
                  <a:pt x="1548" y="1319"/>
                </a:lnTo>
                <a:lnTo>
                  <a:pt x="1551" y="1317"/>
                </a:lnTo>
                <a:lnTo>
                  <a:pt x="1551" y="1317"/>
                </a:lnTo>
                <a:close/>
                <a:moveTo>
                  <a:pt x="1559" y="1313"/>
                </a:moveTo>
                <a:lnTo>
                  <a:pt x="1559" y="1313"/>
                </a:lnTo>
                <a:lnTo>
                  <a:pt x="1559" y="1315"/>
                </a:lnTo>
                <a:lnTo>
                  <a:pt x="1561" y="1315"/>
                </a:lnTo>
                <a:lnTo>
                  <a:pt x="1561" y="1315"/>
                </a:lnTo>
                <a:lnTo>
                  <a:pt x="1561" y="1313"/>
                </a:lnTo>
                <a:lnTo>
                  <a:pt x="1563" y="1313"/>
                </a:lnTo>
                <a:lnTo>
                  <a:pt x="1563" y="1313"/>
                </a:lnTo>
                <a:lnTo>
                  <a:pt x="1561" y="1313"/>
                </a:lnTo>
                <a:lnTo>
                  <a:pt x="1559" y="1313"/>
                </a:lnTo>
                <a:close/>
                <a:moveTo>
                  <a:pt x="1553" y="1340"/>
                </a:moveTo>
                <a:lnTo>
                  <a:pt x="1553" y="1340"/>
                </a:lnTo>
                <a:lnTo>
                  <a:pt x="1555" y="1340"/>
                </a:lnTo>
                <a:lnTo>
                  <a:pt x="1555" y="1340"/>
                </a:lnTo>
                <a:lnTo>
                  <a:pt x="1555" y="1340"/>
                </a:lnTo>
                <a:lnTo>
                  <a:pt x="1555" y="1340"/>
                </a:lnTo>
                <a:lnTo>
                  <a:pt x="1553" y="1340"/>
                </a:lnTo>
                <a:lnTo>
                  <a:pt x="1553" y="1340"/>
                </a:lnTo>
                <a:lnTo>
                  <a:pt x="1551" y="1340"/>
                </a:lnTo>
                <a:lnTo>
                  <a:pt x="1551" y="1340"/>
                </a:lnTo>
                <a:lnTo>
                  <a:pt x="1553" y="1340"/>
                </a:lnTo>
                <a:lnTo>
                  <a:pt x="1553" y="1340"/>
                </a:lnTo>
                <a:close/>
                <a:moveTo>
                  <a:pt x="1534" y="1030"/>
                </a:moveTo>
                <a:lnTo>
                  <a:pt x="1532" y="1032"/>
                </a:lnTo>
                <a:lnTo>
                  <a:pt x="1532" y="1032"/>
                </a:lnTo>
                <a:lnTo>
                  <a:pt x="1534" y="1030"/>
                </a:lnTo>
                <a:lnTo>
                  <a:pt x="1534" y="1030"/>
                </a:lnTo>
                <a:close/>
                <a:moveTo>
                  <a:pt x="1536" y="1304"/>
                </a:moveTo>
                <a:lnTo>
                  <a:pt x="1536" y="1304"/>
                </a:lnTo>
                <a:lnTo>
                  <a:pt x="1536" y="1304"/>
                </a:lnTo>
                <a:lnTo>
                  <a:pt x="1534" y="1306"/>
                </a:lnTo>
                <a:lnTo>
                  <a:pt x="1532" y="1306"/>
                </a:lnTo>
                <a:lnTo>
                  <a:pt x="1532" y="1308"/>
                </a:lnTo>
                <a:lnTo>
                  <a:pt x="1532" y="1306"/>
                </a:lnTo>
                <a:lnTo>
                  <a:pt x="1534" y="1306"/>
                </a:lnTo>
                <a:lnTo>
                  <a:pt x="1536" y="1304"/>
                </a:lnTo>
                <a:lnTo>
                  <a:pt x="1538" y="1302"/>
                </a:lnTo>
                <a:lnTo>
                  <a:pt x="1538" y="1300"/>
                </a:lnTo>
                <a:lnTo>
                  <a:pt x="1538" y="1300"/>
                </a:lnTo>
                <a:lnTo>
                  <a:pt x="1536" y="1300"/>
                </a:lnTo>
                <a:lnTo>
                  <a:pt x="1536" y="1300"/>
                </a:lnTo>
                <a:lnTo>
                  <a:pt x="1536" y="1300"/>
                </a:lnTo>
                <a:lnTo>
                  <a:pt x="1536" y="1302"/>
                </a:lnTo>
                <a:lnTo>
                  <a:pt x="1538" y="1302"/>
                </a:lnTo>
                <a:lnTo>
                  <a:pt x="1536" y="1302"/>
                </a:lnTo>
                <a:lnTo>
                  <a:pt x="1536" y="1304"/>
                </a:lnTo>
                <a:close/>
                <a:moveTo>
                  <a:pt x="1559" y="1006"/>
                </a:moveTo>
                <a:lnTo>
                  <a:pt x="1561" y="1004"/>
                </a:lnTo>
                <a:lnTo>
                  <a:pt x="1559" y="1004"/>
                </a:lnTo>
                <a:lnTo>
                  <a:pt x="1557" y="1006"/>
                </a:lnTo>
                <a:lnTo>
                  <a:pt x="1555" y="1009"/>
                </a:lnTo>
                <a:lnTo>
                  <a:pt x="1553" y="1009"/>
                </a:lnTo>
                <a:lnTo>
                  <a:pt x="1551" y="1009"/>
                </a:lnTo>
                <a:lnTo>
                  <a:pt x="1548" y="1009"/>
                </a:lnTo>
                <a:lnTo>
                  <a:pt x="1548" y="1009"/>
                </a:lnTo>
                <a:lnTo>
                  <a:pt x="1546" y="1009"/>
                </a:lnTo>
                <a:lnTo>
                  <a:pt x="1544" y="1009"/>
                </a:lnTo>
                <a:lnTo>
                  <a:pt x="1544" y="1009"/>
                </a:lnTo>
                <a:lnTo>
                  <a:pt x="1544" y="1009"/>
                </a:lnTo>
                <a:lnTo>
                  <a:pt x="1542" y="1009"/>
                </a:lnTo>
                <a:lnTo>
                  <a:pt x="1542" y="1009"/>
                </a:lnTo>
                <a:lnTo>
                  <a:pt x="1542" y="1009"/>
                </a:lnTo>
                <a:lnTo>
                  <a:pt x="1540" y="1009"/>
                </a:lnTo>
                <a:lnTo>
                  <a:pt x="1540" y="1011"/>
                </a:lnTo>
                <a:lnTo>
                  <a:pt x="1540" y="1011"/>
                </a:lnTo>
                <a:lnTo>
                  <a:pt x="1540" y="1011"/>
                </a:lnTo>
                <a:lnTo>
                  <a:pt x="1538" y="1011"/>
                </a:lnTo>
                <a:lnTo>
                  <a:pt x="1536" y="1013"/>
                </a:lnTo>
                <a:lnTo>
                  <a:pt x="1536" y="1013"/>
                </a:lnTo>
                <a:lnTo>
                  <a:pt x="1536" y="1013"/>
                </a:lnTo>
                <a:lnTo>
                  <a:pt x="1536" y="1015"/>
                </a:lnTo>
                <a:lnTo>
                  <a:pt x="1536" y="1015"/>
                </a:lnTo>
                <a:lnTo>
                  <a:pt x="1538" y="1013"/>
                </a:lnTo>
                <a:lnTo>
                  <a:pt x="1538" y="1013"/>
                </a:lnTo>
                <a:lnTo>
                  <a:pt x="1538" y="1013"/>
                </a:lnTo>
                <a:lnTo>
                  <a:pt x="1538" y="1015"/>
                </a:lnTo>
                <a:lnTo>
                  <a:pt x="1538" y="1015"/>
                </a:lnTo>
                <a:lnTo>
                  <a:pt x="1540" y="1015"/>
                </a:lnTo>
                <a:lnTo>
                  <a:pt x="1542" y="1015"/>
                </a:lnTo>
                <a:lnTo>
                  <a:pt x="1546" y="1013"/>
                </a:lnTo>
                <a:lnTo>
                  <a:pt x="1546" y="1013"/>
                </a:lnTo>
                <a:lnTo>
                  <a:pt x="1546" y="1013"/>
                </a:lnTo>
                <a:lnTo>
                  <a:pt x="1553" y="1011"/>
                </a:lnTo>
                <a:lnTo>
                  <a:pt x="1555" y="1011"/>
                </a:lnTo>
                <a:lnTo>
                  <a:pt x="1557" y="1011"/>
                </a:lnTo>
                <a:lnTo>
                  <a:pt x="1559" y="1011"/>
                </a:lnTo>
                <a:lnTo>
                  <a:pt x="1559" y="1009"/>
                </a:lnTo>
                <a:lnTo>
                  <a:pt x="1565" y="1006"/>
                </a:lnTo>
                <a:lnTo>
                  <a:pt x="1565" y="1006"/>
                </a:lnTo>
                <a:lnTo>
                  <a:pt x="1563" y="1006"/>
                </a:lnTo>
                <a:lnTo>
                  <a:pt x="1563" y="1006"/>
                </a:lnTo>
                <a:lnTo>
                  <a:pt x="1561" y="1006"/>
                </a:lnTo>
                <a:lnTo>
                  <a:pt x="1561" y="1006"/>
                </a:lnTo>
                <a:lnTo>
                  <a:pt x="1559" y="1009"/>
                </a:lnTo>
                <a:lnTo>
                  <a:pt x="1559" y="1009"/>
                </a:lnTo>
                <a:lnTo>
                  <a:pt x="1557" y="1009"/>
                </a:lnTo>
                <a:lnTo>
                  <a:pt x="1557" y="1009"/>
                </a:lnTo>
                <a:lnTo>
                  <a:pt x="1557" y="1009"/>
                </a:lnTo>
                <a:lnTo>
                  <a:pt x="1559" y="1006"/>
                </a:lnTo>
                <a:close/>
                <a:moveTo>
                  <a:pt x="1565" y="1310"/>
                </a:moveTo>
                <a:lnTo>
                  <a:pt x="1565" y="1313"/>
                </a:lnTo>
                <a:lnTo>
                  <a:pt x="1565" y="1313"/>
                </a:lnTo>
                <a:lnTo>
                  <a:pt x="1565" y="1313"/>
                </a:lnTo>
                <a:lnTo>
                  <a:pt x="1565" y="1313"/>
                </a:lnTo>
                <a:lnTo>
                  <a:pt x="1567" y="1313"/>
                </a:lnTo>
                <a:lnTo>
                  <a:pt x="1565" y="1313"/>
                </a:lnTo>
                <a:lnTo>
                  <a:pt x="1565" y="1310"/>
                </a:lnTo>
                <a:lnTo>
                  <a:pt x="1565" y="1310"/>
                </a:lnTo>
                <a:lnTo>
                  <a:pt x="1565" y="1310"/>
                </a:lnTo>
                <a:close/>
                <a:moveTo>
                  <a:pt x="1551" y="1304"/>
                </a:moveTo>
                <a:lnTo>
                  <a:pt x="1553" y="1304"/>
                </a:lnTo>
                <a:lnTo>
                  <a:pt x="1553" y="1306"/>
                </a:lnTo>
                <a:lnTo>
                  <a:pt x="1555" y="1306"/>
                </a:lnTo>
                <a:lnTo>
                  <a:pt x="1553" y="1304"/>
                </a:lnTo>
                <a:lnTo>
                  <a:pt x="1553" y="1304"/>
                </a:lnTo>
                <a:lnTo>
                  <a:pt x="1551" y="1304"/>
                </a:lnTo>
                <a:lnTo>
                  <a:pt x="1551" y="1304"/>
                </a:lnTo>
                <a:lnTo>
                  <a:pt x="1551" y="1304"/>
                </a:lnTo>
                <a:lnTo>
                  <a:pt x="1548" y="1304"/>
                </a:lnTo>
                <a:lnTo>
                  <a:pt x="1548" y="1304"/>
                </a:lnTo>
                <a:lnTo>
                  <a:pt x="1548" y="1304"/>
                </a:lnTo>
                <a:lnTo>
                  <a:pt x="1551" y="1304"/>
                </a:lnTo>
                <a:close/>
                <a:moveTo>
                  <a:pt x="1618" y="1455"/>
                </a:moveTo>
                <a:lnTo>
                  <a:pt x="1618" y="1455"/>
                </a:lnTo>
                <a:lnTo>
                  <a:pt x="1618" y="1457"/>
                </a:lnTo>
                <a:lnTo>
                  <a:pt x="1620" y="1457"/>
                </a:lnTo>
                <a:lnTo>
                  <a:pt x="1620" y="1455"/>
                </a:lnTo>
                <a:lnTo>
                  <a:pt x="1620" y="1455"/>
                </a:lnTo>
                <a:lnTo>
                  <a:pt x="1618" y="1453"/>
                </a:lnTo>
                <a:lnTo>
                  <a:pt x="1618" y="1455"/>
                </a:lnTo>
                <a:lnTo>
                  <a:pt x="1618" y="1455"/>
                </a:lnTo>
                <a:lnTo>
                  <a:pt x="1618" y="1455"/>
                </a:lnTo>
                <a:close/>
                <a:moveTo>
                  <a:pt x="1620" y="950"/>
                </a:moveTo>
                <a:lnTo>
                  <a:pt x="1620" y="948"/>
                </a:lnTo>
                <a:lnTo>
                  <a:pt x="1618" y="948"/>
                </a:lnTo>
                <a:lnTo>
                  <a:pt x="1618" y="948"/>
                </a:lnTo>
                <a:lnTo>
                  <a:pt x="1618" y="950"/>
                </a:lnTo>
                <a:lnTo>
                  <a:pt x="1618" y="950"/>
                </a:lnTo>
                <a:lnTo>
                  <a:pt x="1618" y="950"/>
                </a:lnTo>
                <a:lnTo>
                  <a:pt x="1618" y="952"/>
                </a:lnTo>
                <a:lnTo>
                  <a:pt x="1618" y="950"/>
                </a:lnTo>
                <a:lnTo>
                  <a:pt x="1618" y="950"/>
                </a:lnTo>
                <a:lnTo>
                  <a:pt x="1620" y="950"/>
                </a:lnTo>
                <a:lnTo>
                  <a:pt x="1620" y="950"/>
                </a:lnTo>
                <a:lnTo>
                  <a:pt x="1620" y="950"/>
                </a:lnTo>
                <a:close/>
                <a:moveTo>
                  <a:pt x="1613" y="952"/>
                </a:moveTo>
                <a:lnTo>
                  <a:pt x="1613" y="952"/>
                </a:lnTo>
                <a:lnTo>
                  <a:pt x="1613" y="952"/>
                </a:lnTo>
                <a:lnTo>
                  <a:pt x="1613" y="952"/>
                </a:lnTo>
                <a:lnTo>
                  <a:pt x="1613" y="952"/>
                </a:lnTo>
                <a:lnTo>
                  <a:pt x="1613" y="952"/>
                </a:lnTo>
                <a:lnTo>
                  <a:pt x="1613" y="952"/>
                </a:lnTo>
                <a:lnTo>
                  <a:pt x="1613" y="952"/>
                </a:lnTo>
                <a:close/>
                <a:moveTo>
                  <a:pt x="1532" y="1298"/>
                </a:moveTo>
                <a:lnTo>
                  <a:pt x="1532" y="1298"/>
                </a:lnTo>
                <a:lnTo>
                  <a:pt x="1532" y="1300"/>
                </a:lnTo>
                <a:lnTo>
                  <a:pt x="1532" y="1300"/>
                </a:lnTo>
                <a:lnTo>
                  <a:pt x="1534" y="1300"/>
                </a:lnTo>
                <a:lnTo>
                  <a:pt x="1536" y="1300"/>
                </a:lnTo>
                <a:lnTo>
                  <a:pt x="1534" y="1300"/>
                </a:lnTo>
                <a:lnTo>
                  <a:pt x="1534" y="1298"/>
                </a:lnTo>
                <a:lnTo>
                  <a:pt x="1532" y="1298"/>
                </a:lnTo>
                <a:lnTo>
                  <a:pt x="1532" y="1298"/>
                </a:lnTo>
                <a:lnTo>
                  <a:pt x="1532" y="1298"/>
                </a:lnTo>
                <a:close/>
                <a:moveTo>
                  <a:pt x="1586" y="1000"/>
                </a:moveTo>
                <a:lnTo>
                  <a:pt x="1586" y="1000"/>
                </a:lnTo>
                <a:lnTo>
                  <a:pt x="1584" y="1000"/>
                </a:lnTo>
                <a:lnTo>
                  <a:pt x="1584" y="1000"/>
                </a:lnTo>
                <a:lnTo>
                  <a:pt x="1582" y="1000"/>
                </a:lnTo>
                <a:lnTo>
                  <a:pt x="1582" y="1002"/>
                </a:lnTo>
                <a:lnTo>
                  <a:pt x="1582" y="1002"/>
                </a:lnTo>
                <a:lnTo>
                  <a:pt x="1586" y="1000"/>
                </a:lnTo>
                <a:close/>
                <a:moveTo>
                  <a:pt x="1574" y="998"/>
                </a:moveTo>
                <a:lnTo>
                  <a:pt x="1574" y="998"/>
                </a:lnTo>
                <a:lnTo>
                  <a:pt x="1574" y="998"/>
                </a:lnTo>
                <a:lnTo>
                  <a:pt x="1574" y="998"/>
                </a:lnTo>
                <a:lnTo>
                  <a:pt x="1574" y="1000"/>
                </a:lnTo>
                <a:lnTo>
                  <a:pt x="1574" y="1000"/>
                </a:lnTo>
                <a:lnTo>
                  <a:pt x="1574" y="998"/>
                </a:lnTo>
                <a:close/>
                <a:moveTo>
                  <a:pt x="1576" y="996"/>
                </a:moveTo>
                <a:lnTo>
                  <a:pt x="1576" y="996"/>
                </a:lnTo>
                <a:lnTo>
                  <a:pt x="1576" y="996"/>
                </a:lnTo>
                <a:lnTo>
                  <a:pt x="1576" y="998"/>
                </a:lnTo>
                <a:lnTo>
                  <a:pt x="1574" y="998"/>
                </a:lnTo>
                <a:lnTo>
                  <a:pt x="1574" y="1000"/>
                </a:lnTo>
                <a:lnTo>
                  <a:pt x="1576" y="1000"/>
                </a:lnTo>
                <a:lnTo>
                  <a:pt x="1576" y="1000"/>
                </a:lnTo>
                <a:lnTo>
                  <a:pt x="1576" y="996"/>
                </a:lnTo>
                <a:close/>
                <a:moveTo>
                  <a:pt x="1569" y="1313"/>
                </a:moveTo>
                <a:lnTo>
                  <a:pt x="1569" y="1315"/>
                </a:lnTo>
                <a:lnTo>
                  <a:pt x="1569" y="1315"/>
                </a:lnTo>
                <a:lnTo>
                  <a:pt x="1569" y="1313"/>
                </a:lnTo>
                <a:lnTo>
                  <a:pt x="1569" y="1313"/>
                </a:lnTo>
                <a:lnTo>
                  <a:pt x="1567" y="1313"/>
                </a:lnTo>
                <a:lnTo>
                  <a:pt x="1567" y="1313"/>
                </a:lnTo>
                <a:lnTo>
                  <a:pt x="1567" y="1313"/>
                </a:lnTo>
                <a:lnTo>
                  <a:pt x="1569" y="1313"/>
                </a:lnTo>
                <a:close/>
                <a:moveTo>
                  <a:pt x="1595" y="1002"/>
                </a:moveTo>
                <a:lnTo>
                  <a:pt x="1595" y="1002"/>
                </a:lnTo>
                <a:lnTo>
                  <a:pt x="1592" y="1000"/>
                </a:lnTo>
                <a:lnTo>
                  <a:pt x="1592" y="1000"/>
                </a:lnTo>
                <a:lnTo>
                  <a:pt x="1592" y="1002"/>
                </a:lnTo>
                <a:lnTo>
                  <a:pt x="1592" y="1002"/>
                </a:lnTo>
                <a:lnTo>
                  <a:pt x="1590" y="1002"/>
                </a:lnTo>
                <a:lnTo>
                  <a:pt x="1592" y="1002"/>
                </a:lnTo>
                <a:lnTo>
                  <a:pt x="1595" y="1002"/>
                </a:lnTo>
                <a:close/>
                <a:moveTo>
                  <a:pt x="1534" y="1015"/>
                </a:moveTo>
                <a:lnTo>
                  <a:pt x="1532" y="1015"/>
                </a:lnTo>
                <a:lnTo>
                  <a:pt x="1534" y="1015"/>
                </a:lnTo>
                <a:lnTo>
                  <a:pt x="1534" y="1015"/>
                </a:lnTo>
                <a:lnTo>
                  <a:pt x="1534" y="1015"/>
                </a:lnTo>
                <a:lnTo>
                  <a:pt x="1534" y="1015"/>
                </a:lnTo>
                <a:lnTo>
                  <a:pt x="1534" y="1013"/>
                </a:lnTo>
                <a:lnTo>
                  <a:pt x="1534" y="1013"/>
                </a:lnTo>
                <a:lnTo>
                  <a:pt x="1534" y="1015"/>
                </a:lnTo>
                <a:close/>
                <a:moveTo>
                  <a:pt x="2334" y="174"/>
                </a:moveTo>
                <a:lnTo>
                  <a:pt x="2332" y="174"/>
                </a:lnTo>
                <a:lnTo>
                  <a:pt x="2330" y="174"/>
                </a:lnTo>
                <a:lnTo>
                  <a:pt x="2328" y="176"/>
                </a:lnTo>
                <a:lnTo>
                  <a:pt x="2328" y="183"/>
                </a:lnTo>
                <a:lnTo>
                  <a:pt x="2330" y="187"/>
                </a:lnTo>
                <a:lnTo>
                  <a:pt x="2330" y="189"/>
                </a:lnTo>
                <a:lnTo>
                  <a:pt x="2332" y="189"/>
                </a:lnTo>
                <a:lnTo>
                  <a:pt x="2334" y="185"/>
                </a:lnTo>
                <a:lnTo>
                  <a:pt x="2334" y="180"/>
                </a:lnTo>
                <a:lnTo>
                  <a:pt x="2334" y="176"/>
                </a:lnTo>
                <a:lnTo>
                  <a:pt x="2334" y="174"/>
                </a:lnTo>
                <a:close/>
                <a:moveTo>
                  <a:pt x="2343" y="277"/>
                </a:moveTo>
                <a:lnTo>
                  <a:pt x="2353" y="277"/>
                </a:lnTo>
                <a:lnTo>
                  <a:pt x="2355" y="277"/>
                </a:lnTo>
                <a:lnTo>
                  <a:pt x="2355" y="273"/>
                </a:lnTo>
                <a:lnTo>
                  <a:pt x="2351" y="273"/>
                </a:lnTo>
                <a:lnTo>
                  <a:pt x="2349" y="271"/>
                </a:lnTo>
                <a:lnTo>
                  <a:pt x="2349" y="269"/>
                </a:lnTo>
                <a:lnTo>
                  <a:pt x="2347" y="266"/>
                </a:lnTo>
                <a:lnTo>
                  <a:pt x="2345" y="266"/>
                </a:lnTo>
                <a:lnTo>
                  <a:pt x="2340" y="269"/>
                </a:lnTo>
                <a:lnTo>
                  <a:pt x="2338" y="266"/>
                </a:lnTo>
                <a:lnTo>
                  <a:pt x="2334" y="269"/>
                </a:lnTo>
                <a:lnTo>
                  <a:pt x="2334" y="271"/>
                </a:lnTo>
                <a:lnTo>
                  <a:pt x="2334" y="275"/>
                </a:lnTo>
                <a:lnTo>
                  <a:pt x="2336" y="277"/>
                </a:lnTo>
                <a:lnTo>
                  <a:pt x="2343" y="277"/>
                </a:lnTo>
                <a:close/>
                <a:moveTo>
                  <a:pt x="2338" y="248"/>
                </a:moveTo>
                <a:lnTo>
                  <a:pt x="2338" y="237"/>
                </a:lnTo>
                <a:lnTo>
                  <a:pt x="2336" y="229"/>
                </a:lnTo>
                <a:lnTo>
                  <a:pt x="2334" y="227"/>
                </a:lnTo>
                <a:lnTo>
                  <a:pt x="2332" y="227"/>
                </a:lnTo>
                <a:lnTo>
                  <a:pt x="2332" y="231"/>
                </a:lnTo>
                <a:lnTo>
                  <a:pt x="2332" y="235"/>
                </a:lnTo>
                <a:lnTo>
                  <a:pt x="2336" y="248"/>
                </a:lnTo>
                <a:lnTo>
                  <a:pt x="2338" y="248"/>
                </a:lnTo>
                <a:close/>
                <a:moveTo>
                  <a:pt x="2347" y="134"/>
                </a:moveTo>
                <a:lnTo>
                  <a:pt x="2353" y="130"/>
                </a:lnTo>
                <a:lnTo>
                  <a:pt x="2355" y="126"/>
                </a:lnTo>
                <a:lnTo>
                  <a:pt x="2355" y="124"/>
                </a:lnTo>
                <a:lnTo>
                  <a:pt x="2347" y="122"/>
                </a:lnTo>
                <a:lnTo>
                  <a:pt x="2338" y="124"/>
                </a:lnTo>
                <a:lnTo>
                  <a:pt x="2332" y="126"/>
                </a:lnTo>
                <a:lnTo>
                  <a:pt x="2330" y="128"/>
                </a:lnTo>
                <a:lnTo>
                  <a:pt x="2332" y="132"/>
                </a:lnTo>
                <a:lnTo>
                  <a:pt x="2338" y="132"/>
                </a:lnTo>
                <a:lnTo>
                  <a:pt x="2347" y="134"/>
                </a:lnTo>
                <a:close/>
                <a:moveTo>
                  <a:pt x="2349" y="193"/>
                </a:moveTo>
                <a:lnTo>
                  <a:pt x="2345" y="197"/>
                </a:lnTo>
                <a:lnTo>
                  <a:pt x="2345" y="197"/>
                </a:lnTo>
                <a:lnTo>
                  <a:pt x="2345" y="199"/>
                </a:lnTo>
                <a:lnTo>
                  <a:pt x="2347" y="199"/>
                </a:lnTo>
                <a:lnTo>
                  <a:pt x="2351" y="197"/>
                </a:lnTo>
                <a:lnTo>
                  <a:pt x="2353" y="195"/>
                </a:lnTo>
                <a:lnTo>
                  <a:pt x="2351" y="193"/>
                </a:lnTo>
                <a:lnTo>
                  <a:pt x="2349" y="191"/>
                </a:lnTo>
                <a:lnTo>
                  <a:pt x="2349" y="193"/>
                </a:lnTo>
                <a:close/>
                <a:moveTo>
                  <a:pt x="2202" y="396"/>
                </a:moveTo>
                <a:lnTo>
                  <a:pt x="2202" y="398"/>
                </a:lnTo>
                <a:lnTo>
                  <a:pt x="2202" y="401"/>
                </a:lnTo>
                <a:lnTo>
                  <a:pt x="2202" y="401"/>
                </a:lnTo>
                <a:lnTo>
                  <a:pt x="2202" y="401"/>
                </a:lnTo>
                <a:lnTo>
                  <a:pt x="2204" y="401"/>
                </a:lnTo>
                <a:lnTo>
                  <a:pt x="2206" y="401"/>
                </a:lnTo>
                <a:lnTo>
                  <a:pt x="2215" y="398"/>
                </a:lnTo>
                <a:lnTo>
                  <a:pt x="2223" y="398"/>
                </a:lnTo>
                <a:lnTo>
                  <a:pt x="2225" y="401"/>
                </a:lnTo>
                <a:lnTo>
                  <a:pt x="2227" y="401"/>
                </a:lnTo>
                <a:lnTo>
                  <a:pt x="2227" y="401"/>
                </a:lnTo>
                <a:lnTo>
                  <a:pt x="2229" y="401"/>
                </a:lnTo>
                <a:lnTo>
                  <a:pt x="2231" y="398"/>
                </a:lnTo>
                <a:lnTo>
                  <a:pt x="2234" y="396"/>
                </a:lnTo>
                <a:lnTo>
                  <a:pt x="2240" y="396"/>
                </a:lnTo>
                <a:lnTo>
                  <a:pt x="2240" y="394"/>
                </a:lnTo>
                <a:lnTo>
                  <a:pt x="2240" y="394"/>
                </a:lnTo>
                <a:lnTo>
                  <a:pt x="2240" y="394"/>
                </a:lnTo>
                <a:lnTo>
                  <a:pt x="2238" y="392"/>
                </a:lnTo>
                <a:lnTo>
                  <a:pt x="2240" y="392"/>
                </a:lnTo>
                <a:lnTo>
                  <a:pt x="2240" y="392"/>
                </a:lnTo>
                <a:lnTo>
                  <a:pt x="2240" y="392"/>
                </a:lnTo>
                <a:lnTo>
                  <a:pt x="2240" y="390"/>
                </a:lnTo>
                <a:lnTo>
                  <a:pt x="2240" y="388"/>
                </a:lnTo>
                <a:lnTo>
                  <a:pt x="2240" y="388"/>
                </a:lnTo>
                <a:lnTo>
                  <a:pt x="2236" y="388"/>
                </a:lnTo>
                <a:lnTo>
                  <a:pt x="2236" y="388"/>
                </a:lnTo>
                <a:lnTo>
                  <a:pt x="2236" y="386"/>
                </a:lnTo>
                <a:lnTo>
                  <a:pt x="2234" y="386"/>
                </a:lnTo>
                <a:lnTo>
                  <a:pt x="2225" y="388"/>
                </a:lnTo>
                <a:lnTo>
                  <a:pt x="2221" y="390"/>
                </a:lnTo>
                <a:lnTo>
                  <a:pt x="2217" y="390"/>
                </a:lnTo>
                <a:lnTo>
                  <a:pt x="2213" y="390"/>
                </a:lnTo>
                <a:lnTo>
                  <a:pt x="2211" y="390"/>
                </a:lnTo>
                <a:lnTo>
                  <a:pt x="2208" y="390"/>
                </a:lnTo>
                <a:lnTo>
                  <a:pt x="2206" y="390"/>
                </a:lnTo>
                <a:lnTo>
                  <a:pt x="2206" y="392"/>
                </a:lnTo>
                <a:lnTo>
                  <a:pt x="2206" y="394"/>
                </a:lnTo>
                <a:lnTo>
                  <a:pt x="2204" y="396"/>
                </a:lnTo>
                <a:lnTo>
                  <a:pt x="2202" y="396"/>
                </a:lnTo>
                <a:close/>
                <a:moveTo>
                  <a:pt x="2405" y="1208"/>
                </a:moveTo>
                <a:lnTo>
                  <a:pt x="2405" y="1208"/>
                </a:lnTo>
                <a:lnTo>
                  <a:pt x="2405" y="1210"/>
                </a:lnTo>
                <a:lnTo>
                  <a:pt x="2403" y="1212"/>
                </a:lnTo>
                <a:lnTo>
                  <a:pt x="2401" y="1216"/>
                </a:lnTo>
                <a:lnTo>
                  <a:pt x="2399" y="1216"/>
                </a:lnTo>
                <a:lnTo>
                  <a:pt x="2397" y="1216"/>
                </a:lnTo>
                <a:lnTo>
                  <a:pt x="2399" y="1218"/>
                </a:lnTo>
                <a:lnTo>
                  <a:pt x="2399" y="1218"/>
                </a:lnTo>
                <a:lnTo>
                  <a:pt x="2401" y="1216"/>
                </a:lnTo>
                <a:lnTo>
                  <a:pt x="2405" y="1214"/>
                </a:lnTo>
                <a:lnTo>
                  <a:pt x="2408" y="1212"/>
                </a:lnTo>
                <a:lnTo>
                  <a:pt x="2408" y="1210"/>
                </a:lnTo>
                <a:lnTo>
                  <a:pt x="2408" y="1208"/>
                </a:lnTo>
                <a:lnTo>
                  <a:pt x="2408" y="1208"/>
                </a:lnTo>
                <a:lnTo>
                  <a:pt x="2408" y="1208"/>
                </a:lnTo>
                <a:lnTo>
                  <a:pt x="2405" y="1208"/>
                </a:lnTo>
                <a:close/>
                <a:moveTo>
                  <a:pt x="1856" y="390"/>
                </a:moveTo>
                <a:lnTo>
                  <a:pt x="1859" y="390"/>
                </a:lnTo>
                <a:lnTo>
                  <a:pt x="1861" y="390"/>
                </a:lnTo>
                <a:lnTo>
                  <a:pt x="1861" y="390"/>
                </a:lnTo>
                <a:lnTo>
                  <a:pt x="1856" y="388"/>
                </a:lnTo>
                <a:lnTo>
                  <a:pt x="1854" y="388"/>
                </a:lnTo>
                <a:lnTo>
                  <a:pt x="1852" y="388"/>
                </a:lnTo>
                <a:lnTo>
                  <a:pt x="1852" y="390"/>
                </a:lnTo>
                <a:lnTo>
                  <a:pt x="1852" y="390"/>
                </a:lnTo>
                <a:lnTo>
                  <a:pt x="1852" y="390"/>
                </a:lnTo>
                <a:lnTo>
                  <a:pt x="1856" y="390"/>
                </a:lnTo>
                <a:close/>
                <a:moveTo>
                  <a:pt x="1831" y="386"/>
                </a:moveTo>
                <a:lnTo>
                  <a:pt x="1831" y="386"/>
                </a:lnTo>
                <a:lnTo>
                  <a:pt x="1833" y="386"/>
                </a:lnTo>
                <a:lnTo>
                  <a:pt x="1833" y="384"/>
                </a:lnTo>
                <a:lnTo>
                  <a:pt x="1833" y="384"/>
                </a:lnTo>
                <a:lnTo>
                  <a:pt x="1833" y="384"/>
                </a:lnTo>
                <a:lnTo>
                  <a:pt x="1833" y="382"/>
                </a:lnTo>
                <a:lnTo>
                  <a:pt x="1833" y="380"/>
                </a:lnTo>
                <a:lnTo>
                  <a:pt x="1831" y="380"/>
                </a:lnTo>
                <a:lnTo>
                  <a:pt x="1829" y="380"/>
                </a:lnTo>
                <a:lnTo>
                  <a:pt x="1827" y="382"/>
                </a:lnTo>
                <a:lnTo>
                  <a:pt x="1827" y="384"/>
                </a:lnTo>
                <a:lnTo>
                  <a:pt x="1825" y="384"/>
                </a:lnTo>
                <a:lnTo>
                  <a:pt x="1827" y="384"/>
                </a:lnTo>
                <a:lnTo>
                  <a:pt x="1827" y="384"/>
                </a:lnTo>
                <a:lnTo>
                  <a:pt x="1831" y="386"/>
                </a:lnTo>
                <a:close/>
                <a:moveTo>
                  <a:pt x="2410" y="1204"/>
                </a:moveTo>
                <a:lnTo>
                  <a:pt x="2412" y="1204"/>
                </a:lnTo>
                <a:lnTo>
                  <a:pt x="2412" y="1204"/>
                </a:lnTo>
                <a:lnTo>
                  <a:pt x="2414" y="1201"/>
                </a:lnTo>
                <a:lnTo>
                  <a:pt x="2414" y="1199"/>
                </a:lnTo>
                <a:lnTo>
                  <a:pt x="2412" y="1199"/>
                </a:lnTo>
                <a:lnTo>
                  <a:pt x="2412" y="1199"/>
                </a:lnTo>
                <a:lnTo>
                  <a:pt x="2412" y="1201"/>
                </a:lnTo>
                <a:lnTo>
                  <a:pt x="2410" y="1201"/>
                </a:lnTo>
                <a:lnTo>
                  <a:pt x="2408" y="1201"/>
                </a:lnTo>
                <a:lnTo>
                  <a:pt x="2408" y="1204"/>
                </a:lnTo>
                <a:lnTo>
                  <a:pt x="2408" y="1206"/>
                </a:lnTo>
                <a:lnTo>
                  <a:pt x="2408" y="1206"/>
                </a:lnTo>
                <a:lnTo>
                  <a:pt x="2410" y="1204"/>
                </a:lnTo>
                <a:close/>
                <a:moveTo>
                  <a:pt x="2259" y="1390"/>
                </a:moveTo>
                <a:lnTo>
                  <a:pt x="2257" y="1390"/>
                </a:lnTo>
                <a:lnTo>
                  <a:pt x="2255" y="1390"/>
                </a:lnTo>
                <a:lnTo>
                  <a:pt x="2255" y="1390"/>
                </a:lnTo>
                <a:lnTo>
                  <a:pt x="2255" y="1390"/>
                </a:lnTo>
                <a:lnTo>
                  <a:pt x="2255" y="1392"/>
                </a:lnTo>
                <a:lnTo>
                  <a:pt x="2257" y="1390"/>
                </a:lnTo>
                <a:lnTo>
                  <a:pt x="2257" y="1390"/>
                </a:lnTo>
                <a:lnTo>
                  <a:pt x="2259" y="1392"/>
                </a:lnTo>
                <a:lnTo>
                  <a:pt x="2259" y="1390"/>
                </a:lnTo>
                <a:lnTo>
                  <a:pt x="2259" y="1390"/>
                </a:lnTo>
                <a:lnTo>
                  <a:pt x="2259" y="1390"/>
                </a:lnTo>
                <a:close/>
                <a:moveTo>
                  <a:pt x="2351" y="1206"/>
                </a:moveTo>
                <a:lnTo>
                  <a:pt x="2349" y="1206"/>
                </a:lnTo>
                <a:lnTo>
                  <a:pt x="2349" y="1206"/>
                </a:lnTo>
                <a:lnTo>
                  <a:pt x="2347" y="1208"/>
                </a:lnTo>
                <a:lnTo>
                  <a:pt x="2349" y="1210"/>
                </a:lnTo>
                <a:lnTo>
                  <a:pt x="2349" y="1212"/>
                </a:lnTo>
                <a:lnTo>
                  <a:pt x="2349" y="1212"/>
                </a:lnTo>
                <a:lnTo>
                  <a:pt x="2351" y="1210"/>
                </a:lnTo>
                <a:lnTo>
                  <a:pt x="2351" y="1210"/>
                </a:lnTo>
                <a:lnTo>
                  <a:pt x="2351" y="1208"/>
                </a:lnTo>
                <a:lnTo>
                  <a:pt x="2351" y="1208"/>
                </a:lnTo>
                <a:lnTo>
                  <a:pt x="2351" y="1206"/>
                </a:lnTo>
                <a:close/>
                <a:moveTo>
                  <a:pt x="2347" y="1222"/>
                </a:moveTo>
                <a:lnTo>
                  <a:pt x="2345" y="1222"/>
                </a:lnTo>
                <a:lnTo>
                  <a:pt x="2345" y="1222"/>
                </a:lnTo>
                <a:lnTo>
                  <a:pt x="2345" y="1222"/>
                </a:lnTo>
                <a:lnTo>
                  <a:pt x="2347" y="1224"/>
                </a:lnTo>
                <a:lnTo>
                  <a:pt x="2349" y="1222"/>
                </a:lnTo>
                <a:lnTo>
                  <a:pt x="2349" y="1220"/>
                </a:lnTo>
                <a:lnTo>
                  <a:pt x="2347" y="1222"/>
                </a:lnTo>
                <a:close/>
                <a:moveTo>
                  <a:pt x="2361" y="562"/>
                </a:moveTo>
                <a:lnTo>
                  <a:pt x="2366" y="562"/>
                </a:lnTo>
                <a:lnTo>
                  <a:pt x="2366" y="562"/>
                </a:lnTo>
                <a:lnTo>
                  <a:pt x="2370" y="560"/>
                </a:lnTo>
                <a:lnTo>
                  <a:pt x="2372" y="558"/>
                </a:lnTo>
                <a:lnTo>
                  <a:pt x="2376" y="556"/>
                </a:lnTo>
                <a:lnTo>
                  <a:pt x="2378" y="554"/>
                </a:lnTo>
                <a:lnTo>
                  <a:pt x="2382" y="552"/>
                </a:lnTo>
                <a:lnTo>
                  <a:pt x="2387" y="552"/>
                </a:lnTo>
                <a:lnTo>
                  <a:pt x="2391" y="552"/>
                </a:lnTo>
                <a:lnTo>
                  <a:pt x="2391" y="552"/>
                </a:lnTo>
                <a:lnTo>
                  <a:pt x="2393" y="549"/>
                </a:lnTo>
                <a:lnTo>
                  <a:pt x="2395" y="549"/>
                </a:lnTo>
                <a:lnTo>
                  <a:pt x="2397" y="547"/>
                </a:lnTo>
                <a:lnTo>
                  <a:pt x="2397" y="547"/>
                </a:lnTo>
                <a:lnTo>
                  <a:pt x="2399" y="545"/>
                </a:lnTo>
                <a:lnTo>
                  <a:pt x="2399" y="545"/>
                </a:lnTo>
                <a:lnTo>
                  <a:pt x="2399" y="545"/>
                </a:lnTo>
                <a:lnTo>
                  <a:pt x="2399" y="543"/>
                </a:lnTo>
                <a:lnTo>
                  <a:pt x="2399" y="543"/>
                </a:lnTo>
                <a:lnTo>
                  <a:pt x="2399" y="541"/>
                </a:lnTo>
                <a:lnTo>
                  <a:pt x="2401" y="541"/>
                </a:lnTo>
                <a:lnTo>
                  <a:pt x="2403" y="541"/>
                </a:lnTo>
                <a:lnTo>
                  <a:pt x="2403" y="541"/>
                </a:lnTo>
                <a:lnTo>
                  <a:pt x="2405" y="541"/>
                </a:lnTo>
                <a:lnTo>
                  <a:pt x="2408" y="539"/>
                </a:lnTo>
                <a:lnTo>
                  <a:pt x="2408" y="537"/>
                </a:lnTo>
                <a:lnTo>
                  <a:pt x="2408" y="537"/>
                </a:lnTo>
                <a:lnTo>
                  <a:pt x="2408" y="535"/>
                </a:lnTo>
                <a:lnTo>
                  <a:pt x="2408" y="535"/>
                </a:lnTo>
                <a:lnTo>
                  <a:pt x="2410" y="535"/>
                </a:lnTo>
                <a:lnTo>
                  <a:pt x="2412" y="535"/>
                </a:lnTo>
                <a:lnTo>
                  <a:pt x="2412" y="533"/>
                </a:lnTo>
                <a:lnTo>
                  <a:pt x="2412" y="533"/>
                </a:lnTo>
                <a:lnTo>
                  <a:pt x="2412" y="533"/>
                </a:lnTo>
                <a:lnTo>
                  <a:pt x="2412" y="533"/>
                </a:lnTo>
                <a:lnTo>
                  <a:pt x="2408" y="531"/>
                </a:lnTo>
                <a:lnTo>
                  <a:pt x="2410" y="531"/>
                </a:lnTo>
                <a:lnTo>
                  <a:pt x="2410" y="531"/>
                </a:lnTo>
                <a:lnTo>
                  <a:pt x="2410" y="531"/>
                </a:lnTo>
                <a:lnTo>
                  <a:pt x="2410" y="528"/>
                </a:lnTo>
                <a:lnTo>
                  <a:pt x="2410" y="528"/>
                </a:lnTo>
                <a:lnTo>
                  <a:pt x="2410" y="528"/>
                </a:lnTo>
                <a:lnTo>
                  <a:pt x="2410" y="528"/>
                </a:lnTo>
                <a:lnTo>
                  <a:pt x="2408" y="528"/>
                </a:lnTo>
                <a:lnTo>
                  <a:pt x="2408" y="526"/>
                </a:lnTo>
                <a:lnTo>
                  <a:pt x="2408" y="526"/>
                </a:lnTo>
                <a:lnTo>
                  <a:pt x="2410" y="526"/>
                </a:lnTo>
                <a:lnTo>
                  <a:pt x="2410" y="526"/>
                </a:lnTo>
                <a:lnTo>
                  <a:pt x="2410" y="524"/>
                </a:lnTo>
                <a:lnTo>
                  <a:pt x="2410" y="524"/>
                </a:lnTo>
                <a:lnTo>
                  <a:pt x="2410" y="522"/>
                </a:lnTo>
                <a:lnTo>
                  <a:pt x="2410" y="522"/>
                </a:lnTo>
                <a:lnTo>
                  <a:pt x="2410" y="522"/>
                </a:lnTo>
                <a:lnTo>
                  <a:pt x="2408" y="522"/>
                </a:lnTo>
                <a:lnTo>
                  <a:pt x="2408" y="522"/>
                </a:lnTo>
                <a:lnTo>
                  <a:pt x="2405" y="520"/>
                </a:lnTo>
                <a:lnTo>
                  <a:pt x="2403" y="520"/>
                </a:lnTo>
                <a:lnTo>
                  <a:pt x="2401" y="520"/>
                </a:lnTo>
                <a:lnTo>
                  <a:pt x="2397" y="522"/>
                </a:lnTo>
                <a:lnTo>
                  <a:pt x="2399" y="520"/>
                </a:lnTo>
                <a:lnTo>
                  <a:pt x="2401" y="518"/>
                </a:lnTo>
                <a:lnTo>
                  <a:pt x="2399" y="518"/>
                </a:lnTo>
                <a:lnTo>
                  <a:pt x="2399" y="518"/>
                </a:lnTo>
                <a:lnTo>
                  <a:pt x="2399" y="518"/>
                </a:lnTo>
                <a:lnTo>
                  <a:pt x="2399" y="516"/>
                </a:lnTo>
                <a:lnTo>
                  <a:pt x="2399" y="516"/>
                </a:lnTo>
                <a:lnTo>
                  <a:pt x="2395" y="518"/>
                </a:lnTo>
                <a:lnTo>
                  <a:pt x="2393" y="518"/>
                </a:lnTo>
                <a:lnTo>
                  <a:pt x="2393" y="516"/>
                </a:lnTo>
                <a:lnTo>
                  <a:pt x="2395" y="516"/>
                </a:lnTo>
                <a:lnTo>
                  <a:pt x="2395" y="514"/>
                </a:lnTo>
                <a:lnTo>
                  <a:pt x="2395" y="512"/>
                </a:lnTo>
                <a:lnTo>
                  <a:pt x="2395" y="512"/>
                </a:lnTo>
                <a:lnTo>
                  <a:pt x="2395" y="512"/>
                </a:lnTo>
                <a:lnTo>
                  <a:pt x="2395" y="510"/>
                </a:lnTo>
                <a:lnTo>
                  <a:pt x="2393" y="510"/>
                </a:lnTo>
                <a:lnTo>
                  <a:pt x="2393" y="512"/>
                </a:lnTo>
                <a:lnTo>
                  <a:pt x="2391" y="510"/>
                </a:lnTo>
                <a:lnTo>
                  <a:pt x="2389" y="510"/>
                </a:lnTo>
                <a:lnTo>
                  <a:pt x="2389" y="510"/>
                </a:lnTo>
                <a:lnTo>
                  <a:pt x="2391" y="508"/>
                </a:lnTo>
                <a:lnTo>
                  <a:pt x="2391" y="505"/>
                </a:lnTo>
                <a:lnTo>
                  <a:pt x="2393" y="503"/>
                </a:lnTo>
                <a:lnTo>
                  <a:pt x="2395" y="503"/>
                </a:lnTo>
                <a:lnTo>
                  <a:pt x="2397" y="503"/>
                </a:lnTo>
                <a:lnTo>
                  <a:pt x="2397" y="503"/>
                </a:lnTo>
                <a:lnTo>
                  <a:pt x="2395" y="503"/>
                </a:lnTo>
                <a:lnTo>
                  <a:pt x="2393" y="503"/>
                </a:lnTo>
                <a:lnTo>
                  <a:pt x="2391" y="503"/>
                </a:lnTo>
                <a:lnTo>
                  <a:pt x="2389" y="505"/>
                </a:lnTo>
                <a:lnTo>
                  <a:pt x="2387" y="505"/>
                </a:lnTo>
                <a:lnTo>
                  <a:pt x="2384" y="505"/>
                </a:lnTo>
                <a:lnTo>
                  <a:pt x="2382" y="505"/>
                </a:lnTo>
                <a:lnTo>
                  <a:pt x="2380" y="505"/>
                </a:lnTo>
                <a:lnTo>
                  <a:pt x="2380" y="505"/>
                </a:lnTo>
                <a:lnTo>
                  <a:pt x="2380" y="503"/>
                </a:lnTo>
                <a:lnTo>
                  <a:pt x="2380" y="501"/>
                </a:lnTo>
                <a:lnTo>
                  <a:pt x="2378" y="501"/>
                </a:lnTo>
                <a:lnTo>
                  <a:pt x="2376" y="499"/>
                </a:lnTo>
                <a:lnTo>
                  <a:pt x="2376" y="499"/>
                </a:lnTo>
                <a:lnTo>
                  <a:pt x="2372" y="499"/>
                </a:lnTo>
                <a:lnTo>
                  <a:pt x="2370" y="499"/>
                </a:lnTo>
                <a:lnTo>
                  <a:pt x="2368" y="501"/>
                </a:lnTo>
                <a:lnTo>
                  <a:pt x="2370" y="505"/>
                </a:lnTo>
                <a:lnTo>
                  <a:pt x="2370" y="505"/>
                </a:lnTo>
                <a:lnTo>
                  <a:pt x="2370" y="508"/>
                </a:lnTo>
                <a:lnTo>
                  <a:pt x="2368" y="508"/>
                </a:lnTo>
                <a:lnTo>
                  <a:pt x="2366" y="508"/>
                </a:lnTo>
                <a:lnTo>
                  <a:pt x="2364" y="510"/>
                </a:lnTo>
                <a:lnTo>
                  <a:pt x="2364" y="508"/>
                </a:lnTo>
                <a:lnTo>
                  <a:pt x="2361" y="508"/>
                </a:lnTo>
                <a:lnTo>
                  <a:pt x="2361" y="508"/>
                </a:lnTo>
                <a:lnTo>
                  <a:pt x="2359" y="508"/>
                </a:lnTo>
                <a:lnTo>
                  <a:pt x="2359" y="508"/>
                </a:lnTo>
                <a:lnTo>
                  <a:pt x="2357" y="510"/>
                </a:lnTo>
                <a:lnTo>
                  <a:pt x="2355" y="512"/>
                </a:lnTo>
                <a:lnTo>
                  <a:pt x="2355" y="512"/>
                </a:lnTo>
                <a:lnTo>
                  <a:pt x="2353" y="512"/>
                </a:lnTo>
                <a:lnTo>
                  <a:pt x="2353" y="512"/>
                </a:lnTo>
                <a:lnTo>
                  <a:pt x="2353" y="512"/>
                </a:lnTo>
                <a:lnTo>
                  <a:pt x="2353" y="512"/>
                </a:lnTo>
                <a:lnTo>
                  <a:pt x="2349" y="510"/>
                </a:lnTo>
                <a:lnTo>
                  <a:pt x="2349" y="508"/>
                </a:lnTo>
                <a:lnTo>
                  <a:pt x="2345" y="508"/>
                </a:lnTo>
                <a:lnTo>
                  <a:pt x="2343" y="508"/>
                </a:lnTo>
                <a:lnTo>
                  <a:pt x="2343" y="508"/>
                </a:lnTo>
                <a:lnTo>
                  <a:pt x="2343" y="510"/>
                </a:lnTo>
                <a:lnTo>
                  <a:pt x="2345" y="514"/>
                </a:lnTo>
                <a:lnTo>
                  <a:pt x="2345" y="516"/>
                </a:lnTo>
                <a:lnTo>
                  <a:pt x="2345" y="516"/>
                </a:lnTo>
                <a:lnTo>
                  <a:pt x="2345" y="518"/>
                </a:lnTo>
                <a:lnTo>
                  <a:pt x="2345" y="518"/>
                </a:lnTo>
                <a:lnTo>
                  <a:pt x="2345" y="518"/>
                </a:lnTo>
                <a:lnTo>
                  <a:pt x="2345" y="518"/>
                </a:lnTo>
                <a:lnTo>
                  <a:pt x="2343" y="514"/>
                </a:lnTo>
                <a:lnTo>
                  <a:pt x="2340" y="512"/>
                </a:lnTo>
                <a:lnTo>
                  <a:pt x="2338" y="510"/>
                </a:lnTo>
                <a:lnTo>
                  <a:pt x="2336" y="508"/>
                </a:lnTo>
                <a:lnTo>
                  <a:pt x="2336" y="508"/>
                </a:lnTo>
                <a:lnTo>
                  <a:pt x="2334" y="508"/>
                </a:lnTo>
                <a:lnTo>
                  <a:pt x="2334" y="508"/>
                </a:lnTo>
                <a:lnTo>
                  <a:pt x="2332" y="508"/>
                </a:lnTo>
                <a:lnTo>
                  <a:pt x="2332" y="510"/>
                </a:lnTo>
                <a:lnTo>
                  <a:pt x="2330" y="510"/>
                </a:lnTo>
                <a:lnTo>
                  <a:pt x="2328" y="510"/>
                </a:lnTo>
                <a:lnTo>
                  <a:pt x="2326" y="512"/>
                </a:lnTo>
                <a:lnTo>
                  <a:pt x="2326" y="512"/>
                </a:lnTo>
                <a:lnTo>
                  <a:pt x="2326" y="516"/>
                </a:lnTo>
                <a:lnTo>
                  <a:pt x="2326" y="516"/>
                </a:lnTo>
                <a:lnTo>
                  <a:pt x="2326" y="518"/>
                </a:lnTo>
                <a:lnTo>
                  <a:pt x="2326" y="518"/>
                </a:lnTo>
                <a:lnTo>
                  <a:pt x="2324" y="516"/>
                </a:lnTo>
                <a:lnTo>
                  <a:pt x="2324" y="516"/>
                </a:lnTo>
                <a:lnTo>
                  <a:pt x="2322" y="514"/>
                </a:lnTo>
                <a:lnTo>
                  <a:pt x="2320" y="514"/>
                </a:lnTo>
                <a:lnTo>
                  <a:pt x="2317" y="510"/>
                </a:lnTo>
                <a:lnTo>
                  <a:pt x="2317" y="510"/>
                </a:lnTo>
                <a:lnTo>
                  <a:pt x="2315" y="510"/>
                </a:lnTo>
                <a:lnTo>
                  <a:pt x="2313" y="510"/>
                </a:lnTo>
                <a:lnTo>
                  <a:pt x="2313" y="512"/>
                </a:lnTo>
                <a:lnTo>
                  <a:pt x="2313" y="514"/>
                </a:lnTo>
                <a:lnTo>
                  <a:pt x="2313" y="516"/>
                </a:lnTo>
                <a:lnTo>
                  <a:pt x="2313" y="518"/>
                </a:lnTo>
                <a:lnTo>
                  <a:pt x="2311" y="520"/>
                </a:lnTo>
                <a:lnTo>
                  <a:pt x="2311" y="522"/>
                </a:lnTo>
                <a:lnTo>
                  <a:pt x="2311" y="522"/>
                </a:lnTo>
                <a:lnTo>
                  <a:pt x="2309" y="522"/>
                </a:lnTo>
                <a:lnTo>
                  <a:pt x="2309" y="520"/>
                </a:lnTo>
                <a:lnTo>
                  <a:pt x="2309" y="520"/>
                </a:lnTo>
                <a:lnTo>
                  <a:pt x="2307" y="520"/>
                </a:lnTo>
                <a:lnTo>
                  <a:pt x="2307" y="520"/>
                </a:lnTo>
                <a:lnTo>
                  <a:pt x="2305" y="522"/>
                </a:lnTo>
                <a:lnTo>
                  <a:pt x="2303" y="524"/>
                </a:lnTo>
                <a:lnTo>
                  <a:pt x="2303" y="524"/>
                </a:lnTo>
                <a:lnTo>
                  <a:pt x="2303" y="524"/>
                </a:lnTo>
                <a:lnTo>
                  <a:pt x="2303" y="524"/>
                </a:lnTo>
                <a:lnTo>
                  <a:pt x="2303" y="526"/>
                </a:lnTo>
                <a:lnTo>
                  <a:pt x="2303" y="528"/>
                </a:lnTo>
                <a:lnTo>
                  <a:pt x="2301" y="528"/>
                </a:lnTo>
                <a:lnTo>
                  <a:pt x="2301" y="528"/>
                </a:lnTo>
                <a:lnTo>
                  <a:pt x="2301" y="524"/>
                </a:lnTo>
                <a:lnTo>
                  <a:pt x="2299" y="524"/>
                </a:lnTo>
                <a:lnTo>
                  <a:pt x="2299" y="524"/>
                </a:lnTo>
                <a:lnTo>
                  <a:pt x="2296" y="524"/>
                </a:lnTo>
                <a:lnTo>
                  <a:pt x="2296" y="524"/>
                </a:lnTo>
                <a:lnTo>
                  <a:pt x="2299" y="524"/>
                </a:lnTo>
                <a:lnTo>
                  <a:pt x="2299" y="522"/>
                </a:lnTo>
                <a:lnTo>
                  <a:pt x="2299" y="522"/>
                </a:lnTo>
                <a:lnTo>
                  <a:pt x="2299" y="522"/>
                </a:lnTo>
                <a:lnTo>
                  <a:pt x="2296" y="522"/>
                </a:lnTo>
                <a:lnTo>
                  <a:pt x="2296" y="522"/>
                </a:lnTo>
                <a:lnTo>
                  <a:pt x="2296" y="520"/>
                </a:lnTo>
                <a:lnTo>
                  <a:pt x="2296" y="520"/>
                </a:lnTo>
                <a:lnTo>
                  <a:pt x="2294" y="520"/>
                </a:lnTo>
                <a:lnTo>
                  <a:pt x="2294" y="518"/>
                </a:lnTo>
                <a:lnTo>
                  <a:pt x="2296" y="518"/>
                </a:lnTo>
                <a:lnTo>
                  <a:pt x="2296" y="518"/>
                </a:lnTo>
                <a:lnTo>
                  <a:pt x="2299" y="518"/>
                </a:lnTo>
                <a:lnTo>
                  <a:pt x="2299" y="514"/>
                </a:lnTo>
                <a:lnTo>
                  <a:pt x="2299" y="514"/>
                </a:lnTo>
                <a:lnTo>
                  <a:pt x="2299" y="514"/>
                </a:lnTo>
                <a:lnTo>
                  <a:pt x="2296" y="512"/>
                </a:lnTo>
                <a:lnTo>
                  <a:pt x="2296" y="512"/>
                </a:lnTo>
                <a:lnTo>
                  <a:pt x="2296" y="512"/>
                </a:lnTo>
                <a:lnTo>
                  <a:pt x="2299" y="512"/>
                </a:lnTo>
                <a:lnTo>
                  <a:pt x="2299" y="512"/>
                </a:lnTo>
                <a:lnTo>
                  <a:pt x="2294" y="510"/>
                </a:lnTo>
                <a:lnTo>
                  <a:pt x="2292" y="508"/>
                </a:lnTo>
                <a:lnTo>
                  <a:pt x="2290" y="505"/>
                </a:lnTo>
                <a:lnTo>
                  <a:pt x="2290" y="505"/>
                </a:lnTo>
                <a:lnTo>
                  <a:pt x="2286" y="503"/>
                </a:lnTo>
                <a:lnTo>
                  <a:pt x="2284" y="503"/>
                </a:lnTo>
                <a:lnTo>
                  <a:pt x="2282" y="501"/>
                </a:lnTo>
                <a:lnTo>
                  <a:pt x="2282" y="501"/>
                </a:lnTo>
                <a:lnTo>
                  <a:pt x="2278" y="501"/>
                </a:lnTo>
                <a:lnTo>
                  <a:pt x="2276" y="501"/>
                </a:lnTo>
                <a:lnTo>
                  <a:pt x="2276" y="501"/>
                </a:lnTo>
                <a:lnTo>
                  <a:pt x="2273" y="503"/>
                </a:lnTo>
                <a:lnTo>
                  <a:pt x="2273" y="503"/>
                </a:lnTo>
                <a:lnTo>
                  <a:pt x="2273" y="503"/>
                </a:lnTo>
                <a:lnTo>
                  <a:pt x="2276" y="503"/>
                </a:lnTo>
                <a:lnTo>
                  <a:pt x="2278" y="503"/>
                </a:lnTo>
                <a:lnTo>
                  <a:pt x="2280" y="503"/>
                </a:lnTo>
                <a:lnTo>
                  <a:pt x="2280" y="503"/>
                </a:lnTo>
                <a:lnTo>
                  <a:pt x="2280" y="505"/>
                </a:lnTo>
                <a:lnTo>
                  <a:pt x="2282" y="505"/>
                </a:lnTo>
                <a:lnTo>
                  <a:pt x="2282" y="505"/>
                </a:lnTo>
                <a:lnTo>
                  <a:pt x="2282" y="505"/>
                </a:lnTo>
                <a:lnTo>
                  <a:pt x="2278" y="505"/>
                </a:lnTo>
                <a:lnTo>
                  <a:pt x="2276" y="505"/>
                </a:lnTo>
                <a:lnTo>
                  <a:pt x="2276" y="505"/>
                </a:lnTo>
                <a:lnTo>
                  <a:pt x="2276" y="508"/>
                </a:lnTo>
                <a:lnTo>
                  <a:pt x="2276" y="508"/>
                </a:lnTo>
                <a:lnTo>
                  <a:pt x="2278" y="508"/>
                </a:lnTo>
                <a:lnTo>
                  <a:pt x="2282" y="510"/>
                </a:lnTo>
                <a:lnTo>
                  <a:pt x="2282" y="510"/>
                </a:lnTo>
                <a:lnTo>
                  <a:pt x="2284" y="512"/>
                </a:lnTo>
                <a:lnTo>
                  <a:pt x="2282" y="514"/>
                </a:lnTo>
                <a:lnTo>
                  <a:pt x="2282" y="514"/>
                </a:lnTo>
                <a:lnTo>
                  <a:pt x="2282" y="514"/>
                </a:lnTo>
                <a:lnTo>
                  <a:pt x="2280" y="514"/>
                </a:lnTo>
                <a:lnTo>
                  <a:pt x="2280" y="514"/>
                </a:lnTo>
                <a:lnTo>
                  <a:pt x="2280" y="514"/>
                </a:lnTo>
                <a:lnTo>
                  <a:pt x="2280" y="512"/>
                </a:lnTo>
                <a:lnTo>
                  <a:pt x="2280" y="512"/>
                </a:lnTo>
                <a:lnTo>
                  <a:pt x="2280" y="512"/>
                </a:lnTo>
                <a:lnTo>
                  <a:pt x="2278" y="510"/>
                </a:lnTo>
                <a:lnTo>
                  <a:pt x="2278" y="512"/>
                </a:lnTo>
                <a:lnTo>
                  <a:pt x="2278" y="512"/>
                </a:lnTo>
                <a:lnTo>
                  <a:pt x="2276" y="512"/>
                </a:lnTo>
                <a:lnTo>
                  <a:pt x="2273" y="512"/>
                </a:lnTo>
                <a:lnTo>
                  <a:pt x="2273" y="512"/>
                </a:lnTo>
                <a:lnTo>
                  <a:pt x="2273" y="512"/>
                </a:lnTo>
                <a:lnTo>
                  <a:pt x="2273" y="510"/>
                </a:lnTo>
                <a:lnTo>
                  <a:pt x="2273" y="510"/>
                </a:lnTo>
                <a:lnTo>
                  <a:pt x="2269" y="508"/>
                </a:lnTo>
                <a:lnTo>
                  <a:pt x="2269" y="508"/>
                </a:lnTo>
                <a:lnTo>
                  <a:pt x="2267" y="508"/>
                </a:lnTo>
                <a:lnTo>
                  <a:pt x="2267" y="508"/>
                </a:lnTo>
                <a:lnTo>
                  <a:pt x="2267" y="508"/>
                </a:lnTo>
                <a:lnTo>
                  <a:pt x="2267" y="510"/>
                </a:lnTo>
                <a:lnTo>
                  <a:pt x="2265" y="510"/>
                </a:lnTo>
                <a:lnTo>
                  <a:pt x="2265" y="510"/>
                </a:lnTo>
                <a:lnTo>
                  <a:pt x="2267" y="510"/>
                </a:lnTo>
                <a:lnTo>
                  <a:pt x="2269" y="512"/>
                </a:lnTo>
                <a:lnTo>
                  <a:pt x="2267" y="512"/>
                </a:lnTo>
                <a:lnTo>
                  <a:pt x="2263" y="510"/>
                </a:lnTo>
                <a:lnTo>
                  <a:pt x="2263" y="510"/>
                </a:lnTo>
                <a:lnTo>
                  <a:pt x="2263" y="510"/>
                </a:lnTo>
                <a:lnTo>
                  <a:pt x="2263" y="512"/>
                </a:lnTo>
                <a:lnTo>
                  <a:pt x="2263" y="512"/>
                </a:lnTo>
                <a:lnTo>
                  <a:pt x="2265" y="512"/>
                </a:lnTo>
                <a:lnTo>
                  <a:pt x="2267" y="514"/>
                </a:lnTo>
                <a:lnTo>
                  <a:pt x="2263" y="514"/>
                </a:lnTo>
                <a:lnTo>
                  <a:pt x="2263" y="514"/>
                </a:lnTo>
                <a:lnTo>
                  <a:pt x="2263" y="516"/>
                </a:lnTo>
                <a:lnTo>
                  <a:pt x="2263" y="516"/>
                </a:lnTo>
                <a:lnTo>
                  <a:pt x="2265" y="516"/>
                </a:lnTo>
                <a:lnTo>
                  <a:pt x="2267" y="518"/>
                </a:lnTo>
                <a:lnTo>
                  <a:pt x="2269" y="518"/>
                </a:lnTo>
                <a:lnTo>
                  <a:pt x="2271" y="518"/>
                </a:lnTo>
                <a:lnTo>
                  <a:pt x="2269" y="518"/>
                </a:lnTo>
                <a:lnTo>
                  <a:pt x="2267" y="518"/>
                </a:lnTo>
                <a:lnTo>
                  <a:pt x="2265" y="520"/>
                </a:lnTo>
                <a:lnTo>
                  <a:pt x="2261" y="518"/>
                </a:lnTo>
                <a:lnTo>
                  <a:pt x="2259" y="516"/>
                </a:lnTo>
                <a:lnTo>
                  <a:pt x="2259" y="516"/>
                </a:lnTo>
                <a:lnTo>
                  <a:pt x="2259" y="518"/>
                </a:lnTo>
                <a:lnTo>
                  <a:pt x="2259" y="518"/>
                </a:lnTo>
                <a:lnTo>
                  <a:pt x="2259" y="518"/>
                </a:lnTo>
                <a:lnTo>
                  <a:pt x="2261" y="520"/>
                </a:lnTo>
                <a:lnTo>
                  <a:pt x="2261" y="520"/>
                </a:lnTo>
                <a:lnTo>
                  <a:pt x="2263" y="522"/>
                </a:lnTo>
                <a:lnTo>
                  <a:pt x="2261" y="522"/>
                </a:lnTo>
                <a:lnTo>
                  <a:pt x="2259" y="520"/>
                </a:lnTo>
                <a:lnTo>
                  <a:pt x="2257" y="520"/>
                </a:lnTo>
                <a:lnTo>
                  <a:pt x="2255" y="520"/>
                </a:lnTo>
                <a:lnTo>
                  <a:pt x="2252" y="522"/>
                </a:lnTo>
                <a:lnTo>
                  <a:pt x="2252" y="524"/>
                </a:lnTo>
                <a:lnTo>
                  <a:pt x="2257" y="524"/>
                </a:lnTo>
                <a:lnTo>
                  <a:pt x="2259" y="524"/>
                </a:lnTo>
                <a:lnTo>
                  <a:pt x="2261" y="526"/>
                </a:lnTo>
                <a:lnTo>
                  <a:pt x="2263" y="524"/>
                </a:lnTo>
                <a:lnTo>
                  <a:pt x="2265" y="524"/>
                </a:lnTo>
                <a:lnTo>
                  <a:pt x="2273" y="522"/>
                </a:lnTo>
                <a:lnTo>
                  <a:pt x="2276" y="522"/>
                </a:lnTo>
                <a:lnTo>
                  <a:pt x="2278" y="522"/>
                </a:lnTo>
                <a:lnTo>
                  <a:pt x="2280" y="522"/>
                </a:lnTo>
                <a:lnTo>
                  <a:pt x="2284" y="522"/>
                </a:lnTo>
                <a:lnTo>
                  <a:pt x="2284" y="524"/>
                </a:lnTo>
                <a:lnTo>
                  <a:pt x="2288" y="524"/>
                </a:lnTo>
                <a:lnTo>
                  <a:pt x="2292" y="524"/>
                </a:lnTo>
                <a:lnTo>
                  <a:pt x="2290" y="524"/>
                </a:lnTo>
                <a:lnTo>
                  <a:pt x="2290" y="526"/>
                </a:lnTo>
                <a:lnTo>
                  <a:pt x="2286" y="526"/>
                </a:lnTo>
                <a:lnTo>
                  <a:pt x="2284" y="528"/>
                </a:lnTo>
                <a:lnTo>
                  <a:pt x="2282" y="531"/>
                </a:lnTo>
                <a:lnTo>
                  <a:pt x="2282" y="531"/>
                </a:lnTo>
                <a:lnTo>
                  <a:pt x="2284" y="531"/>
                </a:lnTo>
                <a:lnTo>
                  <a:pt x="2288" y="533"/>
                </a:lnTo>
                <a:lnTo>
                  <a:pt x="2288" y="533"/>
                </a:lnTo>
                <a:lnTo>
                  <a:pt x="2292" y="531"/>
                </a:lnTo>
                <a:lnTo>
                  <a:pt x="2292" y="531"/>
                </a:lnTo>
                <a:lnTo>
                  <a:pt x="2292" y="533"/>
                </a:lnTo>
                <a:lnTo>
                  <a:pt x="2292" y="533"/>
                </a:lnTo>
                <a:lnTo>
                  <a:pt x="2290" y="535"/>
                </a:lnTo>
                <a:lnTo>
                  <a:pt x="2284" y="535"/>
                </a:lnTo>
                <a:lnTo>
                  <a:pt x="2282" y="535"/>
                </a:lnTo>
                <a:lnTo>
                  <a:pt x="2280" y="535"/>
                </a:lnTo>
                <a:lnTo>
                  <a:pt x="2280" y="535"/>
                </a:lnTo>
                <a:lnTo>
                  <a:pt x="2278" y="535"/>
                </a:lnTo>
                <a:lnTo>
                  <a:pt x="2278" y="535"/>
                </a:lnTo>
                <a:lnTo>
                  <a:pt x="2278" y="535"/>
                </a:lnTo>
                <a:lnTo>
                  <a:pt x="2276" y="535"/>
                </a:lnTo>
                <a:lnTo>
                  <a:pt x="2273" y="537"/>
                </a:lnTo>
                <a:lnTo>
                  <a:pt x="2273" y="535"/>
                </a:lnTo>
                <a:lnTo>
                  <a:pt x="2271" y="535"/>
                </a:lnTo>
                <a:lnTo>
                  <a:pt x="2271" y="535"/>
                </a:lnTo>
                <a:lnTo>
                  <a:pt x="2269" y="537"/>
                </a:lnTo>
                <a:lnTo>
                  <a:pt x="2269" y="537"/>
                </a:lnTo>
                <a:lnTo>
                  <a:pt x="2267" y="537"/>
                </a:lnTo>
                <a:lnTo>
                  <a:pt x="2265" y="537"/>
                </a:lnTo>
                <a:lnTo>
                  <a:pt x="2263" y="537"/>
                </a:lnTo>
                <a:lnTo>
                  <a:pt x="2261" y="537"/>
                </a:lnTo>
                <a:lnTo>
                  <a:pt x="2261" y="537"/>
                </a:lnTo>
                <a:lnTo>
                  <a:pt x="2259" y="539"/>
                </a:lnTo>
                <a:lnTo>
                  <a:pt x="2261" y="539"/>
                </a:lnTo>
                <a:lnTo>
                  <a:pt x="2261" y="541"/>
                </a:lnTo>
                <a:lnTo>
                  <a:pt x="2261" y="541"/>
                </a:lnTo>
                <a:lnTo>
                  <a:pt x="2263" y="541"/>
                </a:lnTo>
                <a:lnTo>
                  <a:pt x="2265" y="541"/>
                </a:lnTo>
                <a:lnTo>
                  <a:pt x="2267" y="539"/>
                </a:lnTo>
                <a:lnTo>
                  <a:pt x="2269" y="539"/>
                </a:lnTo>
                <a:lnTo>
                  <a:pt x="2278" y="541"/>
                </a:lnTo>
                <a:lnTo>
                  <a:pt x="2282" y="539"/>
                </a:lnTo>
                <a:lnTo>
                  <a:pt x="2284" y="541"/>
                </a:lnTo>
                <a:lnTo>
                  <a:pt x="2286" y="541"/>
                </a:lnTo>
                <a:lnTo>
                  <a:pt x="2286" y="541"/>
                </a:lnTo>
                <a:lnTo>
                  <a:pt x="2284" y="543"/>
                </a:lnTo>
                <a:lnTo>
                  <a:pt x="2284" y="543"/>
                </a:lnTo>
                <a:lnTo>
                  <a:pt x="2284" y="545"/>
                </a:lnTo>
                <a:lnTo>
                  <a:pt x="2286" y="545"/>
                </a:lnTo>
                <a:lnTo>
                  <a:pt x="2286" y="545"/>
                </a:lnTo>
                <a:lnTo>
                  <a:pt x="2288" y="545"/>
                </a:lnTo>
                <a:lnTo>
                  <a:pt x="2290" y="545"/>
                </a:lnTo>
                <a:lnTo>
                  <a:pt x="2294" y="543"/>
                </a:lnTo>
                <a:lnTo>
                  <a:pt x="2294" y="543"/>
                </a:lnTo>
                <a:lnTo>
                  <a:pt x="2294" y="543"/>
                </a:lnTo>
                <a:lnTo>
                  <a:pt x="2294" y="543"/>
                </a:lnTo>
                <a:lnTo>
                  <a:pt x="2292" y="545"/>
                </a:lnTo>
                <a:lnTo>
                  <a:pt x="2290" y="547"/>
                </a:lnTo>
                <a:lnTo>
                  <a:pt x="2288" y="547"/>
                </a:lnTo>
                <a:lnTo>
                  <a:pt x="2288" y="549"/>
                </a:lnTo>
                <a:lnTo>
                  <a:pt x="2290" y="549"/>
                </a:lnTo>
                <a:lnTo>
                  <a:pt x="2290" y="549"/>
                </a:lnTo>
                <a:lnTo>
                  <a:pt x="2288" y="549"/>
                </a:lnTo>
                <a:lnTo>
                  <a:pt x="2288" y="552"/>
                </a:lnTo>
                <a:lnTo>
                  <a:pt x="2288" y="552"/>
                </a:lnTo>
                <a:lnTo>
                  <a:pt x="2290" y="552"/>
                </a:lnTo>
                <a:lnTo>
                  <a:pt x="2294" y="549"/>
                </a:lnTo>
                <a:lnTo>
                  <a:pt x="2294" y="549"/>
                </a:lnTo>
                <a:lnTo>
                  <a:pt x="2296" y="549"/>
                </a:lnTo>
                <a:lnTo>
                  <a:pt x="2294" y="549"/>
                </a:lnTo>
                <a:lnTo>
                  <a:pt x="2294" y="549"/>
                </a:lnTo>
                <a:lnTo>
                  <a:pt x="2292" y="552"/>
                </a:lnTo>
                <a:lnTo>
                  <a:pt x="2292" y="552"/>
                </a:lnTo>
                <a:lnTo>
                  <a:pt x="2292" y="554"/>
                </a:lnTo>
                <a:lnTo>
                  <a:pt x="2290" y="554"/>
                </a:lnTo>
                <a:lnTo>
                  <a:pt x="2290" y="554"/>
                </a:lnTo>
                <a:lnTo>
                  <a:pt x="2288" y="556"/>
                </a:lnTo>
                <a:lnTo>
                  <a:pt x="2288" y="556"/>
                </a:lnTo>
                <a:lnTo>
                  <a:pt x="2286" y="558"/>
                </a:lnTo>
                <a:lnTo>
                  <a:pt x="2282" y="558"/>
                </a:lnTo>
                <a:lnTo>
                  <a:pt x="2282" y="558"/>
                </a:lnTo>
                <a:lnTo>
                  <a:pt x="2280" y="558"/>
                </a:lnTo>
                <a:lnTo>
                  <a:pt x="2280" y="556"/>
                </a:lnTo>
                <a:lnTo>
                  <a:pt x="2280" y="556"/>
                </a:lnTo>
                <a:lnTo>
                  <a:pt x="2278" y="558"/>
                </a:lnTo>
                <a:lnTo>
                  <a:pt x="2278" y="558"/>
                </a:lnTo>
                <a:lnTo>
                  <a:pt x="2278" y="560"/>
                </a:lnTo>
                <a:lnTo>
                  <a:pt x="2280" y="562"/>
                </a:lnTo>
                <a:lnTo>
                  <a:pt x="2280" y="562"/>
                </a:lnTo>
                <a:lnTo>
                  <a:pt x="2280" y="562"/>
                </a:lnTo>
                <a:lnTo>
                  <a:pt x="2284" y="562"/>
                </a:lnTo>
                <a:lnTo>
                  <a:pt x="2296" y="562"/>
                </a:lnTo>
                <a:lnTo>
                  <a:pt x="2299" y="562"/>
                </a:lnTo>
                <a:lnTo>
                  <a:pt x="2301" y="560"/>
                </a:lnTo>
                <a:lnTo>
                  <a:pt x="2301" y="560"/>
                </a:lnTo>
                <a:lnTo>
                  <a:pt x="2303" y="560"/>
                </a:lnTo>
                <a:lnTo>
                  <a:pt x="2303" y="560"/>
                </a:lnTo>
                <a:lnTo>
                  <a:pt x="2301" y="560"/>
                </a:lnTo>
                <a:lnTo>
                  <a:pt x="2301" y="560"/>
                </a:lnTo>
                <a:lnTo>
                  <a:pt x="2303" y="562"/>
                </a:lnTo>
                <a:lnTo>
                  <a:pt x="2305" y="562"/>
                </a:lnTo>
                <a:lnTo>
                  <a:pt x="2307" y="562"/>
                </a:lnTo>
                <a:lnTo>
                  <a:pt x="2307" y="564"/>
                </a:lnTo>
                <a:lnTo>
                  <a:pt x="2309" y="564"/>
                </a:lnTo>
                <a:lnTo>
                  <a:pt x="2309" y="564"/>
                </a:lnTo>
                <a:lnTo>
                  <a:pt x="2311" y="562"/>
                </a:lnTo>
                <a:lnTo>
                  <a:pt x="2311" y="562"/>
                </a:lnTo>
                <a:lnTo>
                  <a:pt x="2313" y="564"/>
                </a:lnTo>
                <a:lnTo>
                  <a:pt x="2313" y="564"/>
                </a:lnTo>
                <a:lnTo>
                  <a:pt x="2311" y="564"/>
                </a:lnTo>
                <a:lnTo>
                  <a:pt x="2311" y="564"/>
                </a:lnTo>
                <a:lnTo>
                  <a:pt x="2311" y="564"/>
                </a:lnTo>
                <a:lnTo>
                  <a:pt x="2311" y="564"/>
                </a:lnTo>
                <a:lnTo>
                  <a:pt x="2311" y="566"/>
                </a:lnTo>
                <a:lnTo>
                  <a:pt x="2311" y="566"/>
                </a:lnTo>
                <a:lnTo>
                  <a:pt x="2315" y="568"/>
                </a:lnTo>
                <a:lnTo>
                  <a:pt x="2320" y="568"/>
                </a:lnTo>
                <a:lnTo>
                  <a:pt x="2322" y="568"/>
                </a:lnTo>
                <a:lnTo>
                  <a:pt x="2326" y="570"/>
                </a:lnTo>
                <a:lnTo>
                  <a:pt x="2328" y="570"/>
                </a:lnTo>
                <a:lnTo>
                  <a:pt x="2338" y="572"/>
                </a:lnTo>
                <a:lnTo>
                  <a:pt x="2343" y="570"/>
                </a:lnTo>
                <a:lnTo>
                  <a:pt x="2345" y="570"/>
                </a:lnTo>
                <a:lnTo>
                  <a:pt x="2343" y="568"/>
                </a:lnTo>
                <a:lnTo>
                  <a:pt x="2343" y="568"/>
                </a:lnTo>
                <a:lnTo>
                  <a:pt x="2343" y="568"/>
                </a:lnTo>
                <a:lnTo>
                  <a:pt x="2345" y="568"/>
                </a:lnTo>
                <a:lnTo>
                  <a:pt x="2345" y="570"/>
                </a:lnTo>
                <a:lnTo>
                  <a:pt x="2347" y="570"/>
                </a:lnTo>
                <a:lnTo>
                  <a:pt x="2347" y="568"/>
                </a:lnTo>
                <a:lnTo>
                  <a:pt x="2349" y="568"/>
                </a:lnTo>
                <a:lnTo>
                  <a:pt x="2349" y="566"/>
                </a:lnTo>
                <a:lnTo>
                  <a:pt x="2349" y="566"/>
                </a:lnTo>
                <a:lnTo>
                  <a:pt x="2349" y="566"/>
                </a:lnTo>
                <a:lnTo>
                  <a:pt x="2349" y="566"/>
                </a:lnTo>
                <a:lnTo>
                  <a:pt x="2349" y="564"/>
                </a:lnTo>
                <a:lnTo>
                  <a:pt x="2353" y="564"/>
                </a:lnTo>
                <a:lnTo>
                  <a:pt x="2359" y="562"/>
                </a:lnTo>
                <a:lnTo>
                  <a:pt x="2361" y="562"/>
                </a:lnTo>
                <a:close/>
                <a:moveTo>
                  <a:pt x="1869" y="1635"/>
                </a:moveTo>
                <a:lnTo>
                  <a:pt x="1869" y="1635"/>
                </a:lnTo>
                <a:lnTo>
                  <a:pt x="1873" y="1633"/>
                </a:lnTo>
                <a:lnTo>
                  <a:pt x="1873" y="1633"/>
                </a:lnTo>
                <a:lnTo>
                  <a:pt x="1873" y="1631"/>
                </a:lnTo>
                <a:lnTo>
                  <a:pt x="1873" y="1631"/>
                </a:lnTo>
                <a:lnTo>
                  <a:pt x="1871" y="1631"/>
                </a:lnTo>
                <a:lnTo>
                  <a:pt x="1869" y="1633"/>
                </a:lnTo>
                <a:lnTo>
                  <a:pt x="1869" y="1633"/>
                </a:lnTo>
                <a:lnTo>
                  <a:pt x="1869" y="1633"/>
                </a:lnTo>
                <a:lnTo>
                  <a:pt x="1869" y="1635"/>
                </a:lnTo>
                <a:lnTo>
                  <a:pt x="1869" y="1635"/>
                </a:lnTo>
                <a:close/>
                <a:moveTo>
                  <a:pt x="1871" y="419"/>
                </a:moveTo>
                <a:lnTo>
                  <a:pt x="1873" y="417"/>
                </a:lnTo>
                <a:lnTo>
                  <a:pt x="1873" y="417"/>
                </a:lnTo>
                <a:lnTo>
                  <a:pt x="1873" y="417"/>
                </a:lnTo>
                <a:lnTo>
                  <a:pt x="1869" y="415"/>
                </a:lnTo>
                <a:lnTo>
                  <a:pt x="1867" y="415"/>
                </a:lnTo>
                <a:lnTo>
                  <a:pt x="1865" y="415"/>
                </a:lnTo>
                <a:lnTo>
                  <a:pt x="1865" y="417"/>
                </a:lnTo>
                <a:lnTo>
                  <a:pt x="1865" y="417"/>
                </a:lnTo>
                <a:lnTo>
                  <a:pt x="1865" y="419"/>
                </a:lnTo>
                <a:lnTo>
                  <a:pt x="1865" y="422"/>
                </a:lnTo>
                <a:lnTo>
                  <a:pt x="1865" y="424"/>
                </a:lnTo>
                <a:lnTo>
                  <a:pt x="1867" y="426"/>
                </a:lnTo>
                <a:lnTo>
                  <a:pt x="1867" y="426"/>
                </a:lnTo>
                <a:lnTo>
                  <a:pt x="1869" y="424"/>
                </a:lnTo>
                <a:lnTo>
                  <a:pt x="1869" y="424"/>
                </a:lnTo>
                <a:lnTo>
                  <a:pt x="1869" y="424"/>
                </a:lnTo>
                <a:lnTo>
                  <a:pt x="1869" y="422"/>
                </a:lnTo>
                <a:lnTo>
                  <a:pt x="1871" y="419"/>
                </a:lnTo>
                <a:close/>
                <a:moveTo>
                  <a:pt x="2255" y="1413"/>
                </a:moveTo>
                <a:lnTo>
                  <a:pt x="2252" y="1415"/>
                </a:lnTo>
                <a:lnTo>
                  <a:pt x="2252" y="1415"/>
                </a:lnTo>
                <a:lnTo>
                  <a:pt x="2252" y="1415"/>
                </a:lnTo>
                <a:lnTo>
                  <a:pt x="2255" y="1417"/>
                </a:lnTo>
                <a:lnTo>
                  <a:pt x="2255" y="1417"/>
                </a:lnTo>
                <a:lnTo>
                  <a:pt x="2255" y="1417"/>
                </a:lnTo>
                <a:lnTo>
                  <a:pt x="2257" y="1415"/>
                </a:lnTo>
                <a:lnTo>
                  <a:pt x="2255" y="1413"/>
                </a:lnTo>
                <a:lnTo>
                  <a:pt x="2255" y="1413"/>
                </a:lnTo>
                <a:close/>
                <a:moveTo>
                  <a:pt x="2267" y="1411"/>
                </a:moveTo>
                <a:lnTo>
                  <a:pt x="2265" y="1411"/>
                </a:lnTo>
                <a:lnTo>
                  <a:pt x="2265" y="1409"/>
                </a:lnTo>
                <a:lnTo>
                  <a:pt x="2263" y="1409"/>
                </a:lnTo>
                <a:lnTo>
                  <a:pt x="2263" y="1409"/>
                </a:lnTo>
                <a:lnTo>
                  <a:pt x="2263" y="1411"/>
                </a:lnTo>
                <a:lnTo>
                  <a:pt x="2263" y="1411"/>
                </a:lnTo>
                <a:lnTo>
                  <a:pt x="2263" y="1413"/>
                </a:lnTo>
                <a:lnTo>
                  <a:pt x="2265" y="1415"/>
                </a:lnTo>
                <a:lnTo>
                  <a:pt x="2265" y="1415"/>
                </a:lnTo>
                <a:lnTo>
                  <a:pt x="2267" y="1415"/>
                </a:lnTo>
                <a:lnTo>
                  <a:pt x="2267" y="1413"/>
                </a:lnTo>
                <a:lnTo>
                  <a:pt x="2267" y="1413"/>
                </a:lnTo>
                <a:lnTo>
                  <a:pt x="2267" y="1411"/>
                </a:lnTo>
                <a:close/>
                <a:moveTo>
                  <a:pt x="2276" y="1390"/>
                </a:moveTo>
                <a:lnTo>
                  <a:pt x="2276" y="1390"/>
                </a:lnTo>
                <a:lnTo>
                  <a:pt x="2276" y="1388"/>
                </a:lnTo>
                <a:lnTo>
                  <a:pt x="2276" y="1388"/>
                </a:lnTo>
                <a:lnTo>
                  <a:pt x="2276" y="1388"/>
                </a:lnTo>
                <a:lnTo>
                  <a:pt x="2276" y="1388"/>
                </a:lnTo>
                <a:lnTo>
                  <a:pt x="2276" y="1390"/>
                </a:lnTo>
                <a:lnTo>
                  <a:pt x="2276" y="1390"/>
                </a:lnTo>
                <a:lnTo>
                  <a:pt x="2276" y="1390"/>
                </a:lnTo>
                <a:close/>
                <a:moveTo>
                  <a:pt x="2273" y="1409"/>
                </a:moveTo>
                <a:lnTo>
                  <a:pt x="2271" y="1409"/>
                </a:lnTo>
                <a:lnTo>
                  <a:pt x="2271" y="1411"/>
                </a:lnTo>
                <a:lnTo>
                  <a:pt x="2271" y="1411"/>
                </a:lnTo>
                <a:lnTo>
                  <a:pt x="2271" y="1411"/>
                </a:lnTo>
                <a:lnTo>
                  <a:pt x="2271" y="1413"/>
                </a:lnTo>
                <a:lnTo>
                  <a:pt x="2271" y="1413"/>
                </a:lnTo>
                <a:lnTo>
                  <a:pt x="2273" y="1411"/>
                </a:lnTo>
                <a:lnTo>
                  <a:pt x="2273" y="1411"/>
                </a:lnTo>
                <a:lnTo>
                  <a:pt x="2273" y="1409"/>
                </a:lnTo>
                <a:close/>
                <a:moveTo>
                  <a:pt x="2278" y="1396"/>
                </a:moveTo>
                <a:lnTo>
                  <a:pt x="2278" y="1396"/>
                </a:lnTo>
                <a:lnTo>
                  <a:pt x="2278" y="1396"/>
                </a:lnTo>
                <a:lnTo>
                  <a:pt x="2276" y="1396"/>
                </a:lnTo>
                <a:lnTo>
                  <a:pt x="2276" y="1396"/>
                </a:lnTo>
                <a:lnTo>
                  <a:pt x="2276" y="1399"/>
                </a:lnTo>
                <a:lnTo>
                  <a:pt x="2276" y="1401"/>
                </a:lnTo>
                <a:lnTo>
                  <a:pt x="2278" y="1401"/>
                </a:lnTo>
                <a:lnTo>
                  <a:pt x="2280" y="1399"/>
                </a:lnTo>
                <a:lnTo>
                  <a:pt x="2280" y="1399"/>
                </a:lnTo>
                <a:lnTo>
                  <a:pt x="2280" y="1396"/>
                </a:lnTo>
                <a:lnTo>
                  <a:pt x="2278" y="1396"/>
                </a:lnTo>
                <a:close/>
                <a:moveTo>
                  <a:pt x="1934" y="631"/>
                </a:moveTo>
                <a:lnTo>
                  <a:pt x="1934" y="631"/>
                </a:lnTo>
                <a:lnTo>
                  <a:pt x="1936" y="633"/>
                </a:lnTo>
                <a:lnTo>
                  <a:pt x="1938" y="629"/>
                </a:lnTo>
                <a:lnTo>
                  <a:pt x="1938" y="629"/>
                </a:lnTo>
                <a:lnTo>
                  <a:pt x="1938" y="627"/>
                </a:lnTo>
                <a:lnTo>
                  <a:pt x="1938" y="627"/>
                </a:lnTo>
                <a:lnTo>
                  <a:pt x="1936" y="627"/>
                </a:lnTo>
                <a:lnTo>
                  <a:pt x="1930" y="629"/>
                </a:lnTo>
                <a:lnTo>
                  <a:pt x="1930" y="631"/>
                </a:lnTo>
                <a:lnTo>
                  <a:pt x="1932" y="631"/>
                </a:lnTo>
                <a:lnTo>
                  <a:pt x="1934" y="631"/>
                </a:lnTo>
                <a:close/>
                <a:moveTo>
                  <a:pt x="1957" y="1650"/>
                </a:moveTo>
                <a:lnTo>
                  <a:pt x="1957" y="1650"/>
                </a:lnTo>
                <a:lnTo>
                  <a:pt x="1957" y="1650"/>
                </a:lnTo>
                <a:lnTo>
                  <a:pt x="1955" y="1650"/>
                </a:lnTo>
                <a:lnTo>
                  <a:pt x="1955" y="1650"/>
                </a:lnTo>
                <a:lnTo>
                  <a:pt x="1955" y="1650"/>
                </a:lnTo>
                <a:lnTo>
                  <a:pt x="1957" y="1650"/>
                </a:lnTo>
                <a:lnTo>
                  <a:pt x="1957" y="1650"/>
                </a:lnTo>
                <a:lnTo>
                  <a:pt x="1957" y="1650"/>
                </a:lnTo>
                <a:close/>
                <a:moveTo>
                  <a:pt x="2072" y="522"/>
                </a:moveTo>
                <a:lnTo>
                  <a:pt x="2072" y="520"/>
                </a:lnTo>
                <a:lnTo>
                  <a:pt x="2070" y="518"/>
                </a:lnTo>
                <a:lnTo>
                  <a:pt x="2068" y="518"/>
                </a:lnTo>
                <a:lnTo>
                  <a:pt x="2068" y="520"/>
                </a:lnTo>
                <a:lnTo>
                  <a:pt x="2068" y="522"/>
                </a:lnTo>
                <a:lnTo>
                  <a:pt x="2072" y="522"/>
                </a:lnTo>
                <a:lnTo>
                  <a:pt x="2072" y="522"/>
                </a:lnTo>
                <a:close/>
                <a:moveTo>
                  <a:pt x="1861" y="1640"/>
                </a:moveTo>
                <a:lnTo>
                  <a:pt x="1859" y="1644"/>
                </a:lnTo>
                <a:lnTo>
                  <a:pt x="1859" y="1646"/>
                </a:lnTo>
                <a:lnTo>
                  <a:pt x="1856" y="1648"/>
                </a:lnTo>
                <a:lnTo>
                  <a:pt x="1854" y="1652"/>
                </a:lnTo>
                <a:lnTo>
                  <a:pt x="1856" y="1652"/>
                </a:lnTo>
                <a:lnTo>
                  <a:pt x="1861" y="1650"/>
                </a:lnTo>
                <a:lnTo>
                  <a:pt x="1863" y="1648"/>
                </a:lnTo>
                <a:lnTo>
                  <a:pt x="1865" y="1646"/>
                </a:lnTo>
                <a:lnTo>
                  <a:pt x="1865" y="1646"/>
                </a:lnTo>
                <a:lnTo>
                  <a:pt x="1867" y="1642"/>
                </a:lnTo>
                <a:lnTo>
                  <a:pt x="1865" y="1640"/>
                </a:lnTo>
                <a:lnTo>
                  <a:pt x="1863" y="1640"/>
                </a:lnTo>
                <a:lnTo>
                  <a:pt x="1861" y="1640"/>
                </a:lnTo>
                <a:close/>
                <a:moveTo>
                  <a:pt x="2257" y="428"/>
                </a:moveTo>
                <a:lnTo>
                  <a:pt x="2257" y="426"/>
                </a:lnTo>
                <a:lnTo>
                  <a:pt x="2257" y="426"/>
                </a:lnTo>
                <a:lnTo>
                  <a:pt x="2257" y="424"/>
                </a:lnTo>
                <a:lnTo>
                  <a:pt x="2257" y="424"/>
                </a:lnTo>
                <a:lnTo>
                  <a:pt x="2257" y="424"/>
                </a:lnTo>
                <a:lnTo>
                  <a:pt x="2261" y="424"/>
                </a:lnTo>
                <a:lnTo>
                  <a:pt x="2263" y="424"/>
                </a:lnTo>
                <a:lnTo>
                  <a:pt x="2263" y="424"/>
                </a:lnTo>
                <a:lnTo>
                  <a:pt x="2265" y="422"/>
                </a:lnTo>
                <a:lnTo>
                  <a:pt x="2263" y="422"/>
                </a:lnTo>
                <a:lnTo>
                  <a:pt x="2263" y="419"/>
                </a:lnTo>
                <a:lnTo>
                  <a:pt x="2263" y="419"/>
                </a:lnTo>
                <a:lnTo>
                  <a:pt x="2263" y="419"/>
                </a:lnTo>
                <a:lnTo>
                  <a:pt x="2267" y="419"/>
                </a:lnTo>
                <a:lnTo>
                  <a:pt x="2271" y="417"/>
                </a:lnTo>
                <a:lnTo>
                  <a:pt x="2273" y="417"/>
                </a:lnTo>
                <a:lnTo>
                  <a:pt x="2273" y="417"/>
                </a:lnTo>
                <a:lnTo>
                  <a:pt x="2273" y="415"/>
                </a:lnTo>
                <a:lnTo>
                  <a:pt x="2273" y="415"/>
                </a:lnTo>
                <a:lnTo>
                  <a:pt x="2278" y="415"/>
                </a:lnTo>
                <a:lnTo>
                  <a:pt x="2278" y="415"/>
                </a:lnTo>
                <a:lnTo>
                  <a:pt x="2280" y="413"/>
                </a:lnTo>
                <a:lnTo>
                  <a:pt x="2282" y="413"/>
                </a:lnTo>
                <a:lnTo>
                  <a:pt x="2284" y="411"/>
                </a:lnTo>
                <a:lnTo>
                  <a:pt x="2286" y="411"/>
                </a:lnTo>
                <a:lnTo>
                  <a:pt x="2286" y="411"/>
                </a:lnTo>
                <a:lnTo>
                  <a:pt x="2284" y="409"/>
                </a:lnTo>
                <a:lnTo>
                  <a:pt x="2271" y="409"/>
                </a:lnTo>
                <a:lnTo>
                  <a:pt x="2265" y="409"/>
                </a:lnTo>
                <a:lnTo>
                  <a:pt x="2259" y="409"/>
                </a:lnTo>
                <a:lnTo>
                  <a:pt x="2248" y="405"/>
                </a:lnTo>
                <a:lnTo>
                  <a:pt x="2238" y="405"/>
                </a:lnTo>
                <a:lnTo>
                  <a:pt x="2236" y="405"/>
                </a:lnTo>
                <a:lnTo>
                  <a:pt x="2229" y="407"/>
                </a:lnTo>
                <a:lnTo>
                  <a:pt x="2225" y="407"/>
                </a:lnTo>
                <a:lnTo>
                  <a:pt x="2221" y="407"/>
                </a:lnTo>
                <a:lnTo>
                  <a:pt x="2217" y="407"/>
                </a:lnTo>
                <a:lnTo>
                  <a:pt x="2215" y="409"/>
                </a:lnTo>
                <a:lnTo>
                  <a:pt x="2213" y="411"/>
                </a:lnTo>
                <a:lnTo>
                  <a:pt x="2211" y="413"/>
                </a:lnTo>
                <a:lnTo>
                  <a:pt x="2208" y="413"/>
                </a:lnTo>
                <a:lnTo>
                  <a:pt x="2208" y="409"/>
                </a:lnTo>
                <a:lnTo>
                  <a:pt x="2213" y="407"/>
                </a:lnTo>
                <a:lnTo>
                  <a:pt x="2213" y="407"/>
                </a:lnTo>
                <a:lnTo>
                  <a:pt x="2215" y="405"/>
                </a:lnTo>
                <a:lnTo>
                  <a:pt x="2219" y="405"/>
                </a:lnTo>
                <a:lnTo>
                  <a:pt x="2223" y="403"/>
                </a:lnTo>
                <a:lnTo>
                  <a:pt x="2223" y="403"/>
                </a:lnTo>
                <a:lnTo>
                  <a:pt x="2223" y="401"/>
                </a:lnTo>
                <a:lnTo>
                  <a:pt x="2221" y="401"/>
                </a:lnTo>
                <a:lnTo>
                  <a:pt x="2221" y="401"/>
                </a:lnTo>
                <a:lnTo>
                  <a:pt x="2221" y="401"/>
                </a:lnTo>
                <a:lnTo>
                  <a:pt x="2208" y="403"/>
                </a:lnTo>
                <a:lnTo>
                  <a:pt x="2202" y="403"/>
                </a:lnTo>
                <a:lnTo>
                  <a:pt x="2194" y="401"/>
                </a:lnTo>
                <a:lnTo>
                  <a:pt x="2194" y="401"/>
                </a:lnTo>
                <a:lnTo>
                  <a:pt x="2187" y="401"/>
                </a:lnTo>
                <a:lnTo>
                  <a:pt x="2187" y="401"/>
                </a:lnTo>
                <a:lnTo>
                  <a:pt x="2187" y="401"/>
                </a:lnTo>
                <a:lnTo>
                  <a:pt x="2194" y="398"/>
                </a:lnTo>
                <a:lnTo>
                  <a:pt x="2196" y="398"/>
                </a:lnTo>
                <a:lnTo>
                  <a:pt x="2200" y="396"/>
                </a:lnTo>
                <a:lnTo>
                  <a:pt x="2200" y="394"/>
                </a:lnTo>
                <a:lnTo>
                  <a:pt x="2202" y="394"/>
                </a:lnTo>
                <a:lnTo>
                  <a:pt x="2202" y="390"/>
                </a:lnTo>
                <a:lnTo>
                  <a:pt x="2202" y="390"/>
                </a:lnTo>
                <a:lnTo>
                  <a:pt x="2200" y="388"/>
                </a:lnTo>
                <a:lnTo>
                  <a:pt x="2198" y="388"/>
                </a:lnTo>
                <a:lnTo>
                  <a:pt x="2196" y="388"/>
                </a:lnTo>
                <a:lnTo>
                  <a:pt x="2198" y="386"/>
                </a:lnTo>
                <a:lnTo>
                  <a:pt x="2204" y="386"/>
                </a:lnTo>
                <a:lnTo>
                  <a:pt x="2206" y="388"/>
                </a:lnTo>
                <a:lnTo>
                  <a:pt x="2213" y="388"/>
                </a:lnTo>
                <a:lnTo>
                  <a:pt x="2215" y="388"/>
                </a:lnTo>
                <a:lnTo>
                  <a:pt x="2221" y="388"/>
                </a:lnTo>
                <a:lnTo>
                  <a:pt x="2223" y="388"/>
                </a:lnTo>
                <a:lnTo>
                  <a:pt x="2229" y="386"/>
                </a:lnTo>
                <a:lnTo>
                  <a:pt x="2231" y="384"/>
                </a:lnTo>
                <a:lnTo>
                  <a:pt x="2236" y="382"/>
                </a:lnTo>
                <a:lnTo>
                  <a:pt x="2236" y="380"/>
                </a:lnTo>
                <a:lnTo>
                  <a:pt x="2236" y="378"/>
                </a:lnTo>
                <a:lnTo>
                  <a:pt x="2234" y="375"/>
                </a:lnTo>
                <a:lnTo>
                  <a:pt x="2234" y="373"/>
                </a:lnTo>
                <a:lnTo>
                  <a:pt x="2229" y="373"/>
                </a:lnTo>
                <a:lnTo>
                  <a:pt x="2225" y="373"/>
                </a:lnTo>
                <a:lnTo>
                  <a:pt x="2221" y="373"/>
                </a:lnTo>
                <a:lnTo>
                  <a:pt x="2215" y="373"/>
                </a:lnTo>
                <a:lnTo>
                  <a:pt x="2215" y="371"/>
                </a:lnTo>
                <a:lnTo>
                  <a:pt x="2215" y="371"/>
                </a:lnTo>
                <a:lnTo>
                  <a:pt x="2217" y="371"/>
                </a:lnTo>
                <a:lnTo>
                  <a:pt x="2221" y="371"/>
                </a:lnTo>
                <a:lnTo>
                  <a:pt x="2227" y="371"/>
                </a:lnTo>
                <a:lnTo>
                  <a:pt x="2234" y="371"/>
                </a:lnTo>
                <a:lnTo>
                  <a:pt x="2236" y="373"/>
                </a:lnTo>
                <a:lnTo>
                  <a:pt x="2240" y="375"/>
                </a:lnTo>
                <a:lnTo>
                  <a:pt x="2242" y="378"/>
                </a:lnTo>
                <a:lnTo>
                  <a:pt x="2244" y="378"/>
                </a:lnTo>
                <a:lnTo>
                  <a:pt x="2248" y="380"/>
                </a:lnTo>
                <a:lnTo>
                  <a:pt x="2252" y="382"/>
                </a:lnTo>
                <a:lnTo>
                  <a:pt x="2255" y="384"/>
                </a:lnTo>
                <a:lnTo>
                  <a:pt x="2257" y="386"/>
                </a:lnTo>
                <a:lnTo>
                  <a:pt x="2257" y="388"/>
                </a:lnTo>
                <a:lnTo>
                  <a:pt x="2259" y="392"/>
                </a:lnTo>
                <a:lnTo>
                  <a:pt x="2261" y="396"/>
                </a:lnTo>
                <a:lnTo>
                  <a:pt x="2263" y="398"/>
                </a:lnTo>
                <a:lnTo>
                  <a:pt x="2269" y="401"/>
                </a:lnTo>
                <a:lnTo>
                  <a:pt x="2271" y="401"/>
                </a:lnTo>
                <a:lnTo>
                  <a:pt x="2276" y="401"/>
                </a:lnTo>
                <a:lnTo>
                  <a:pt x="2280" y="401"/>
                </a:lnTo>
                <a:lnTo>
                  <a:pt x="2280" y="401"/>
                </a:lnTo>
                <a:lnTo>
                  <a:pt x="2282" y="394"/>
                </a:lnTo>
                <a:lnTo>
                  <a:pt x="2282" y="392"/>
                </a:lnTo>
                <a:lnTo>
                  <a:pt x="2282" y="392"/>
                </a:lnTo>
                <a:lnTo>
                  <a:pt x="2282" y="390"/>
                </a:lnTo>
                <a:lnTo>
                  <a:pt x="2284" y="396"/>
                </a:lnTo>
                <a:lnTo>
                  <a:pt x="2284" y="396"/>
                </a:lnTo>
                <a:lnTo>
                  <a:pt x="2284" y="398"/>
                </a:lnTo>
                <a:lnTo>
                  <a:pt x="2284" y="401"/>
                </a:lnTo>
                <a:lnTo>
                  <a:pt x="2284" y="401"/>
                </a:lnTo>
                <a:lnTo>
                  <a:pt x="2288" y="401"/>
                </a:lnTo>
                <a:lnTo>
                  <a:pt x="2290" y="401"/>
                </a:lnTo>
                <a:lnTo>
                  <a:pt x="2294" y="401"/>
                </a:lnTo>
                <a:lnTo>
                  <a:pt x="2296" y="398"/>
                </a:lnTo>
                <a:lnTo>
                  <a:pt x="2294" y="398"/>
                </a:lnTo>
                <a:lnTo>
                  <a:pt x="2294" y="392"/>
                </a:lnTo>
                <a:lnTo>
                  <a:pt x="2294" y="390"/>
                </a:lnTo>
                <a:lnTo>
                  <a:pt x="2294" y="390"/>
                </a:lnTo>
                <a:lnTo>
                  <a:pt x="2294" y="384"/>
                </a:lnTo>
                <a:lnTo>
                  <a:pt x="2294" y="382"/>
                </a:lnTo>
                <a:lnTo>
                  <a:pt x="2294" y="378"/>
                </a:lnTo>
                <a:lnTo>
                  <a:pt x="2292" y="373"/>
                </a:lnTo>
                <a:lnTo>
                  <a:pt x="2290" y="373"/>
                </a:lnTo>
                <a:lnTo>
                  <a:pt x="2286" y="375"/>
                </a:lnTo>
                <a:lnTo>
                  <a:pt x="2286" y="375"/>
                </a:lnTo>
                <a:lnTo>
                  <a:pt x="2284" y="375"/>
                </a:lnTo>
                <a:lnTo>
                  <a:pt x="2284" y="378"/>
                </a:lnTo>
                <a:lnTo>
                  <a:pt x="2284" y="380"/>
                </a:lnTo>
                <a:lnTo>
                  <a:pt x="2282" y="378"/>
                </a:lnTo>
                <a:lnTo>
                  <a:pt x="2282" y="375"/>
                </a:lnTo>
                <a:lnTo>
                  <a:pt x="2282" y="373"/>
                </a:lnTo>
                <a:lnTo>
                  <a:pt x="2282" y="373"/>
                </a:lnTo>
                <a:lnTo>
                  <a:pt x="2284" y="371"/>
                </a:lnTo>
                <a:lnTo>
                  <a:pt x="2288" y="369"/>
                </a:lnTo>
                <a:lnTo>
                  <a:pt x="2290" y="367"/>
                </a:lnTo>
                <a:lnTo>
                  <a:pt x="2286" y="367"/>
                </a:lnTo>
                <a:lnTo>
                  <a:pt x="2284" y="367"/>
                </a:lnTo>
                <a:lnTo>
                  <a:pt x="2282" y="363"/>
                </a:lnTo>
                <a:lnTo>
                  <a:pt x="2282" y="363"/>
                </a:lnTo>
                <a:lnTo>
                  <a:pt x="2276" y="361"/>
                </a:lnTo>
                <a:lnTo>
                  <a:pt x="2276" y="361"/>
                </a:lnTo>
                <a:lnTo>
                  <a:pt x="2271" y="359"/>
                </a:lnTo>
                <a:lnTo>
                  <a:pt x="2265" y="357"/>
                </a:lnTo>
                <a:lnTo>
                  <a:pt x="2263" y="354"/>
                </a:lnTo>
                <a:lnTo>
                  <a:pt x="2257" y="352"/>
                </a:lnTo>
                <a:lnTo>
                  <a:pt x="2255" y="350"/>
                </a:lnTo>
                <a:lnTo>
                  <a:pt x="2252" y="348"/>
                </a:lnTo>
                <a:lnTo>
                  <a:pt x="2250" y="348"/>
                </a:lnTo>
                <a:lnTo>
                  <a:pt x="2248" y="350"/>
                </a:lnTo>
                <a:lnTo>
                  <a:pt x="2244" y="350"/>
                </a:lnTo>
                <a:lnTo>
                  <a:pt x="2242" y="350"/>
                </a:lnTo>
                <a:lnTo>
                  <a:pt x="2244" y="348"/>
                </a:lnTo>
                <a:lnTo>
                  <a:pt x="2248" y="348"/>
                </a:lnTo>
                <a:lnTo>
                  <a:pt x="2250" y="346"/>
                </a:lnTo>
                <a:lnTo>
                  <a:pt x="2250" y="344"/>
                </a:lnTo>
                <a:lnTo>
                  <a:pt x="2248" y="338"/>
                </a:lnTo>
                <a:lnTo>
                  <a:pt x="2248" y="336"/>
                </a:lnTo>
                <a:lnTo>
                  <a:pt x="2248" y="336"/>
                </a:lnTo>
                <a:lnTo>
                  <a:pt x="2246" y="336"/>
                </a:lnTo>
                <a:lnTo>
                  <a:pt x="2242" y="338"/>
                </a:lnTo>
                <a:lnTo>
                  <a:pt x="2240" y="338"/>
                </a:lnTo>
                <a:lnTo>
                  <a:pt x="2236" y="340"/>
                </a:lnTo>
                <a:lnTo>
                  <a:pt x="2229" y="342"/>
                </a:lnTo>
                <a:lnTo>
                  <a:pt x="2227" y="342"/>
                </a:lnTo>
                <a:lnTo>
                  <a:pt x="2225" y="342"/>
                </a:lnTo>
                <a:lnTo>
                  <a:pt x="2223" y="342"/>
                </a:lnTo>
                <a:lnTo>
                  <a:pt x="2221" y="342"/>
                </a:lnTo>
                <a:lnTo>
                  <a:pt x="2227" y="340"/>
                </a:lnTo>
                <a:lnTo>
                  <a:pt x="2229" y="340"/>
                </a:lnTo>
                <a:lnTo>
                  <a:pt x="2234" y="338"/>
                </a:lnTo>
                <a:lnTo>
                  <a:pt x="2242" y="336"/>
                </a:lnTo>
                <a:lnTo>
                  <a:pt x="2244" y="333"/>
                </a:lnTo>
                <a:lnTo>
                  <a:pt x="2246" y="333"/>
                </a:lnTo>
                <a:lnTo>
                  <a:pt x="2248" y="331"/>
                </a:lnTo>
                <a:lnTo>
                  <a:pt x="2250" y="331"/>
                </a:lnTo>
                <a:lnTo>
                  <a:pt x="2252" y="336"/>
                </a:lnTo>
                <a:lnTo>
                  <a:pt x="2255" y="342"/>
                </a:lnTo>
                <a:lnTo>
                  <a:pt x="2259" y="346"/>
                </a:lnTo>
                <a:lnTo>
                  <a:pt x="2263" y="348"/>
                </a:lnTo>
                <a:lnTo>
                  <a:pt x="2265" y="350"/>
                </a:lnTo>
                <a:lnTo>
                  <a:pt x="2271" y="352"/>
                </a:lnTo>
                <a:lnTo>
                  <a:pt x="2280" y="354"/>
                </a:lnTo>
                <a:lnTo>
                  <a:pt x="2282" y="357"/>
                </a:lnTo>
                <a:lnTo>
                  <a:pt x="2284" y="357"/>
                </a:lnTo>
                <a:lnTo>
                  <a:pt x="2286" y="354"/>
                </a:lnTo>
                <a:lnTo>
                  <a:pt x="2284" y="350"/>
                </a:lnTo>
                <a:lnTo>
                  <a:pt x="2288" y="350"/>
                </a:lnTo>
                <a:lnTo>
                  <a:pt x="2288" y="344"/>
                </a:lnTo>
                <a:lnTo>
                  <a:pt x="2288" y="342"/>
                </a:lnTo>
                <a:lnTo>
                  <a:pt x="2288" y="336"/>
                </a:lnTo>
                <a:lnTo>
                  <a:pt x="2286" y="333"/>
                </a:lnTo>
                <a:lnTo>
                  <a:pt x="2282" y="333"/>
                </a:lnTo>
                <a:lnTo>
                  <a:pt x="2278" y="331"/>
                </a:lnTo>
                <a:lnTo>
                  <a:pt x="2276" y="329"/>
                </a:lnTo>
                <a:lnTo>
                  <a:pt x="2271" y="327"/>
                </a:lnTo>
                <a:lnTo>
                  <a:pt x="2267" y="327"/>
                </a:lnTo>
                <a:lnTo>
                  <a:pt x="2265" y="325"/>
                </a:lnTo>
                <a:lnTo>
                  <a:pt x="2261" y="323"/>
                </a:lnTo>
                <a:lnTo>
                  <a:pt x="2259" y="323"/>
                </a:lnTo>
                <a:lnTo>
                  <a:pt x="2252" y="321"/>
                </a:lnTo>
                <a:lnTo>
                  <a:pt x="2244" y="323"/>
                </a:lnTo>
                <a:lnTo>
                  <a:pt x="2242" y="323"/>
                </a:lnTo>
                <a:lnTo>
                  <a:pt x="2240" y="325"/>
                </a:lnTo>
                <a:lnTo>
                  <a:pt x="2231" y="327"/>
                </a:lnTo>
                <a:lnTo>
                  <a:pt x="2227" y="327"/>
                </a:lnTo>
                <a:lnTo>
                  <a:pt x="2225" y="329"/>
                </a:lnTo>
                <a:lnTo>
                  <a:pt x="2221" y="329"/>
                </a:lnTo>
                <a:lnTo>
                  <a:pt x="2215" y="329"/>
                </a:lnTo>
                <a:lnTo>
                  <a:pt x="2215" y="329"/>
                </a:lnTo>
                <a:lnTo>
                  <a:pt x="2211" y="331"/>
                </a:lnTo>
                <a:lnTo>
                  <a:pt x="2211" y="331"/>
                </a:lnTo>
                <a:lnTo>
                  <a:pt x="2211" y="331"/>
                </a:lnTo>
                <a:lnTo>
                  <a:pt x="2208" y="329"/>
                </a:lnTo>
                <a:lnTo>
                  <a:pt x="2208" y="329"/>
                </a:lnTo>
                <a:lnTo>
                  <a:pt x="2211" y="329"/>
                </a:lnTo>
                <a:lnTo>
                  <a:pt x="2213" y="329"/>
                </a:lnTo>
                <a:lnTo>
                  <a:pt x="2215" y="329"/>
                </a:lnTo>
                <a:lnTo>
                  <a:pt x="2219" y="329"/>
                </a:lnTo>
                <a:lnTo>
                  <a:pt x="2221" y="329"/>
                </a:lnTo>
                <a:lnTo>
                  <a:pt x="2221" y="327"/>
                </a:lnTo>
                <a:lnTo>
                  <a:pt x="2223" y="327"/>
                </a:lnTo>
                <a:lnTo>
                  <a:pt x="2223" y="325"/>
                </a:lnTo>
                <a:lnTo>
                  <a:pt x="2215" y="323"/>
                </a:lnTo>
                <a:lnTo>
                  <a:pt x="2213" y="321"/>
                </a:lnTo>
                <a:lnTo>
                  <a:pt x="2217" y="323"/>
                </a:lnTo>
                <a:lnTo>
                  <a:pt x="2219" y="323"/>
                </a:lnTo>
                <a:lnTo>
                  <a:pt x="2225" y="325"/>
                </a:lnTo>
                <a:lnTo>
                  <a:pt x="2229" y="327"/>
                </a:lnTo>
                <a:lnTo>
                  <a:pt x="2229" y="327"/>
                </a:lnTo>
                <a:lnTo>
                  <a:pt x="2236" y="325"/>
                </a:lnTo>
                <a:lnTo>
                  <a:pt x="2236" y="325"/>
                </a:lnTo>
                <a:lnTo>
                  <a:pt x="2240" y="323"/>
                </a:lnTo>
                <a:lnTo>
                  <a:pt x="2242" y="321"/>
                </a:lnTo>
                <a:lnTo>
                  <a:pt x="2246" y="321"/>
                </a:lnTo>
                <a:lnTo>
                  <a:pt x="2248" y="319"/>
                </a:lnTo>
                <a:lnTo>
                  <a:pt x="2248" y="319"/>
                </a:lnTo>
                <a:lnTo>
                  <a:pt x="2246" y="317"/>
                </a:lnTo>
                <a:lnTo>
                  <a:pt x="2242" y="313"/>
                </a:lnTo>
                <a:lnTo>
                  <a:pt x="2240" y="310"/>
                </a:lnTo>
                <a:lnTo>
                  <a:pt x="2238" y="310"/>
                </a:lnTo>
                <a:lnTo>
                  <a:pt x="2238" y="310"/>
                </a:lnTo>
                <a:lnTo>
                  <a:pt x="2240" y="310"/>
                </a:lnTo>
                <a:lnTo>
                  <a:pt x="2244" y="313"/>
                </a:lnTo>
                <a:lnTo>
                  <a:pt x="2246" y="315"/>
                </a:lnTo>
                <a:lnTo>
                  <a:pt x="2248" y="317"/>
                </a:lnTo>
                <a:lnTo>
                  <a:pt x="2250" y="317"/>
                </a:lnTo>
                <a:lnTo>
                  <a:pt x="2252" y="317"/>
                </a:lnTo>
                <a:lnTo>
                  <a:pt x="2252" y="317"/>
                </a:lnTo>
                <a:lnTo>
                  <a:pt x="2255" y="315"/>
                </a:lnTo>
                <a:lnTo>
                  <a:pt x="2259" y="313"/>
                </a:lnTo>
                <a:lnTo>
                  <a:pt x="2263" y="319"/>
                </a:lnTo>
                <a:lnTo>
                  <a:pt x="2271" y="323"/>
                </a:lnTo>
                <a:lnTo>
                  <a:pt x="2276" y="323"/>
                </a:lnTo>
                <a:lnTo>
                  <a:pt x="2284" y="325"/>
                </a:lnTo>
                <a:lnTo>
                  <a:pt x="2286" y="325"/>
                </a:lnTo>
                <a:lnTo>
                  <a:pt x="2290" y="323"/>
                </a:lnTo>
                <a:lnTo>
                  <a:pt x="2296" y="321"/>
                </a:lnTo>
                <a:lnTo>
                  <a:pt x="2299" y="321"/>
                </a:lnTo>
                <a:lnTo>
                  <a:pt x="2309" y="321"/>
                </a:lnTo>
                <a:lnTo>
                  <a:pt x="2311" y="319"/>
                </a:lnTo>
                <a:lnTo>
                  <a:pt x="2311" y="315"/>
                </a:lnTo>
                <a:lnTo>
                  <a:pt x="2313" y="310"/>
                </a:lnTo>
                <a:lnTo>
                  <a:pt x="2313" y="310"/>
                </a:lnTo>
                <a:lnTo>
                  <a:pt x="2303" y="306"/>
                </a:lnTo>
                <a:lnTo>
                  <a:pt x="2299" y="306"/>
                </a:lnTo>
                <a:lnTo>
                  <a:pt x="2290" y="306"/>
                </a:lnTo>
                <a:lnTo>
                  <a:pt x="2288" y="306"/>
                </a:lnTo>
                <a:lnTo>
                  <a:pt x="2286" y="304"/>
                </a:lnTo>
                <a:lnTo>
                  <a:pt x="2284" y="304"/>
                </a:lnTo>
                <a:lnTo>
                  <a:pt x="2284" y="302"/>
                </a:lnTo>
                <a:lnTo>
                  <a:pt x="2284" y="302"/>
                </a:lnTo>
                <a:lnTo>
                  <a:pt x="2286" y="300"/>
                </a:lnTo>
                <a:lnTo>
                  <a:pt x="2286" y="300"/>
                </a:lnTo>
                <a:lnTo>
                  <a:pt x="2286" y="298"/>
                </a:lnTo>
                <a:lnTo>
                  <a:pt x="2286" y="298"/>
                </a:lnTo>
                <a:lnTo>
                  <a:pt x="2284" y="298"/>
                </a:lnTo>
                <a:lnTo>
                  <a:pt x="2284" y="298"/>
                </a:lnTo>
                <a:lnTo>
                  <a:pt x="2286" y="296"/>
                </a:lnTo>
                <a:lnTo>
                  <a:pt x="2290" y="294"/>
                </a:lnTo>
                <a:lnTo>
                  <a:pt x="2290" y="294"/>
                </a:lnTo>
                <a:lnTo>
                  <a:pt x="2290" y="289"/>
                </a:lnTo>
                <a:lnTo>
                  <a:pt x="2290" y="289"/>
                </a:lnTo>
                <a:lnTo>
                  <a:pt x="2292" y="292"/>
                </a:lnTo>
                <a:lnTo>
                  <a:pt x="2292" y="296"/>
                </a:lnTo>
                <a:lnTo>
                  <a:pt x="2290" y="298"/>
                </a:lnTo>
                <a:lnTo>
                  <a:pt x="2294" y="302"/>
                </a:lnTo>
                <a:lnTo>
                  <a:pt x="2301" y="302"/>
                </a:lnTo>
                <a:lnTo>
                  <a:pt x="2309" y="302"/>
                </a:lnTo>
                <a:lnTo>
                  <a:pt x="2315" y="300"/>
                </a:lnTo>
                <a:lnTo>
                  <a:pt x="2313" y="298"/>
                </a:lnTo>
                <a:lnTo>
                  <a:pt x="2317" y="298"/>
                </a:lnTo>
                <a:lnTo>
                  <a:pt x="2324" y="298"/>
                </a:lnTo>
                <a:lnTo>
                  <a:pt x="2326" y="298"/>
                </a:lnTo>
                <a:lnTo>
                  <a:pt x="2328" y="298"/>
                </a:lnTo>
                <a:lnTo>
                  <a:pt x="2328" y="298"/>
                </a:lnTo>
                <a:lnTo>
                  <a:pt x="2328" y="296"/>
                </a:lnTo>
                <a:lnTo>
                  <a:pt x="2330" y="294"/>
                </a:lnTo>
                <a:lnTo>
                  <a:pt x="2330" y="292"/>
                </a:lnTo>
                <a:lnTo>
                  <a:pt x="2328" y="289"/>
                </a:lnTo>
                <a:lnTo>
                  <a:pt x="2326" y="289"/>
                </a:lnTo>
                <a:lnTo>
                  <a:pt x="2324" y="287"/>
                </a:lnTo>
                <a:lnTo>
                  <a:pt x="2322" y="281"/>
                </a:lnTo>
                <a:lnTo>
                  <a:pt x="2317" y="279"/>
                </a:lnTo>
                <a:lnTo>
                  <a:pt x="2315" y="277"/>
                </a:lnTo>
                <a:lnTo>
                  <a:pt x="2311" y="279"/>
                </a:lnTo>
                <a:lnTo>
                  <a:pt x="2311" y="281"/>
                </a:lnTo>
                <a:lnTo>
                  <a:pt x="2309" y="285"/>
                </a:lnTo>
                <a:lnTo>
                  <a:pt x="2305" y="287"/>
                </a:lnTo>
                <a:lnTo>
                  <a:pt x="2303" y="287"/>
                </a:lnTo>
                <a:lnTo>
                  <a:pt x="2303" y="287"/>
                </a:lnTo>
                <a:lnTo>
                  <a:pt x="2305" y="285"/>
                </a:lnTo>
                <a:lnTo>
                  <a:pt x="2305" y="285"/>
                </a:lnTo>
                <a:lnTo>
                  <a:pt x="2307" y="283"/>
                </a:lnTo>
                <a:lnTo>
                  <a:pt x="2307" y="281"/>
                </a:lnTo>
                <a:lnTo>
                  <a:pt x="2305" y="277"/>
                </a:lnTo>
                <a:lnTo>
                  <a:pt x="2305" y="275"/>
                </a:lnTo>
                <a:lnTo>
                  <a:pt x="2303" y="275"/>
                </a:lnTo>
                <a:lnTo>
                  <a:pt x="2303" y="275"/>
                </a:lnTo>
                <a:lnTo>
                  <a:pt x="2301" y="275"/>
                </a:lnTo>
                <a:lnTo>
                  <a:pt x="2296" y="277"/>
                </a:lnTo>
                <a:lnTo>
                  <a:pt x="2294" y="279"/>
                </a:lnTo>
                <a:lnTo>
                  <a:pt x="2294" y="279"/>
                </a:lnTo>
                <a:lnTo>
                  <a:pt x="2292" y="279"/>
                </a:lnTo>
                <a:lnTo>
                  <a:pt x="2290" y="277"/>
                </a:lnTo>
                <a:lnTo>
                  <a:pt x="2288" y="275"/>
                </a:lnTo>
                <a:lnTo>
                  <a:pt x="2286" y="275"/>
                </a:lnTo>
                <a:lnTo>
                  <a:pt x="2290" y="277"/>
                </a:lnTo>
                <a:lnTo>
                  <a:pt x="2294" y="277"/>
                </a:lnTo>
                <a:lnTo>
                  <a:pt x="2299" y="275"/>
                </a:lnTo>
                <a:lnTo>
                  <a:pt x="2301" y="273"/>
                </a:lnTo>
                <a:lnTo>
                  <a:pt x="2303" y="273"/>
                </a:lnTo>
                <a:lnTo>
                  <a:pt x="2305" y="273"/>
                </a:lnTo>
                <a:lnTo>
                  <a:pt x="2311" y="269"/>
                </a:lnTo>
                <a:lnTo>
                  <a:pt x="2315" y="269"/>
                </a:lnTo>
                <a:lnTo>
                  <a:pt x="2317" y="271"/>
                </a:lnTo>
                <a:lnTo>
                  <a:pt x="2320" y="271"/>
                </a:lnTo>
                <a:lnTo>
                  <a:pt x="2322" y="273"/>
                </a:lnTo>
                <a:lnTo>
                  <a:pt x="2324" y="273"/>
                </a:lnTo>
                <a:lnTo>
                  <a:pt x="2326" y="273"/>
                </a:lnTo>
                <a:lnTo>
                  <a:pt x="2326" y="271"/>
                </a:lnTo>
                <a:lnTo>
                  <a:pt x="2328" y="269"/>
                </a:lnTo>
                <a:lnTo>
                  <a:pt x="2328" y="266"/>
                </a:lnTo>
                <a:lnTo>
                  <a:pt x="2326" y="262"/>
                </a:lnTo>
                <a:lnTo>
                  <a:pt x="2326" y="260"/>
                </a:lnTo>
                <a:lnTo>
                  <a:pt x="2326" y="260"/>
                </a:lnTo>
                <a:lnTo>
                  <a:pt x="2326" y="258"/>
                </a:lnTo>
                <a:lnTo>
                  <a:pt x="2326" y="258"/>
                </a:lnTo>
                <a:lnTo>
                  <a:pt x="2326" y="256"/>
                </a:lnTo>
                <a:lnTo>
                  <a:pt x="2324" y="254"/>
                </a:lnTo>
                <a:lnTo>
                  <a:pt x="2322" y="252"/>
                </a:lnTo>
                <a:lnTo>
                  <a:pt x="2320" y="248"/>
                </a:lnTo>
                <a:lnTo>
                  <a:pt x="2320" y="245"/>
                </a:lnTo>
                <a:lnTo>
                  <a:pt x="2317" y="241"/>
                </a:lnTo>
                <a:lnTo>
                  <a:pt x="2313" y="241"/>
                </a:lnTo>
                <a:lnTo>
                  <a:pt x="2311" y="241"/>
                </a:lnTo>
                <a:lnTo>
                  <a:pt x="2309" y="241"/>
                </a:lnTo>
                <a:lnTo>
                  <a:pt x="2307" y="239"/>
                </a:lnTo>
                <a:lnTo>
                  <a:pt x="2305" y="239"/>
                </a:lnTo>
                <a:lnTo>
                  <a:pt x="2301" y="241"/>
                </a:lnTo>
                <a:lnTo>
                  <a:pt x="2296" y="241"/>
                </a:lnTo>
                <a:lnTo>
                  <a:pt x="2296" y="239"/>
                </a:lnTo>
                <a:lnTo>
                  <a:pt x="2294" y="239"/>
                </a:lnTo>
                <a:lnTo>
                  <a:pt x="2292" y="237"/>
                </a:lnTo>
                <a:lnTo>
                  <a:pt x="2290" y="231"/>
                </a:lnTo>
                <a:lnTo>
                  <a:pt x="2288" y="231"/>
                </a:lnTo>
                <a:lnTo>
                  <a:pt x="2284" y="231"/>
                </a:lnTo>
                <a:lnTo>
                  <a:pt x="2284" y="231"/>
                </a:lnTo>
                <a:lnTo>
                  <a:pt x="2282" y="229"/>
                </a:lnTo>
                <a:lnTo>
                  <a:pt x="2280" y="229"/>
                </a:lnTo>
                <a:lnTo>
                  <a:pt x="2280" y="227"/>
                </a:lnTo>
                <a:lnTo>
                  <a:pt x="2282" y="227"/>
                </a:lnTo>
                <a:lnTo>
                  <a:pt x="2284" y="224"/>
                </a:lnTo>
                <a:lnTo>
                  <a:pt x="2286" y="224"/>
                </a:lnTo>
                <a:lnTo>
                  <a:pt x="2290" y="227"/>
                </a:lnTo>
                <a:lnTo>
                  <a:pt x="2292" y="229"/>
                </a:lnTo>
                <a:lnTo>
                  <a:pt x="2294" y="229"/>
                </a:lnTo>
                <a:lnTo>
                  <a:pt x="2305" y="222"/>
                </a:lnTo>
                <a:lnTo>
                  <a:pt x="2305" y="222"/>
                </a:lnTo>
                <a:lnTo>
                  <a:pt x="2311" y="220"/>
                </a:lnTo>
                <a:lnTo>
                  <a:pt x="2317" y="220"/>
                </a:lnTo>
                <a:lnTo>
                  <a:pt x="2320" y="220"/>
                </a:lnTo>
                <a:lnTo>
                  <a:pt x="2326" y="222"/>
                </a:lnTo>
                <a:lnTo>
                  <a:pt x="2330" y="222"/>
                </a:lnTo>
                <a:lnTo>
                  <a:pt x="2332" y="224"/>
                </a:lnTo>
                <a:lnTo>
                  <a:pt x="2334" y="224"/>
                </a:lnTo>
                <a:lnTo>
                  <a:pt x="2336" y="224"/>
                </a:lnTo>
                <a:lnTo>
                  <a:pt x="2338" y="224"/>
                </a:lnTo>
                <a:lnTo>
                  <a:pt x="2340" y="224"/>
                </a:lnTo>
                <a:lnTo>
                  <a:pt x="2340" y="222"/>
                </a:lnTo>
                <a:lnTo>
                  <a:pt x="2343" y="220"/>
                </a:lnTo>
                <a:lnTo>
                  <a:pt x="2343" y="218"/>
                </a:lnTo>
                <a:lnTo>
                  <a:pt x="2343" y="214"/>
                </a:lnTo>
                <a:lnTo>
                  <a:pt x="2343" y="212"/>
                </a:lnTo>
                <a:lnTo>
                  <a:pt x="2340" y="210"/>
                </a:lnTo>
                <a:lnTo>
                  <a:pt x="2338" y="210"/>
                </a:lnTo>
                <a:lnTo>
                  <a:pt x="2334" y="210"/>
                </a:lnTo>
                <a:lnTo>
                  <a:pt x="2330" y="212"/>
                </a:lnTo>
                <a:lnTo>
                  <a:pt x="2328" y="212"/>
                </a:lnTo>
                <a:lnTo>
                  <a:pt x="2326" y="212"/>
                </a:lnTo>
                <a:lnTo>
                  <a:pt x="2324" y="210"/>
                </a:lnTo>
                <a:lnTo>
                  <a:pt x="2322" y="208"/>
                </a:lnTo>
                <a:lnTo>
                  <a:pt x="2315" y="208"/>
                </a:lnTo>
                <a:lnTo>
                  <a:pt x="2311" y="206"/>
                </a:lnTo>
                <a:lnTo>
                  <a:pt x="2309" y="199"/>
                </a:lnTo>
                <a:lnTo>
                  <a:pt x="2311" y="197"/>
                </a:lnTo>
                <a:lnTo>
                  <a:pt x="2315" y="197"/>
                </a:lnTo>
                <a:lnTo>
                  <a:pt x="2320" y="197"/>
                </a:lnTo>
                <a:lnTo>
                  <a:pt x="2326" y="201"/>
                </a:lnTo>
                <a:lnTo>
                  <a:pt x="2326" y="201"/>
                </a:lnTo>
                <a:lnTo>
                  <a:pt x="2328" y="201"/>
                </a:lnTo>
                <a:lnTo>
                  <a:pt x="2328" y="199"/>
                </a:lnTo>
                <a:lnTo>
                  <a:pt x="2326" y="197"/>
                </a:lnTo>
                <a:lnTo>
                  <a:pt x="2326" y="197"/>
                </a:lnTo>
                <a:lnTo>
                  <a:pt x="2322" y="195"/>
                </a:lnTo>
                <a:lnTo>
                  <a:pt x="2317" y="193"/>
                </a:lnTo>
                <a:lnTo>
                  <a:pt x="2313" y="193"/>
                </a:lnTo>
                <a:lnTo>
                  <a:pt x="2309" y="191"/>
                </a:lnTo>
                <a:lnTo>
                  <a:pt x="2305" y="191"/>
                </a:lnTo>
                <a:lnTo>
                  <a:pt x="2301" y="193"/>
                </a:lnTo>
                <a:lnTo>
                  <a:pt x="2299" y="197"/>
                </a:lnTo>
                <a:lnTo>
                  <a:pt x="2294" y="199"/>
                </a:lnTo>
                <a:lnTo>
                  <a:pt x="2292" y="197"/>
                </a:lnTo>
                <a:lnTo>
                  <a:pt x="2292" y="195"/>
                </a:lnTo>
                <a:lnTo>
                  <a:pt x="2294" y="191"/>
                </a:lnTo>
                <a:lnTo>
                  <a:pt x="2296" y="189"/>
                </a:lnTo>
                <a:lnTo>
                  <a:pt x="2299" y="185"/>
                </a:lnTo>
                <a:lnTo>
                  <a:pt x="2299" y="183"/>
                </a:lnTo>
                <a:lnTo>
                  <a:pt x="2301" y="178"/>
                </a:lnTo>
                <a:lnTo>
                  <a:pt x="2301" y="176"/>
                </a:lnTo>
                <a:lnTo>
                  <a:pt x="2305" y="170"/>
                </a:lnTo>
                <a:lnTo>
                  <a:pt x="2305" y="170"/>
                </a:lnTo>
                <a:lnTo>
                  <a:pt x="2301" y="168"/>
                </a:lnTo>
                <a:lnTo>
                  <a:pt x="2301" y="168"/>
                </a:lnTo>
                <a:lnTo>
                  <a:pt x="2309" y="164"/>
                </a:lnTo>
                <a:lnTo>
                  <a:pt x="2313" y="162"/>
                </a:lnTo>
                <a:lnTo>
                  <a:pt x="2315" y="162"/>
                </a:lnTo>
                <a:lnTo>
                  <a:pt x="2317" y="162"/>
                </a:lnTo>
                <a:lnTo>
                  <a:pt x="2317" y="162"/>
                </a:lnTo>
                <a:lnTo>
                  <a:pt x="2320" y="159"/>
                </a:lnTo>
                <a:lnTo>
                  <a:pt x="2320" y="157"/>
                </a:lnTo>
                <a:lnTo>
                  <a:pt x="2322" y="155"/>
                </a:lnTo>
                <a:lnTo>
                  <a:pt x="2322" y="155"/>
                </a:lnTo>
                <a:lnTo>
                  <a:pt x="2322" y="155"/>
                </a:lnTo>
                <a:lnTo>
                  <a:pt x="2328" y="153"/>
                </a:lnTo>
                <a:lnTo>
                  <a:pt x="2332" y="151"/>
                </a:lnTo>
                <a:lnTo>
                  <a:pt x="2332" y="151"/>
                </a:lnTo>
                <a:lnTo>
                  <a:pt x="2332" y="149"/>
                </a:lnTo>
                <a:lnTo>
                  <a:pt x="2332" y="149"/>
                </a:lnTo>
                <a:lnTo>
                  <a:pt x="2332" y="147"/>
                </a:lnTo>
                <a:lnTo>
                  <a:pt x="2330" y="147"/>
                </a:lnTo>
                <a:lnTo>
                  <a:pt x="2330" y="145"/>
                </a:lnTo>
                <a:lnTo>
                  <a:pt x="2328" y="145"/>
                </a:lnTo>
                <a:lnTo>
                  <a:pt x="2326" y="145"/>
                </a:lnTo>
                <a:lnTo>
                  <a:pt x="2326" y="143"/>
                </a:lnTo>
                <a:lnTo>
                  <a:pt x="2326" y="141"/>
                </a:lnTo>
                <a:lnTo>
                  <a:pt x="2328" y="139"/>
                </a:lnTo>
                <a:lnTo>
                  <a:pt x="2328" y="136"/>
                </a:lnTo>
                <a:lnTo>
                  <a:pt x="2328" y="134"/>
                </a:lnTo>
                <a:lnTo>
                  <a:pt x="2328" y="132"/>
                </a:lnTo>
                <a:lnTo>
                  <a:pt x="2326" y="132"/>
                </a:lnTo>
                <a:lnTo>
                  <a:pt x="2326" y="132"/>
                </a:lnTo>
                <a:lnTo>
                  <a:pt x="2320" y="132"/>
                </a:lnTo>
                <a:lnTo>
                  <a:pt x="2317" y="132"/>
                </a:lnTo>
                <a:lnTo>
                  <a:pt x="2317" y="132"/>
                </a:lnTo>
                <a:lnTo>
                  <a:pt x="2315" y="130"/>
                </a:lnTo>
                <a:lnTo>
                  <a:pt x="2315" y="128"/>
                </a:lnTo>
                <a:lnTo>
                  <a:pt x="2315" y="126"/>
                </a:lnTo>
                <a:lnTo>
                  <a:pt x="2315" y="124"/>
                </a:lnTo>
                <a:lnTo>
                  <a:pt x="2317" y="122"/>
                </a:lnTo>
                <a:lnTo>
                  <a:pt x="2320" y="120"/>
                </a:lnTo>
                <a:lnTo>
                  <a:pt x="2326" y="115"/>
                </a:lnTo>
                <a:lnTo>
                  <a:pt x="2326" y="115"/>
                </a:lnTo>
                <a:lnTo>
                  <a:pt x="2330" y="115"/>
                </a:lnTo>
                <a:lnTo>
                  <a:pt x="2332" y="115"/>
                </a:lnTo>
                <a:lnTo>
                  <a:pt x="2336" y="118"/>
                </a:lnTo>
                <a:lnTo>
                  <a:pt x="2347" y="118"/>
                </a:lnTo>
                <a:lnTo>
                  <a:pt x="2351" y="118"/>
                </a:lnTo>
                <a:lnTo>
                  <a:pt x="2357" y="118"/>
                </a:lnTo>
                <a:lnTo>
                  <a:pt x="2359" y="118"/>
                </a:lnTo>
                <a:lnTo>
                  <a:pt x="2361" y="118"/>
                </a:lnTo>
                <a:lnTo>
                  <a:pt x="2364" y="118"/>
                </a:lnTo>
                <a:lnTo>
                  <a:pt x="2370" y="115"/>
                </a:lnTo>
                <a:lnTo>
                  <a:pt x="2374" y="113"/>
                </a:lnTo>
                <a:lnTo>
                  <a:pt x="2376" y="111"/>
                </a:lnTo>
                <a:lnTo>
                  <a:pt x="2376" y="109"/>
                </a:lnTo>
                <a:lnTo>
                  <a:pt x="2370" y="109"/>
                </a:lnTo>
                <a:lnTo>
                  <a:pt x="2368" y="107"/>
                </a:lnTo>
                <a:lnTo>
                  <a:pt x="2366" y="105"/>
                </a:lnTo>
                <a:lnTo>
                  <a:pt x="2372" y="103"/>
                </a:lnTo>
                <a:lnTo>
                  <a:pt x="2376" y="103"/>
                </a:lnTo>
                <a:lnTo>
                  <a:pt x="2382" y="103"/>
                </a:lnTo>
                <a:lnTo>
                  <a:pt x="2387" y="101"/>
                </a:lnTo>
                <a:lnTo>
                  <a:pt x="2397" y="99"/>
                </a:lnTo>
                <a:lnTo>
                  <a:pt x="2399" y="99"/>
                </a:lnTo>
                <a:lnTo>
                  <a:pt x="2401" y="97"/>
                </a:lnTo>
                <a:lnTo>
                  <a:pt x="2401" y="95"/>
                </a:lnTo>
                <a:lnTo>
                  <a:pt x="2401" y="95"/>
                </a:lnTo>
                <a:lnTo>
                  <a:pt x="2397" y="92"/>
                </a:lnTo>
                <a:lnTo>
                  <a:pt x="2399" y="90"/>
                </a:lnTo>
                <a:lnTo>
                  <a:pt x="2401" y="90"/>
                </a:lnTo>
                <a:lnTo>
                  <a:pt x="2408" y="90"/>
                </a:lnTo>
                <a:lnTo>
                  <a:pt x="2414" y="90"/>
                </a:lnTo>
                <a:lnTo>
                  <a:pt x="2418" y="88"/>
                </a:lnTo>
                <a:lnTo>
                  <a:pt x="2426" y="84"/>
                </a:lnTo>
                <a:lnTo>
                  <a:pt x="2431" y="80"/>
                </a:lnTo>
                <a:lnTo>
                  <a:pt x="2441" y="76"/>
                </a:lnTo>
                <a:lnTo>
                  <a:pt x="2443" y="76"/>
                </a:lnTo>
                <a:lnTo>
                  <a:pt x="2443" y="76"/>
                </a:lnTo>
                <a:lnTo>
                  <a:pt x="2441" y="74"/>
                </a:lnTo>
                <a:lnTo>
                  <a:pt x="2437" y="71"/>
                </a:lnTo>
                <a:lnTo>
                  <a:pt x="2431" y="69"/>
                </a:lnTo>
                <a:lnTo>
                  <a:pt x="2428" y="67"/>
                </a:lnTo>
                <a:lnTo>
                  <a:pt x="2420" y="67"/>
                </a:lnTo>
                <a:lnTo>
                  <a:pt x="2410" y="63"/>
                </a:lnTo>
                <a:lnTo>
                  <a:pt x="2401" y="63"/>
                </a:lnTo>
                <a:lnTo>
                  <a:pt x="2387" y="63"/>
                </a:lnTo>
                <a:lnTo>
                  <a:pt x="2384" y="63"/>
                </a:lnTo>
                <a:lnTo>
                  <a:pt x="2382" y="63"/>
                </a:lnTo>
                <a:lnTo>
                  <a:pt x="2376" y="65"/>
                </a:lnTo>
                <a:lnTo>
                  <a:pt x="2374" y="65"/>
                </a:lnTo>
                <a:lnTo>
                  <a:pt x="2372" y="65"/>
                </a:lnTo>
                <a:lnTo>
                  <a:pt x="2370" y="65"/>
                </a:lnTo>
                <a:lnTo>
                  <a:pt x="2368" y="69"/>
                </a:lnTo>
                <a:lnTo>
                  <a:pt x="2361" y="71"/>
                </a:lnTo>
                <a:lnTo>
                  <a:pt x="2359" y="76"/>
                </a:lnTo>
                <a:lnTo>
                  <a:pt x="2357" y="76"/>
                </a:lnTo>
                <a:lnTo>
                  <a:pt x="2355" y="78"/>
                </a:lnTo>
                <a:lnTo>
                  <a:pt x="2351" y="76"/>
                </a:lnTo>
                <a:lnTo>
                  <a:pt x="2347" y="76"/>
                </a:lnTo>
                <a:lnTo>
                  <a:pt x="2345" y="76"/>
                </a:lnTo>
                <a:lnTo>
                  <a:pt x="2340" y="74"/>
                </a:lnTo>
                <a:lnTo>
                  <a:pt x="2336" y="74"/>
                </a:lnTo>
                <a:lnTo>
                  <a:pt x="2330" y="74"/>
                </a:lnTo>
                <a:lnTo>
                  <a:pt x="2330" y="69"/>
                </a:lnTo>
                <a:lnTo>
                  <a:pt x="2324" y="69"/>
                </a:lnTo>
                <a:lnTo>
                  <a:pt x="2317" y="71"/>
                </a:lnTo>
                <a:lnTo>
                  <a:pt x="2307" y="80"/>
                </a:lnTo>
                <a:lnTo>
                  <a:pt x="2305" y="82"/>
                </a:lnTo>
                <a:lnTo>
                  <a:pt x="2301" y="84"/>
                </a:lnTo>
                <a:lnTo>
                  <a:pt x="2296" y="84"/>
                </a:lnTo>
                <a:lnTo>
                  <a:pt x="2290" y="88"/>
                </a:lnTo>
                <a:lnTo>
                  <a:pt x="2288" y="90"/>
                </a:lnTo>
                <a:lnTo>
                  <a:pt x="2278" y="95"/>
                </a:lnTo>
                <a:lnTo>
                  <a:pt x="2276" y="95"/>
                </a:lnTo>
                <a:lnTo>
                  <a:pt x="2276" y="97"/>
                </a:lnTo>
                <a:lnTo>
                  <a:pt x="2273" y="99"/>
                </a:lnTo>
                <a:lnTo>
                  <a:pt x="2271" y="99"/>
                </a:lnTo>
                <a:lnTo>
                  <a:pt x="2271" y="97"/>
                </a:lnTo>
                <a:lnTo>
                  <a:pt x="2273" y="92"/>
                </a:lnTo>
                <a:lnTo>
                  <a:pt x="2280" y="88"/>
                </a:lnTo>
                <a:lnTo>
                  <a:pt x="2284" y="86"/>
                </a:lnTo>
                <a:lnTo>
                  <a:pt x="2290" y="82"/>
                </a:lnTo>
                <a:lnTo>
                  <a:pt x="2292" y="80"/>
                </a:lnTo>
                <a:lnTo>
                  <a:pt x="2296" y="76"/>
                </a:lnTo>
                <a:lnTo>
                  <a:pt x="2301" y="71"/>
                </a:lnTo>
                <a:lnTo>
                  <a:pt x="2301" y="67"/>
                </a:lnTo>
                <a:lnTo>
                  <a:pt x="2301" y="63"/>
                </a:lnTo>
                <a:lnTo>
                  <a:pt x="2303" y="61"/>
                </a:lnTo>
                <a:lnTo>
                  <a:pt x="2301" y="59"/>
                </a:lnTo>
                <a:lnTo>
                  <a:pt x="2301" y="57"/>
                </a:lnTo>
                <a:lnTo>
                  <a:pt x="2299" y="55"/>
                </a:lnTo>
                <a:lnTo>
                  <a:pt x="2294" y="55"/>
                </a:lnTo>
                <a:lnTo>
                  <a:pt x="2282" y="55"/>
                </a:lnTo>
                <a:lnTo>
                  <a:pt x="2276" y="55"/>
                </a:lnTo>
                <a:lnTo>
                  <a:pt x="2273" y="57"/>
                </a:lnTo>
                <a:lnTo>
                  <a:pt x="2271" y="57"/>
                </a:lnTo>
                <a:lnTo>
                  <a:pt x="2271" y="59"/>
                </a:lnTo>
                <a:lnTo>
                  <a:pt x="2269" y="61"/>
                </a:lnTo>
                <a:lnTo>
                  <a:pt x="2269" y="63"/>
                </a:lnTo>
                <a:lnTo>
                  <a:pt x="2267" y="65"/>
                </a:lnTo>
                <a:lnTo>
                  <a:pt x="2265" y="65"/>
                </a:lnTo>
                <a:lnTo>
                  <a:pt x="2257" y="67"/>
                </a:lnTo>
                <a:lnTo>
                  <a:pt x="2252" y="61"/>
                </a:lnTo>
                <a:lnTo>
                  <a:pt x="2244" y="57"/>
                </a:lnTo>
                <a:lnTo>
                  <a:pt x="2217" y="55"/>
                </a:lnTo>
                <a:lnTo>
                  <a:pt x="2204" y="55"/>
                </a:lnTo>
                <a:lnTo>
                  <a:pt x="2190" y="57"/>
                </a:lnTo>
                <a:lnTo>
                  <a:pt x="2179" y="59"/>
                </a:lnTo>
                <a:lnTo>
                  <a:pt x="2175" y="59"/>
                </a:lnTo>
                <a:lnTo>
                  <a:pt x="2175" y="55"/>
                </a:lnTo>
                <a:lnTo>
                  <a:pt x="2177" y="53"/>
                </a:lnTo>
                <a:lnTo>
                  <a:pt x="2179" y="50"/>
                </a:lnTo>
                <a:lnTo>
                  <a:pt x="2263" y="46"/>
                </a:lnTo>
                <a:lnTo>
                  <a:pt x="2273" y="46"/>
                </a:lnTo>
                <a:lnTo>
                  <a:pt x="2282" y="44"/>
                </a:lnTo>
                <a:lnTo>
                  <a:pt x="2288" y="40"/>
                </a:lnTo>
                <a:lnTo>
                  <a:pt x="2294" y="38"/>
                </a:lnTo>
                <a:lnTo>
                  <a:pt x="2296" y="36"/>
                </a:lnTo>
                <a:lnTo>
                  <a:pt x="2294" y="34"/>
                </a:lnTo>
                <a:lnTo>
                  <a:pt x="2294" y="34"/>
                </a:lnTo>
                <a:lnTo>
                  <a:pt x="2290" y="32"/>
                </a:lnTo>
                <a:lnTo>
                  <a:pt x="2282" y="30"/>
                </a:lnTo>
                <a:lnTo>
                  <a:pt x="2269" y="27"/>
                </a:lnTo>
                <a:lnTo>
                  <a:pt x="2265" y="27"/>
                </a:lnTo>
                <a:lnTo>
                  <a:pt x="2263" y="27"/>
                </a:lnTo>
                <a:lnTo>
                  <a:pt x="2261" y="25"/>
                </a:lnTo>
                <a:lnTo>
                  <a:pt x="2257" y="25"/>
                </a:lnTo>
                <a:lnTo>
                  <a:pt x="2252" y="25"/>
                </a:lnTo>
                <a:lnTo>
                  <a:pt x="2248" y="21"/>
                </a:lnTo>
                <a:lnTo>
                  <a:pt x="2244" y="15"/>
                </a:lnTo>
                <a:lnTo>
                  <a:pt x="2229" y="17"/>
                </a:lnTo>
                <a:lnTo>
                  <a:pt x="2217" y="19"/>
                </a:lnTo>
                <a:lnTo>
                  <a:pt x="2206" y="19"/>
                </a:lnTo>
                <a:lnTo>
                  <a:pt x="2200" y="19"/>
                </a:lnTo>
                <a:lnTo>
                  <a:pt x="2185" y="17"/>
                </a:lnTo>
                <a:lnTo>
                  <a:pt x="2173" y="17"/>
                </a:lnTo>
                <a:lnTo>
                  <a:pt x="2167" y="19"/>
                </a:lnTo>
                <a:lnTo>
                  <a:pt x="2152" y="21"/>
                </a:lnTo>
                <a:lnTo>
                  <a:pt x="2146" y="23"/>
                </a:lnTo>
                <a:lnTo>
                  <a:pt x="2143" y="21"/>
                </a:lnTo>
                <a:lnTo>
                  <a:pt x="2143" y="19"/>
                </a:lnTo>
                <a:lnTo>
                  <a:pt x="2152" y="19"/>
                </a:lnTo>
                <a:lnTo>
                  <a:pt x="2171" y="15"/>
                </a:lnTo>
                <a:lnTo>
                  <a:pt x="2208" y="15"/>
                </a:lnTo>
                <a:lnTo>
                  <a:pt x="2229" y="13"/>
                </a:lnTo>
                <a:lnTo>
                  <a:pt x="2231" y="13"/>
                </a:lnTo>
                <a:lnTo>
                  <a:pt x="2234" y="13"/>
                </a:lnTo>
                <a:lnTo>
                  <a:pt x="2231" y="11"/>
                </a:lnTo>
                <a:lnTo>
                  <a:pt x="2217" y="9"/>
                </a:lnTo>
                <a:lnTo>
                  <a:pt x="2206" y="6"/>
                </a:lnTo>
                <a:lnTo>
                  <a:pt x="2196" y="6"/>
                </a:lnTo>
                <a:lnTo>
                  <a:pt x="2196" y="6"/>
                </a:lnTo>
                <a:lnTo>
                  <a:pt x="2187" y="2"/>
                </a:lnTo>
                <a:lnTo>
                  <a:pt x="2173" y="0"/>
                </a:lnTo>
                <a:lnTo>
                  <a:pt x="2162" y="0"/>
                </a:lnTo>
                <a:lnTo>
                  <a:pt x="2129" y="0"/>
                </a:lnTo>
                <a:lnTo>
                  <a:pt x="2125" y="0"/>
                </a:lnTo>
                <a:lnTo>
                  <a:pt x="2118" y="2"/>
                </a:lnTo>
                <a:lnTo>
                  <a:pt x="2114" y="2"/>
                </a:lnTo>
                <a:lnTo>
                  <a:pt x="2110" y="2"/>
                </a:lnTo>
                <a:lnTo>
                  <a:pt x="2106" y="0"/>
                </a:lnTo>
                <a:lnTo>
                  <a:pt x="2102" y="0"/>
                </a:lnTo>
                <a:lnTo>
                  <a:pt x="2097" y="2"/>
                </a:lnTo>
                <a:lnTo>
                  <a:pt x="2093" y="2"/>
                </a:lnTo>
                <a:lnTo>
                  <a:pt x="2076" y="2"/>
                </a:lnTo>
                <a:lnTo>
                  <a:pt x="2076" y="2"/>
                </a:lnTo>
                <a:lnTo>
                  <a:pt x="2076" y="2"/>
                </a:lnTo>
                <a:lnTo>
                  <a:pt x="2076" y="4"/>
                </a:lnTo>
                <a:lnTo>
                  <a:pt x="2074" y="4"/>
                </a:lnTo>
                <a:lnTo>
                  <a:pt x="2070" y="4"/>
                </a:lnTo>
                <a:lnTo>
                  <a:pt x="2064" y="4"/>
                </a:lnTo>
                <a:lnTo>
                  <a:pt x="2062" y="4"/>
                </a:lnTo>
                <a:lnTo>
                  <a:pt x="2060" y="4"/>
                </a:lnTo>
                <a:lnTo>
                  <a:pt x="2058" y="6"/>
                </a:lnTo>
                <a:lnTo>
                  <a:pt x="2055" y="6"/>
                </a:lnTo>
                <a:lnTo>
                  <a:pt x="2055" y="6"/>
                </a:lnTo>
                <a:lnTo>
                  <a:pt x="2049" y="6"/>
                </a:lnTo>
                <a:lnTo>
                  <a:pt x="2047" y="6"/>
                </a:lnTo>
                <a:lnTo>
                  <a:pt x="2047" y="9"/>
                </a:lnTo>
                <a:lnTo>
                  <a:pt x="2047" y="9"/>
                </a:lnTo>
                <a:lnTo>
                  <a:pt x="2047" y="11"/>
                </a:lnTo>
                <a:lnTo>
                  <a:pt x="2049" y="13"/>
                </a:lnTo>
                <a:lnTo>
                  <a:pt x="2058" y="15"/>
                </a:lnTo>
                <a:lnTo>
                  <a:pt x="2058" y="15"/>
                </a:lnTo>
                <a:lnTo>
                  <a:pt x="2058" y="19"/>
                </a:lnTo>
                <a:lnTo>
                  <a:pt x="2058" y="19"/>
                </a:lnTo>
                <a:lnTo>
                  <a:pt x="2055" y="21"/>
                </a:lnTo>
                <a:lnTo>
                  <a:pt x="2055" y="21"/>
                </a:lnTo>
                <a:lnTo>
                  <a:pt x="2053" y="21"/>
                </a:lnTo>
                <a:lnTo>
                  <a:pt x="2043" y="15"/>
                </a:lnTo>
                <a:lnTo>
                  <a:pt x="2039" y="15"/>
                </a:lnTo>
                <a:lnTo>
                  <a:pt x="2035" y="13"/>
                </a:lnTo>
                <a:lnTo>
                  <a:pt x="2030" y="11"/>
                </a:lnTo>
                <a:lnTo>
                  <a:pt x="2024" y="9"/>
                </a:lnTo>
                <a:lnTo>
                  <a:pt x="2018" y="11"/>
                </a:lnTo>
                <a:lnTo>
                  <a:pt x="2014" y="15"/>
                </a:lnTo>
                <a:lnTo>
                  <a:pt x="2009" y="17"/>
                </a:lnTo>
                <a:lnTo>
                  <a:pt x="2005" y="17"/>
                </a:lnTo>
                <a:lnTo>
                  <a:pt x="2003" y="17"/>
                </a:lnTo>
                <a:lnTo>
                  <a:pt x="2001" y="17"/>
                </a:lnTo>
                <a:lnTo>
                  <a:pt x="1999" y="15"/>
                </a:lnTo>
                <a:lnTo>
                  <a:pt x="1995" y="13"/>
                </a:lnTo>
                <a:lnTo>
                  <a:pt x="1988" y="13"/>
                </a:lnTo>
                <a:lnTo>
                  <a:pt x="1984" y="13"/>
                </a:lnTo>
                <a:lnTo>
                  <a:pt x="1982" y="13"/>
                </a:lnTo>
                <a:lnTo>
                  <a:pt x="1967" y="17"/>
                </a:lnTo>
                <a:lnTo>
                  <a:pt x="1961" y="17"/>
                </a:lnTo>
                <a:lnTo>
                  <a:pt x="1955" y="19"/>
                </a:lnTo>
                <a:lnTo>
                  <a:pt x="1951" y="21"/>
                </a:lnTo>
                <a:lnTo>
                  <a:pt x="1942" y="19"/>
                </a:lnTo>
                <a:lnTo>
                  <a:pt x="1938" y="19"/>
                </a:lnTo>
                <a:lnTo>
                  <a:pt x="1934" y="23"/>
                </a:lnTo>
                <a:lnTo>
                  <a:pt x="1940" y="27"/>
                </a:lnTo>
                <a:lnTo>
                  <a:pt x="1942" y="27"/>
                </a:lnTo>
                <a:lnTo>
                  <a:pt x="1951" y="25"/>
                </a:lnTo>
                <a:lnTo>
                  <a:pt x="1955" y="25"/>
                </a:lnTo>
                <a:lnTo>
                  <a:pt x="1959" y="25"/>
                </a:lnTo>
                <a:lnTo>
                  <a:pt x="1967" y="27"/>
                </a:lnTo>
                <a:lnTo>
                  <a:pt x="2007" y="30"/>
                </a:lnTo>
                <a:lnTo>
                  <a:pt x="2009" y="30"/>
                </a:lnTo>
                <a:lnTo>
                  <a:pt x="2009" y="32"/>
                </a:lnTo>
                <a:lnTo>
                  <a:pt x="2001" y="34"/>
                </a:lnTo>
                <a:lnTo>
                  <a:pt x="1999" y="32"/>
                </a:lnTo>
                <a:lnTo>
                  <a:pt x="1999" y="32"/>
                </a:lnTo>
                <a:lnTo>
                  <a:pt x="1997" y="32"/>
                </a:lnTo>
                <a:lnTo>
                  <a:pt x="1991" y="32"/>
                </a:lnTo>
                <a:lnTo>
                  <a:pt x="1955" y="30"/>
                </a:lnTo>
                <a:lnTo>
                  <a:pt x="1951" y="30"/>
                </a:lnTo>
                <a:lnTo>
                  <a:pt x="1949" y="30"/>
                </a:lnTo>
                <a:lnTo>
                  <a:pt x="1949" y="32"/>
                </a:lnTo>
                <a:lnTo>
                  <a:pt x="1961" y="38"/>
                </a:lnTo>
                <a:lnTo>
                  <a:pt x="1965" y="40"/>
                </a:lnTo>
                <a:lnTo>
                  <a:pt x="1967" y="44"/>
                </a:lnTo>
                <a:lnTo>
                  <a:pt x="1965" y="46"/>
                </a:lnTo>
                <a:lnTo>
                  <a:pt x="1963" y="48"/>
                </a:lnTo>
                <a:lnTo>
                  <a:pt x="1961" y="53"/>
                </a:lnTo>
                <a:lnTo>
                  <a:pt x="1961" y="57"/>
                </a:lnTo>
                <a:lnTo>
                  <a:pt x="1961" y="59"/>
                </a:lnTo>
                <a:lnTo>
                  <a:pt x="1963" y="61"/>
                </a:lnTo>
                <a:lnTo>
                  <a:pt x="1963" y="61"/>
                </a:lnTo>
                <a:lnTo>
                  <a:pt x="1961" y="63"/>
                </a:lnTo>
                <a:lnTo>
                  <a:pt x="1959" y="65"/>
                </a:lnTo>
                <a:lnTo>
                  <a:pt x="1957" y="63"/>
                </a:lnTo>
                <a:lnTo>
                  <a:pt x="1951" y="63"/>
                </a:lnTo>
                <a:lnTo>
                  <a:pt x="1932" y="53"/>
                </a:lnTo>
                <a:lnTo>
                  <a:pt x="1921" y="50"/>
                </a:lnTo>
                <a:lnTo>
                  <a:pt x="1900" y="42"/>
                </a:lnTo>
                <a:lnTo>
                  <a:pt x="1884" y="40"/>
                </a:lnTo>
                <a:lnTo>
                  <a:pt x="1871" y="40"/>
                </a:lnTo>
                <a:lnTo>
                  <a:pt x="1869" y="40"/>
                </a:lnTo>
                <a:lnTo>
                  <a:pt x="1869" y="44"/>
                </a:lnTo>
                <a:lnTo>
                  <a:pt x="1873" y="48"/>
                </a:lnTo>
                <a:lnTo>
                  <a:pt x="1877" y="53"/>
                </a:lnTo>
                <a:lnTo>
                  <a:pt x="1888" y="57"/>
                </a:lnTo>
                <a:lnTo>
                  <a:pt x="1890" y="59"/>
                </a:lnTo>
                <a:lnTo>
                  <a:pt x="1888" y="61"/>
                </a:lnTo>
                <a:lnTo>
                  <a:pt x="1886" y="61"/>
                </a:lnTo>
                <a:lnTo>
                  <a:pt x="1877" y="59"/>
                </a:lnTo>
                <a:lnTo>
                  <a:pt x="1871" y="61"/>
                </a:lnTo>
                <a:lnTo>
                  <a:pt x="1863" y="57"/>
                </a:lnTo>
                <a:lnTo>
                  <a:pt x="1859" y="55"/>
                </a:lnTo>
                <a:lnTo>
                  <a:pt x="1844" y="46"/>
                </a:lnTo>
                <a:lnTo>
                  <a:pt x="1840" y="46"/>
                </a:lnTo>
                <a:lnTo>
                  <a:pt x="1838" y="48"/>
                </a:lnTo>
                <a:lnTo>
                  <a:pt x="1838" y="53"/>
                </a:lnTo>
                <a:lnTo>
                  <a:pt x="1842" y="55"/>
                </a:lnTo>
                <a:lnTo>
                  <a:pt x="1840" y="59"/>
                </a:lnTo>
                <a:lnTo>
                  <a:pt x="1840" y="61"/>
                </a:lnTo>
                <a:lnTo>
                  <a:pt x="1838" y="63"/>
                </a:lnTo>
                <a:lnTo>
                  <a:pt x="1835" y="65"/>
                </a:lnTo>
                <a:lnTo>
                  <a:pt x="1833" y="67"/>
                </a:lnTo>
                <a:lnTo>
                  <a:pt x="1831" y="69"/>
                </a:lnTo>
                <a:lnTo>
                  <a:pt x="1831" y="67"/>
                </a:lnTo>
                <a:lnTo>
                  <a:pt x="1831" y="65"/>
                </a:lnTo>
                <a:lnTo>
                  <a:pt x="1831" y="55"/>
                </a:lnTo>
                <a:lnTo>
                  <a:pt x="1829" y="50"/>
                </a:lnTo>
                <a:lnTo>
                  <a:pt x="1827" y="48"/>
                </a:lnTo>
                <a:lnTo>
                  <a:pt x="1825" y="46"/>
                </a:lnTo>
                <a:lnTo>
                  <a:pt x="1821" y="46"/>
                </a:lnTo>
                <a:lnTo>
                  <a:pt x="1817" y="44"/>
                </a:lnTo>
                <a:lnTo>
                  <a:pt x="1815" y="44"/>
                </a:lnTo>
                <a:lnTo>
                  <a:pt x="1806" y="46"/>
                </a:lnTo>
                <a:lnTo>
                  <a:pt x="1804" y="46"/>
                </a:lnTo>
                <a:lnTo>
                  <a:pt x="1802" y="48"/>
                </a:lnTo>
                <a:lnTo>
                  <a:pt x="1794" y="48"/>
                </a:lnTo>
                <a:lnTo>
                  <a:pt x="1787" y="48"/>
                </a:lnTo>
                <a:lnTo>
                  <a:pt x="1771" y="50"/>
                </a:lnTo>
                <a:lnTo>
                  <a:pt x="1758" y="53"/>
                </a:lnTo>
                <a:lnTo>
                  <a:pt x="1750" y="57"/>
                </a:lnTo>
                <a:lnTo>
                  <a:pt x="1750" y="57"/>
                </a:lnTo>
                <a:lnTo>
                  <a:pt x="1756" y="59"/>
                </a:lnTo>
                <a:lnTo>
                  <a:pt x="1760" y="61"/>
                </a:lnTo>
                <a:lnTo>
                  <a:pt x="1764" y="65"/>
                </a:lnTo>
                <a:lnTo>
                  <a:pt x="1771" y="69"/>
                </a:lnTo>
                <a:lnTo>
                  <a:pt x="1779" y="74"/>
                </a:lnTo>
                <a:lnTo>
                  <a:pt x="1783" y="76"/>
                </a:lnTo>
                <a:lnTo>
                  <a:pt x="1787" y="78"/>
                </a:lnTo>
                <a:lnTo>
                  <a:pt x="1787" y="78"/>
                </a:lnTo>
                <a:lnTo>
                  <a:pt x="1785" y="78"/>
                </a:lnTo>
                <a:lnTo>
                  <a:pt x="1783" y="78"/>
                </a:lnTo>
                <a:lnTo>
                  <a:pt x="1781" y="76"/>
                </a:lnTo>
                <a:lnTo>
                  <a:pt x="1775" y="74"/>
                </a:lnTo>
                <a:lnTo>
                  <a:pt x="1771" y="71"/>
                </a:lnTo>
                <a:lnTo>
                  <a:pt x="1766" y="69"/>
                </a:lnTo>
                <a:lnTo>
                  <a:pt x="1762" y="67"/>
                </a:lnTo>
                <a:lnTo>
                  <a:pt x="1754" y="63"/>
                </a:lnTo>
                <a:lnTo>
                  <a:pt x="1750" y="61"/>
                </a:lnTo>
                <a:lnTo>
                  <a:pt x="1743" y="61"/>
                </a:lnTo>
                <a:lnTo>
                  <a:pt x="1739" y="59"/>
                </a:lnTo>
                <a:lnTo>
                  <a:pt x="1737" y="59"/>
                </a:lnTo>
                <a:lnTo>
                  <a:pt x="1733" y="59"/>
                </a:lnTo>
                <a:lnTo>
                  <a:pt x="1727" y="61"/>
                </a:lnTo>
                <a:lnTo>
                  <a:pt x="1724" y="63"/>
                </a:lnTo>
                <a:lnTo>
                  <a:pt x="1720" y="65"/>
                </a:lnTo>
                <a:lnTo>
                  <a:pt x="1720" y="67"/>
                </a:lnTo>
                <a:lnTo>
                  <a:pt x="1722" y="69"/>
                </a:lnTo>
                <a:lnTo>
                  <a:pt x="1722" y="74"/>
                </a:lnTo>
                <a:lnTo>
                  <a:pt x="1722" y="78"/>
                </a:lnTo>
                <a:lnTo>
                  <a:pt x="1722" y="82"/>
                </a:lnTo>
                <a:lnTo>
                  <a:pt x="1720" y="84"/>
                </a:lnTo>
                <a:lnTo>
                  <a:pt x="1718" y="86"/>
                </a:lnTo>
                <a:lnTo>
                  <a:pt x="1716" y="86"/>
                </a:lnTo>
                <a:lnTo>
                  <a:pt x="1714" y="86"/>
                </a:lnTo>
                <a:lnTo>
                  <a:pt x="1712" y="86"/>
                </a:lnTo>
                <a:lnTo>
                  <a:pt x="1710" y="86"/>
                </a:lnTo>
                <a:lnTo>
                  <a:pt x="1706" y="84"/>
                </a:lnTo>
                <a:lnTo>
                  <a:pt x="1699" y="84"/>
                </a:lnTo>
                <a:lnTo>
                  <a:pt x="1697" y="84"/>
                </a:lnTo>
                <a:lnTo>
                  <a:pt x="1695" y="84"/>
                </a:lnTo>
                <a:lnTo>
                  <a:pt x="1691" y="86"/>
                </a:lnTo>
                <a:lnTo>
                  <a:pt x="1691" y="88"/>
                </a:lnTo>
                <a:lnTo>
                  <a:pt x="1693" y="92"/>
                </a:lnTo>
                <a:lnTo>
                  <a:pt x="1695" y="95"/>
                </a:lnTo>
                <a:lnTo>
                  <a:pt x="1695" y="95"/>
                </a:lnTo>
                <a:lnTo>
                  <a:pt x="1689" y="90"/>
                </a:lnTo>
                <a:lnTo>
                  <a:pt x="1687" y="90"/>
                </a:lnTo>
                <a:lnTo>
                  <a:pt x="1685" y="88"/>
                </a:lnTo>
                <a:lnTo>
                  <a:pt x="1683" y="88"/>
                </a:lnTo>
                <a:lnTo>
                  <a:pt x="1672" y="90"/>
                </a:lnTo>
                <a:lnTo>
                  <a:pt x="1670" y="92"/>
                </a:lnTo>
                <a:lnTo>
                  <a:pt x="1666" y="97"/>
                </a:lnTo>
                <a:lnTo>
                  <a:pt x="1662" y="99"/>
                </a:lnTo>
                <a:lnTo>
                  <a:pt x="1657" y="101"/>
                </a:lnTo>
                <a:lnTo>
                  <a:pt x="1655" y="103"/>
                </a:lnTo>
                <a:lnTo>
                  <a:pt x="1651" y="103"/>
                </a:lnTo>
                <a:lnTo>
                  <a:pt x="1649" y="103"/>
                </a:lnTo>
                <a:lnTo>
                  <a:pt x="1647" y="105"/>
                </a:lnTo>
                <a:lnTo>
                  <a:pt x="1643" y="107"/>
                </a:lnTo>
                <a:lnTo>
                  <a:pt x="1636" y="111"/>
                </a:lnTo>
                <a:lnTo>
                  <a:pt x="1636" y="111"/>
                </a:lnTo>
                <a:lnTo>
                  <a:pt x="1634" y="115"/>
                </a:lnTo>
                <a:lnTo>
                  <a:pt x="1634" y="118"/>
                </a:lnTo>
                <a:lnTo>
                  <a:pt x="1634" y="120"/>
                </a:lnTo>
                <a:lnTo>
                  <a:pt x="1636" y="120"/>
                </a:lnTo>
                <a:lnTo>
                  <a:pt x="1639" y="122"/>
                </a:lnTo>
                <a:lnTo>
                  <a:pt x="1639" y="122"/>
                </a:lnTo>
                <a:lnTo>
                  <a:pt x="1645" y="122"/>
                </a:lnTo>
                <a:lnTo>
                  <a:pt x="1647" y="122"/>
                </a:lnTo>
                <a:lnTo>
                  <a:pt x="1651" y="124"/>
                </a:lnTo>
                <a:lnTo>
                  <a:pt x="1655" y="124"/>
                </a:lnTo>
                <a:lnTo>
                  <a:pt x="1657" y="122"/>
                </a:lnTo>
                <a:lnTo>
                  <a:pt x="1659" y="122"/>
                </a:lnTo>
                <a:lnTo>
                  <a:pt x="1664" y="122"/>
                </a:lnTo>
                <a:lnTo>
                  <a:pt x="1666" y="122"/>
                </a:lnTo>
                <a:lnTo>
                  <a:pt x="1670" y="122"/>
                </a:lnTo>
                <a:lnTo>
                  <a:pt x="1672" y="120"/>
                </a:lnTo>
                <a:lnTo>
                  <a:pt x="1674" y="120"/>
                </a:lnTo>
                <a:lnTo>
                  <a:pt x="1676" y="120"/>
                </a:lnTo>
                <a:lnTo>
                  <a:pt x="1678" y="120"/>
                </a:lnTo>
                <a:lnTo>
                  <a:pt x="1678" y="122"/>
                </a:lnTo>
                <a:lnTo>
                  <a:pt x="1674" y="122"/>
                </a:lnTo>
                <a:lnTo>
                  <a:pt x="1672" y="122"/>
                </a:lnTo>
                <a:lnTo>
                  <a:pt x="1670" y="124"/>
                </a:lnTo>
                <a:lnTo>
                  <a:pt x="1668" y="126"/>
                </a:lnTo>
                <a:lnTo>
                  <a:pt x="1668" y="128"/>
                </a:lnTo>
                <a:lnTo>
                  <a:pt x="1666" y="132"/>
                </a:lnTo>
                <a:lnTo>
                  <a:pt x="1664" y="139"/>
                </a:lnTo>
                <a:lnTo>
                  <a:pt x="1662" y="143"/>
                </a:lnTo>
                <a:lnTo>
                  <a:pt x="1659" y="145"/>
                </a:lnTo>
                <a:lnTo>
                  <a:pt x="1657" y="147"/>
                </a:lnTo>
                <a:lnTo>
                  <a:pt x="1653" y="151"/>
                </a:lnTo>
                <a:lnTo>
                  <a:pt x="1651" y="153"/>
                </a:lnTo>
                <a:lnTo>
                  <a:pt x="1651" y="153"/>
                </a:lnTo>
                <a:lnTo>
                  <a:pt x="1649" y="153"/>
                </a:lnTo>
                <a:lnTo>
                  <a:pt x="1643" y="151"/>
                </a:lnTo>
                <a:lnTo>
                  <a:pt x="1632" y="153"/>
                </a:lnTo>
                <a:lnTo>
                  <a:pt x="1630" y="153"/>
                </a:lnTo>
                <a:lnTo>
                  <a:pt x="1626" y="153"/>
                </a:lnTo>
                <a:lnTo>
                  <a:pt x="1624" y="155"/>
                </a:lnTo>
                <a:lnTo>
                  <a:pt x="1622" y="155"/>
                </a:lnTo>
                <a:lnTo>
                  <a:pt x="1618" y="155"/>
                </a:lnTo>
                <a:lnTo>
                  <a:pt x="1611" y="157"/>
                </a:lnTo>
                <a:lnTo>
                  <a:pt x="1607" y="157"/>
                </a:lnTo>
                <a:lnTo>
                  <a:pt x="1607" y="159"/>
                </a:lnTo>
                <a:lnTo>
                  <a:pt x="1609" y="159"/>
                </a:lnTo>
                <a:lnTo>
                  <a:pt x="1609" y="162"/>
                </a:lnTo>
                <a:lnTo>
                  <a:pt x="1609" y="162"/>
                </a:lnTo>
                <a:lnTo>
                  <a:pt x="1595" y="164"/>
                </a:lnTo>
                <a:lnTo>
                  <a:pt x="1588" y="166"/>
                </a:lnTo>
                <a:lnTo>
                  <a:pt x="1584" y="166"/>
                </a:lnTo>
                <a:lnTo>
                  <a:pt x="1582" y="168"/>
                </a:lnTo>
                <a:lnTo>
                  <a:pt x="1580" y="168"/>
                </a:lnTo>
                <a:lnTo>
                  <a:pt x="1574" y="168"/>
                </a:lnTo>
                <a:lnTo>
                  <a:pt x="1571" y="168"/>
                </a:lnTo>
                <a:lnTo>
                  <a:pt x="1569" y="168"/>
                </a:lnTo>
                <a:lnTo>
                  <a:pt x="1565" y="170"/>
                </a:lnTo>
                <a:lnTo>
                  <a:pt x="1559" y="172"/>
                </a:lnTo>
                <a:lnTo>
                  <a:pt x="1557" y="172"/>
                </a:lnTo>
                <a:lnTo>
                  <a:pt x="1555" y="176"/>
                </a:lnTo>
                <a:lnTo>
                  <a:pt x="1555" y="176"/>
                </a:lnTo>
                <a:lnTo>
                  <a:pt x="1555" y="178"/>
                </a:lnTo>
                <a:lnTo>
                  <a:pt x="1557" y="178"/>
                </a:lnTo>
                <a:lnTo>
                  <a:pt x="1557" y="178"/>
                </a:lnTo>
                <a:lnTo>
                  <a:pt x="1553" y="183"/>
                </a:lnTo>
                <a:lnTo>
                  <a:pt x="1553" y="183"/>
                </a:lnTo>
                <a:lnTo>
                  <a:pt x="1557" y="185"/>
                </a:lnTo>
                <a:lnTo>
                  <a:pt x="1561" y="189"/>
                </a:lnTo>
                <a:lnTo>
                  <a:pt x="1563" y="189"/>
                </a:lnTo>
                <a:lnTo>
                  <a:pt x="1563" y="189"/>
                </a:lnTo>
                <a:lnTo>
                  <a:pt x="1569" y="191"/>
                </a:lnTo>
                <a:lnTo>
                  <a:pt x="1571" y="191"/>
                </a:lnTo>
                <a:lnTo>
                  <a:pt x="1574" y="193"/>
                </a:lnTo>
                <a:lnTo>
                  <a:pt x="1576" y="193"/>
                </a:lnTo>
                <a:lnTo>
                  <a:pt x="1580" y="195"/>
                </a:lnTo>
                <a:lnTo>
                  <a:pt x="1584" y="195"/>
                </a:lnTo>
                <a:lnTo>
                  <a:pt x="1584" y="193"/>
                </a:lnTo>
                <a:lnTo>
                  <a:pt x="1588" y="193"/>
                </a:lnTo>
                <a:lnTo>
                  <a:pt x="1592" y="193"/>
                </a:lnTo>
                <a:lnTo>
                  <a:pt x="1592" y="193"/>
                </a:lnTo>
                <a:lnTo>
                  <a:pt x="1590" y="193"/>
                </a:lnTo>
                <a:lnTo>
                  <a:pt x="1586" y="197"/>
                </a:lnTo>
                <a:lnTo>
                  <a:pt x="1586" y="197"/>
                </a:lnTo>
                <a:lnTo>
                  <a:pt x="1588" y="197"/>
                </a:lnTo>
                <a:lnTo>
                  <a:pt x="1592" y="199"/>
                </a:lnTo>
                <a:lnTo>
                  <a:pt x="1592" y="201"/>
                </a:lnTo>
                <a:lnTo>
                  <a:pt x="1595" y="201"/>
                </a:lnTo>
                <a:lnTo>
                  <a:pt x="1603" y="204"/>
                </a:lnTo>
                <a:lnTo>
                  <a:pt x="1605" y="204"/>
                </a:lnTo>
                <a:lnTo>
                  <a:pt x="1607" y="204"/>
                </a:lnTo>
                <a:lnTo>
                  <a:pt x="1609" y="204"/>
                </a:lnTo>
                <a:lnTo>
                  <a:pt x="1609" y="201"/>
                </a:lnTo>
                <a:lnTo>
                  <a:pt x="1611" y="201"/>
                </a:lnTo>
                <a:lnTo>
                  <a:pt x="1613" y="199"/>
                </a:lnTo>
                <a:lnTo>
                  <a:pt x="1615" y="199"/>
                </a:lnTo>
                <a:lnTo>
                  <a:pt x="1618" y="201"/>
                </a:lnTo>
                <a:lnTo>
                  <a:pt x="1620" y="201"/>
                </a:lnTo>
                <a:lnTo>
                  <a:pt x="1624" y="204"/>
                </a:lnTo>
                <a:lnTo>
                  <a:pt x="1628" y="204"/>
                </a:lnTo>
                <a:lnTo>
                  <a:pt x="1630" y="201"/>
                </a:lnTo>
                <a:lnTo>
                  <a:pt x="1634" y="199"/>
                </a:lnTo>
                <a:lnTo>
                  <a:pt x="1639" y="197"/>
                </a:lnTo>
                <a:lnTo>
                  <a:pt x="1641" y="197"/>
                </a:lnTo>
                <a:lnTo>
                  <a:pt x="1641" y="197"/>
                </a:lnTo>
                <a:lnTo>
                  <a:pt x="1645" y="199"/>
                </a:lnTo>
                <a:lnTo>
                  <a:pt x="1647" y="201"/>
                </a:lnTo>
                <a:lnTo>
                  <a:pt x="1647" y="204"/>
                </a:lnTo>
                <a:lnTo>
                  <a:pt x="1647" y="204"/>
                </a:lnTo>
                <a:lnTo>
                  <a:pt x="1645" y="206"/>
                </a:lnTo>
                <a:lnTo>
                  <a:pt x="1645" y="208"/>
                </a:lnTo>
                <a:lnTo>
                  <a:pt x="1647" y="210"/>
                </a:lnTo>
                <a:lnTo>
                  <a:pt x="1647" y="210"/>
                </a:lnTo>
                <a:lnTo>
                  <a:pt x="1641" y="208"/>
                </a:lnTo>
                <a:lnTo>
                  <a:pt x="1639" y="208"/>
                </a:lnTo>
                <a:lnTo>
                  <a:pt x="1630" y="208"/>
                </a:lnTo>
                <a:lnTo>
                  <a:pt x="1620" y="208"/>
                </a:lnTo>
                <a:lnTo>
                  <a:pt x="1613" y="208"/>
                </a:lnTo>
                <a:lnTo>
                  <a:pt x="1611" y="210"/>
                </a:lnTo>
                <a:lnTo>
                  <a:pt x="1609" y="212"/>
                </a:lnTo>
                <a:lnTo>
                  <a:pt x="1599" y="212"/>
                </a:lnTo>
                <a:lnTo>
                  <a:pt x="1584" y="212"/>
                </a:lnTo>
                <a:lnTo>
                  <a:pt x="1582" y="214"/>
                </a:lnTo>
                <a:lnTo>
                  <a:pt x="1580" y="214"/>
                </a:lnTo>
                <a:lnTo>
                  <a:pt x="1578" y="214"/>
                </a:lnTo>
                <a:lnTo>
                  <a:pt x="1578" y="216"/>
                </a:lnTo>
                <a:lnTo>
                  <a:pt x="1578" y="218"/>
                </a:lnTo>
                <a:lnTo>
                  <a:pt x="1580" y="218"/>
                </a:lnTo>
                <a:lnTo>
                  <a:pt x="1582" y="220"/>
                </a:lnTo>
                <a:lnTo>
                  <a:pt x="1582" y="220"/>
                </a:lnTo>
                <a:lnTo>
                  <a:pt x="1582" y="222"/>
                </a:lnTo>
                <a:lnTo>
                  <a:pt x="1582" y="222"/>
                </a:lnTo>
                <a:lnTo>
                  <a:pt x="1582" y="222"/>
                </a:lnTo>
                <a:lnTo>
                  <a:pt x="1584" y="224"/>
                </a:lnTo>
                <a:lnTo>
                  <a:pt x="1588" y="224"/>
                </a:lnTo>
                <a:lnTo>
                  <a:pt x="1590" y="222"/>
                </a:lnTo>
                <a:lnTo>
                  <a:pt x="1599" y="218"/>
                </a:lnTo>
                <a:lnTo>
                  <a:pt x="1599" y="220"/>
                </a:lnTo>
                <a:lnTo>
                  <a:pt x="1597" y="220"/>
                </a:lnTo>
                <a:lnTo>
                  <a:pt x="1595" y="222"/>
                </a:lnTo>
                <a:lnTo>
                  <a:pt x="1595" y="224"/>
                </a:lnTo>
                <a:lnTo>
                  <a:pt x="1597" y="224"/>
                </a:lnTo>
                <a:lnTo>
                  <a:pt x="1597" y="227"/>
                </a:lnTo>
                <a:lnTo>
                  <a:pt x="1599" y="227"/>
                </a:lnTo>
                <a:lnTo>
                  <a:pt x="1605" y="229"/>
                </a:lnTo>
                <a:lnTo>
                  <a:pt x="1611" y="229"/>
                </a:lnTo>
                <a:lnTo>
                  <a:pt x="1620" y="229"/>
                </a:lnTo>
                <a:lnTo>
                  <a:pt x="1622" y="229"/>
                </a:lnTo>
                <a:lnTo>
                  <a:pt x="1620" y="229"/>
                </a:lnTo>
                <a:lnTo>
                  <a:pt x="1620" y="231"/>
                </a:lnTo>
                <a:lnTo>
                  <a:pt x="1613" y="231"/>
                </a:lnTo>
                <a:lnTo>
                  <a:pt x="1609" y="231"/>
                </a:lnTo>
                <a:lnTo>
                  <a:pt x="1603" y="235"/>
                </a:lnTo>
                <a:lnTo>
                  <a:pt x="1601" y="237"/>
                </a:lnTo>
                <a:lnTo>
                  <a:pt x="1601" y="237"/>
                </a:lnTo>
                <a:lnTo>
                  <a:pt x="1603" y="239"/>
                </a:lnTo>
                <a:lnTo>
                  <a:pt x="1607" y="239"/>
                </a:lnTo>
                <a:lnTo>
                  <a:pt x="1611" y="243"/>
                </a:lnTo>
                <a:lnTo>
                  <a:pt x="1615" y="243"/>
                </a:lnTo>
                <a:lnTo>
                  <a:pt x="1618" y="245"/>
                </a:lnTo>
                <a:lnTo>
                  <a:pt x="1620" y="245"/>
                </a:lnTo>
                <a:lnTo>
                  <a:pt x="1641" y="250"/>
                </a:lnTo>
                <a:lnTo>
                  <a:pt x="1643" y="250"/>
                </a:lnTo>
                <a:lnTo>
                  <a:pt x="1639" y="248"/>
                </a:lnTo>
                <a:lnTo>
                  <a:pt x="1636" y="243"/>
                </a:lnTo>
                <a:lnTo>
                  <a:pt x="1636" y="243"/>
                </a:lnTo>
                <a:lnTo>
                  <a:pt x="1636" y="241"/>
                </a:lnTo>
                <a:lnTo>
                  <a:pt x="1639" y="241"/>
                </a:lnTo>
                <a:lnTo>
                  <a:pt x="1643" y="243"/>
                </a:lnTo>
                <a:lnTo>
                  <a:pt x="1643" y="243"/>
                </a:lnTo>
                <a:lnTo>
                  <a:pt x="1645" y="243"/>
                </a:lnTo>
                <a:lnTo>
                  <a:pt x="1647" y="243"/>
                </a:lnTo>
                <a:lnTo>
                  <a:pt x="1649" y="241"/>
                </a:lnTo>
                <a:lnTo>
                  <a:pt x="1653" y="241"/>
                </a:lnTo>
                <a:lnTo>
                  <a:pt x="1653" y="241"/>
                </a:lnTo>
                <a:lnTo>
                  <a:pt x="1655" y="241"/>
                </a:lnTo>
                <a:lnTo>
                  <a:pt x="1655" y="243"/>
                </a:lnTo>
                <a:lnTo>
                  <a:pt x="1657" y="243"/>
                </a:lnTo>
                <a:lnTo>
                  <a:pt x="1659" y="243"/>
                </a:lnTo>
                <a:lnTo>
                  <a:pt x="1662" y="243"/>
                </a:lnTo>
                <a:lnTo>
                  <a:pt x="1662" y="243"/>
                </a:lnTo>
                <a:lnTo>
                  <a:pt x="1666" y="243"/>
                </a:lnTo>
                <a:lnTo>
                  <a:pt x="1668" y="243"/>
                </a:lnTo>
                <a:lnTo>
                  <a:pt x="1670" y="241"/>
                </a:lnTo>
                <a:lnTo>
                  <a:pt x="1672" y="241"/>
                </a:lnTo>
                <a:lnTo>
                  <a:pt x="1674" y="239"/>
                </a:lnTo>
                <a:lnTo>
                  <a:pt x="1676" y="239"/>
                </a:lnTo>
                <a:lnTo>
                  <a:pt x="1676" y="239"/>
                </a:lnTo>
                <a:lnTo>
                  <a:pt x="1678" y="241"/>
                </a:lnTo>
                <a:lnTo>
                  <a:pt x="1680" y="241"/>
                </a:lnTo>
                <a:lnTo>
                  <a:pt x="1683" y="241"/>
                </a:lnTo>
                <a:lnTo>
                  <a:pt x="1687" y="239"/>
                </a:lnTo>
                <a:lnTo>
                  <a:pt x="1689" y="239"/>
                </a:lnTo>
                <a:lnTo>
                  <a:pt x="1691" y="237"/>
                </a:lnTo>
                <a:lnTo>
                  <a:pt x="1695" y="239"/>
                </a:lnTo>
                <a:lnTo>
                  <a:pt x="1697" y="241"/>
                </a:lnTo>
                <a:lnTo>
                  <a:pt x="1699" y="241"/>
                </a:lnTo>
                <a:lnTo>
                  <a:pt x="1701" y="241"/>
                </a:lnTo>
                <a:lnTo>
                  <a:pt x="1708" y="241"/>
                </a:lnTo>
                <a:lnTo>
                  <a:pt x="1714" y="243"/>
                </a:lnTo>
                <a:lnTo>
                  <a:pt x="1718" y="243"/>
                </a:lnTo>
                <a:lnTo>
                  <a:pt x="1720" y="243"/>
                </a:lnTo>
                <a:lnTo>
                  <a:pt x="1727" y="245"/>
                </a:lnTo>
                <a:lnTo>
                  <a:pt x="1737" y="248"/>
                </a:lnTo>
                <a:lnTo>
                  <a:pt x="1743" y="252"/>
                </a:lnTo>
                <a:lnTo>
                  <a:pt x="1747" y="252"/>
                </a:lnTo>
                <a:lnTo>
                  <a:pt x="1750" y="254"/>
                </a:lnTo>
                <a:lnTo>
                  <a:pt x="1752" y="256"/>
                </a:lnTo>
                <a:lnTo>
                  <a:pt x="1754" y="256"/>
                </a:lnTo>
                <a:lnTo>
                  <a:pt x="1758" y="256"/>
                </a:lnTo>
                <a:lnTo>
                  <a:pt x="1760" y="258"/>
                </a:lnTo>
                <a:lnTo>
                  <a:pt x="1762" y="260"/>
                </a:lnTo>
                <a:lnTo>
                  <a:pt x="1764" y="262"/>
                </a:lnTo>
                <a:lnTo>
                  <a:pt x="1764" y="264"/>
                </a:lnTo>
                <a:lnTo>
                  <a:pt x="1758" y="266"/>
                </a:lnTo>
                <a:lnTo>
                  <a:pt x="1760" y="266"/>
                </a:lnTo>
                <a:lnTo>
                  <a:pt x="1764" y="269"/>
                </a:lnTo>
                <a:lnTo>
                  <a:pt x="1764" y="271"/>
                </a:lnTo>
                <a:lnTo>
                  <a:pt x="1766" y="271"/>
                </a:lnTo>
                <a:lnTo>
                  <a:pt x="1768" y="275"/>
                </a:lnTo>
                <a:lnTo>
                  <a:pt x="1771" y="277"/>
                </a:lnTo>
                <a:lnTo>
                  <a:pt x="1777" y="279"/>
                </a:lnTo>
                <a:lnTo>
                  <a:pt x="1779" y="281"/>
                </a:lnTo>
                <a:lnTo>
                  <a:pt x="1781" y="281"/>
                </a:lnTo>
                <a:lnTo>
                  <a:pt x="1783" y="283"/>
                </a:lnTo>
                <a:lnTo>
                  <a:pt x="1783" y="285"/>
                </a:lnTo>
                <a:lnTo>
                  <a:pt x="1783" y="285"/>
                </a:lnTo>
                <a:lnTo>
                  <a:pt x="1785" y="287"/>
                </a:lnTo>
                <a:lnTo>
                  <a:pt x="1789" y="287"/>
                </a:lnTo>
                <a:lnTo>
                  <a:pt x="1794" y="292"/>
                </a:lnTo>
                <a:lnTo>
                  <a:pt x="1791" y="292"/>
                </a:lnTo>
                <a:lnTo>
                  <a:pt x="1789" y="292"/>
                </a:lnTo>
                <a:lnTo>
                  <a:pt x="1787" y="294"/>
                </a:lnTo>
                <a:lnTo>
                  <a:pt x="1785" y="294"/>
                </a:lnTo>
                <a:lnTo>
                  <a:pt x="1787" y="296"/>
                </a:lnTo>
                <a:lnTo>
                  <a:pt x="1787" y="296"/>
                </a:lnTo>
                <a:lnTo>
                  <a:pt x="1787" y="298"/>
                </a:lnTo>
                <a:lnTo>
                  <a:pt x="1785" y="300"/>
                </a:lnTo>
                <a:lnTo>
                  <a:pt x="1783" y="300"/>
                </a:lnTo>
                <a:lnTo>
                  <a:pt x="1781" y="302"/>
                </a:lnTo>
                <a:lnTo>
                  <a:pt x="1779" y="302"/>
                </a:lnTo>
                <a:lnTo>
                  <a:pt x="1779" y="302"/>
                </a:lnTo>
                <a:lnTo>
                  <a:pt x="1783" y="302"/>
                </a:lnTo>
                <a:lnTo>
                  <a:pt x="1787" y="302"/>
                </a:lnTo>
                <a:lnTo>
                  <a:pt x="1789" y="300"/>
                </a:lnTo>
                <a:lnTo>
                  <a:pt x="1791" y="300"/>
                </a:lnTo>
                <a:lnTo>
                  <a:pt x="1791" y="302"/>
                </a:lnTo>
                <a:lnTo>
                  <a:pt x="1794" y="302"/>
                </a:lnTo>
                <a:lnTo>
                  <a:pt x="1794" y="304"/>
                </a:lnTo>
                <a:lnTo>
                  <a:pt x="1796" y="306"/>
                </a:lnTo>
                <a:lnTo>
                  <a:pt x="1796" y="306"/>
                </a:lnTo>
                <a:lnTo>
                  <a:pt x="1796" y="306"/>
                </a:lnTo>
                <a:lnTo>
                  <a:pt x="1796" y="308"/>
                </a:lnTo>
                <a:lnTo>
                  <a:pt x="1798" y="308"/>
                </a:lnTo>
                <a:lnTo>
                  <a:pt x="1798" y="310"/>
                </a:lnTo>
                <a:lnTo>
                  <a:pt x="1798" y="313"/>
                </a:lnTo>
                <a:lnTo>
                  <a:pt x="1798" y="313"/>
                </a:lnTo>
                <a:lnTo>
                  <a:pt x="1798" y="313"/>
                </a:lnTo>
                <a:lnTo>
                  <a:pt x="1796" y="315"/>
                </a:lnTo>
                <a:lnTo>
                  <a:pt x="1796" y="317"/>
                </a:lnTo>
                <a:lnTo>
                  <a:pt x="1796" y="317"/>
                </a:lnTo>
                <a:lnTo>
                  <a:pt x="1796" y="319"/>
                </a:lnTo>
                <a:lnTo>
                  <a:pt x="1796" y="319"/>
                </a:lnTo>
                <a:lnTo>
                  <a:pt x="1798" y="319"/>
                </a:lnTo>
                <a:lnTo>
                  <a:pt x="1800" y="321"/>
                </a:lnTo>
                <a:lnTo>
                  <a:pt x="1800" y="321"/>
                </a:lnTo>
                <a:lnTo>
                  <a:pt x="1800" y="323"/>
                </a:lnTo>
                <a:lnTo>
                  <a:pt x="1802" y="323"/>
                </a:lnTo>
                <a:lnTo>
                  <a:pt x="1804" y="321"/>
                </a:lnTo>
                <a:lnTo>
                  <a:pt x="1806" y="323"/>
                </a:lnTo>
                <a:lnTo>
                  <a:pt x="1806" y="325"/>
                </a:lnTo>
                <a:lnTo>
                  <a:pt x="1806" y="325"/>
                </a:lnTo>
                <a:lnTo>
                  <a:pt x="1806" y="327"/>
                </a:lnTo>
                <a:lnTo>
                  <a:pt x="1804" y="329"/>
                </a:lnTo>
                <a:lnTo>
                  <a:pt x="1802" y="329"/>
                </a:lnTo>
                <a:lnTo>
                  <a:pt x="1800" y="329"/>
                </a:lnTo>
                <a:lnTo>
                  <a:pt x="1800" y="331"/>
                </a:lnTo>
                <a:lnTo>
                  <a:pt x="1802" y="333"/>
                </a:lnTo>
                <a:lnTo>
                  <a:pt x="1802" y="333"/>
                </a:lnTo>
                <a:lnTo>
                  <a:pt x="1802" y="333"/>
                </a:lnTo>
                <a:lnTo>
                  <a:pt x="1804" y="333"/>
                </a:lnTo>
                <a:lnTo>
                  <a:pt x="1806" y="333"/>
                </a:lnTo>
                <a:lnTo>
                  <a:pt x="1806" y="336"/>
                </a:lnTo>
                <a:lnTo>
                  <a:pt x="1808" y="336"/>
                </a:lnTo>
                <a:lnTo>
                  <a:pt x="1808" y="333"/>
                </a:lnTo>
                <a:lnTo>
                  <a:pt x="1810" y="333"/>
                </a:lnTo>
                <a:lnTo>
                  <a:pt x="1812" y="333"/>
                </a:lnTo>
                <a:lnTo>
                  <a:pt x="1815" y="336"/>
                </a:lnTo>
                <a:lnTo>
                  <a:pt x="1815" y="338"/>
                </a:lnTo>
                <a:lnTo>
                  <a:pt x="1815" y="338"/>
                </a:lnTo>
                <a:lnTo>
                  <a:pt x="1815" y="340"/>
                </a:lnTo>
                <a:lnTo>
                  <a:pt x="1815" y="340"/>
                </a:lnTo>
                <a:lnTo>
                  <a:pt x="1815" y="342"/>
                </a:lnTo>
                <a:lnTo>
                  <a:pt x="1815" y="344"/>
                </a:lnTo>
                <a:lnTo>
                  <a:pt x="1812" y="344"/>
                </a:lnTo>
                <a:lnTo>
                  <a:pt x="1810" y="346"/>
                </a:lnTo>
                <a:lnTo>
                  <a:pt x="1808" y="346"/>
                </a:lnTo>
                <a:lnTo>
                  <a:pt x="1804" y="346"/>
                </a:lnTo>
                <a:lnTo>
                  <a:pt x="1802" y="348"/>
                </a:lnTo>
                <a:lnTo>
                  <a:pt x="1802" y="348"/>
                </a:lnTo>
                <a:lnTo>
                  <a:pt x="1804" y="348"/>
                </a:lnTo>
                <a:lnTo>
                  <a:pt x="1806" y="350"/>
                </a:lnTo>
                <a:lnTo>
                  <a:pt x="1806" y="352"/>
                </a:lnTo>
                <a:lnTo>
                  <a:pt x="1802" y="352"/>
                </a:lnTo>
                <a:lnTo>
                  <a:pt x="1802" y="352"/>
                </a:lnTo>
                <a:lnTo>
                  <a:pt x="1802" y="354"/>
                </a:lnTo>
                <a:lnTo>
                  <a:pt x="1802" y="357"/>
                </a:lnTo>
                <a:lnTo>
                  <a:pt x="1806" y="354"/>
                </a:lnTo>
                <a:lnTo>
                  <a:pt x="1812" y="350"/>
                </a:lnTo>
                <a:lnTo>
                  <a:pt x="1812" y="350"/>
                </a:lnTo>
                <a:lnTo>
                  <a:pt x="1812" y="350"/>
                </a:lnTo>
                <a:lnTo>
                  <a:pt x="1812" y="352"/>
                </a:lnTo>
                <a:lnTo>
                  <a:pt x="1810" y="352"/>
                </a:lnTo>
                <a:lnTo>
                  <a:pt x="1806" y="357"/>
                </a:lnTo>
                <a:lnTo>
                  <a:pt x="1804" y="361"/>
                </a:lnTo>
                <a:lnTo>
                  <a:pt x="1802" y="367"/>
                </a:lnTo>
                <a:lnTo>
                  <a:pt x="1802" y="367"/>
                </a:lnTo>
                <a:lnTo>
                  <a:pt x="1802" y="369"/>
                </a:lnTo>
                <a:lnTo>
                  <a:pt x="1802" y="371"/>
                </a:lnTo>
                <a:lnTo>
                  <a:pt x="1802" y="373"/>
                </a:lnTo>
                <a:lnTo>
                  <a:pt x="1804" y="375"/>
                </a:lnTo>
                <a:lnTo>
                  <a:pt x="1806" y="375"/>
                </a:lnTo>
                <a:lnTo>
                  <a:pt x="1810" y="375"/>
                </a:lnTo>
                <a:lnTo>
                  <a:pt x="1815" y="378"/>
                </a:lnTo>
                <a:lnTo>
                  <a:pt x="1815" y="378"/>
                </a:lnTo>
                <a:lnTo>
                  <a:pt x="1821" y="378"/>
                </a:lnTo>
                <a:lnTo>
                  <a:pt x="1823" y="375"/>
                </a:lnTo>
                <a:lnTo>
                  <a:pt x="1823" y="375"/>
                </a:lnTo>
                <a:lnTo>
                  <a:pt x="1825" y="375"/>
                </a:lnTo>
                <a:lnTo>
                  <a:pt x="1827" y="373"/>
                </a:lnTo>
                <a:lnTo>
                  <a:pt x="1825" y="371"/>
                </a:lnTo>
                <a:lnTo>
                  <a:pt x="1825" y="369"/>
                </a:lnTo>
                <a:lnTo>
                  <a:pt x="1825" y="369"/>
                </a:lnTo>
                <a:lnTo>
                  <a:pt x="1827" y="369"/>
                </a:lnTo>
                <a:lnTo>
                  <a:pt x="1829" y="369"/>
                </a:lnTo>
                <a:lnTo>
                  <a:pt x="1829" y="367"/>
                </a:lnTo>
                <a:lnTo>
                  <a:pt x="1829" y="367"/>
                </a:lnTo>
                <a:lnTo>
                  <a:pt x="1831" y="365"/>
                </a:lnTo>
                <a:lnTo>
                  <a:pt x="1833" y="365"/>
                </a:lnTo>
                <a:lnTo>
                  <a:pt x="1833" y="363"/>
                </a:lnTo>
                <a:lnTo>
                  <a:pt x="1833" y="361"/>
                </a:lnTo>
                <a:lnTo>
                  <a:pt x="1831" y="359"/>
                </a:lnTo>
                <a:lnTo>
                  <a:pt x="1829" y="359"/>
                </a:lnTo>
                <a:lnTo>
                  <a:pt x="1829" y="357"/>
                </a:lnTo>
                <a:lnTo>
                  <a:pt x="1827" y="354"/>
                </a:lnTo>
                <a:lnTo>
                  <a:pt x="1827" y="354"/>
                </a:lnTo>
                <a:lnTo>
                  <a:pt x="1827" y="352"/>
                </a:lnTo>
                <a:lnTo>
                  <a:pt x="1827" y="352"/>
                </a:lnTo>
                <a:lnTo>
                  <a:pt x="1827" y="350"/>
                </a:lnTo>
                <a:lnTo>
                  <a:pt x="1831" y="350"/>
                </a:lnTo>
                <a:lnTo>
                  <a:pt x="1829" y="350"/>
                </a:lnTo>
                <a:lnTo>
                  <a:pt x="1829" y="352"/>
                </a:lnTo>
                <a:lnTo>
                  <a:pt x="1827" y="352"/>
                </a:lnTo>
                <a:lnTo>
                  <a:pt x="1829" y="357"/>
                </a:lnTo>
                <a:lnTo>
                  <a:pt x="1831" y="357"/>
                </a:lnTo>
                <a:lnTo>
                  <a:pt x="1831" y="359"/>
                </a:lnTo>
                <a:lnTo>
                  <a:pt x="1833" y="361"/>
                </a:lnTo>
                <a:lnTo>
                  <a:pt x="1835" y="363"/>
                </a:lnTo>
                <a:lnTo>
                  <a:pt x="1835" y="363"/>
                </a:lnTo>
                <a:lnTo>
                  <a:pt x="1835" y="365"/>
                </a:lnTo>
                <a:lnTo>
                  <a:pt x="1835" y="367"/>
                </a:lnTo>
                <a:lnTo>
                  <a:pt x="1838" y="365"/>
                </a:lnTo>
                <a:lnTo>
                  <a:pt x="1838" y="367"/>
                </a:lnTo>
                <a:lnTo>
                  <a:pt x="1835" y="369"/>
                </a:lnTo>
                <a:lnTo>
                  <a:pt x="1835" y="369"/>
                </a:lnTo>
                <a:lnTo>
                  <a:pt x="1833" y="369"/>
                </a:lnTo>
                <a:lnTo>
                  <a:pt x="1833" y="371"/>
                </a:lnTo>
                <a:lnTo>
                  <a:pt x="1833" y="371"/>
                </a:lnTo>
                <a:lnTo>
                  <a:pt x="1835" y="373"/>
                </a:lnTo>
                <a:lnTo>
                  <a:pt x="1838" y="373"/>
                </a:lnTo>
                <a:lnTo>
                  <a:pt x="1842" y="371"/>
                </a:lnTo>
                <a:lnTo>
                  <a:pt x="1844" y="369"/>
                </a:lnTo>
                <a:lnTo>
                  <a:pt x="1844" y="369"/>
                </a:lnTo>
                <a:lnTo>
                  <a:pt x="1852" y="371"/>
                </a:lnTo>
                <a:lnTo>
                  <a:pt x="1852" y="369"/>
                </a:lnTo>
                <a:lnTo>
                  <a:pt x="1856" y="369"/>
                </a:lnTo>
                <a:lnTo>
                  <a:pt x="1859" y="369"/>
                </a:lnTo>
                <a:lnTo>
                  <a:pt x="1859" y="369"/>
                </a:lnTo>
                <a:lnTo>
                  <a:pt x="1854" y="371"/>
                </a:lnTo>
                <a:lnTo>
                  <a:pt x="1844" y="373"/>
                </a:lnTo>
                <a:lnTo>
                  <a:pt x="1842" y="375"/>
                </a:lnTo>
                <a:lnTo>
                  <a:pt x="1842" y="375"/>
                </a:lnTo>
                <a:lnTo>
                  <a:pt x="1840" y="378"/>
                </a:lnTo>
                <a:lnTo>
                  <a:pt x="1838" y="378"/>
                </a:lnTo>
                <a:lnTo>
                  <a:pt x="1838" y="380"/>
                </a:lnTo>
                <a:lnTo>
                  <a:pt x="1840" y="382"/>
                </a:lnTo>
                <a:lnTo>
                  <a:pt x="1842" y="382"/>
                </a:lnTo>
                <a:lnTo>
                  <a:pt x="1844" y="382"/>
                </a:lnTo>
                <a:lnTo>
                  <a:pt x="1846" y="382"/>
                </a:lnTo>
                <a:lnTo>
                  <a:pt x="1848" y="382"/>
                </a:lnTo>
                <a:lnTo>
                  <a:pt x="1850" y="384"/>
                </a:lnTo>
                <a:lnTo>
                  <a:pt x="1854" y="384"/>
                </a:lnTo>
                <a:lnTo>
                  <a:pt x="1856" y="384"/>
                </a:lnTo>
                <a:lnTo>
                  <a:pt x="1863" y="384"/>
                </a:lnTo>
                <a:lnTo>
                  <a:pt x="1867" y="386"/>
                </a:lnTo>
                <a:lnTo>
                  <a:pt x="1869" y="386"/>
                </a:lnTo>
                <a:lnTo>
                  <a:pt x="1869" y="388"/>
                </a:lnTo>
                <a:lnTo>
                  <a:pt x="1867" y="388"/>
                </a:lnTo>
                <a:lnTo>
                  <a:pt x="1865" y="388"/>
                </a:lnTo>
                <a:lnTo>
                  <a:pt x="1861" y="386"/>
                </a:lnTo>
                <a:lnTo>
                  <a:pt x="1859" y="386"/>
                </a:lnTo>
                <a:lnTo>
                  <a:pt x="1859" y="386"/>
                </a:lnTo>
                <a:lnTo>
                  <a:pt x="1859" y="388"/>
                </a:lnTo>
                <a:lnTo>
                  <a:pt x="1863" y="388"/>
                </a:lnTo>
                <a:lnTo>
                  <a:pt x="1863" y="390"/>
                </a:lnTo>
                <a:lnTo>
                  <a:pt x="1865" y="390"/>
                </a:lnTo>
                <a:lnTo>
                  <a:pt x="1865" y="392"/>
                </a:lnTo>
                <a:lnTo>
                  <a:pt x="1865" y="394"/>
                </a:lnTo>
                <a:lnTo>
                  <a:pt x="1865" y="394"/>
                </a:lnTo>
                <a:lnTo>
                  <a:pt x="1865" y="398"/>
                </a:lnTo>
                <a:lnTo>
                  <a:pt x="1867" y="398"/>
                </a:lnTo>
                <a:lnTo>
                  <a:pt x="1869" y="401"/>
                </a:lnTo>
                <a:lnTo>
                  <a:pt x="1873" y="401"/>
                </a:lnTo>
                <a:lnTo>
                  <a:pt x="1873" y="403"/>
                </a:lnTo>
                <a:lnTo>
                  <a:pt x="1873" y="403"/>
                </a:lnTo>
                <a:lnTo>
                  <a:pt x="1871" y="403"/>
                </a:lnTo>
                <a:lnTo>
                  <a:pt x="1869" y="403"/>
                </a:lnTo>
                <a:lnTo>
                  <a:pt x="1863" y="403"/>
                </a:lnTo>
                <a:lnTo>
                  <a:pt x="1861" y="401"/>
                </a:lnTo>
                <a:lnTo>
                  <a:pt x="1859" y="401"/>
                </a:lnTo>
                <a:lnTo>
                  <a:pt x="1848" y="394"/>
                </a:lnTo>
                <a:lnTo>
                  <a:pt x="1846" y="394"/>
                </a:lnTo>
                <a:lnTo>
                  <a:pt x="1842" y="394"/>
                </a:lnTo>
                <a:lnTo>
                  <a:pt x="1838" y="392"/>
                </a:lnTo>
                <a:lnTo>
                  <a:pt x="1833" y="392"/>
                </a:lnTo>
                <a:lnTo>
                  <a:pt x="1833" y="392"/>
                </a:lnTo>
                <a:lnTo>
                  <a:pt x="1829" y="392"/>
                </a:lnTo>
                <a:lnTo>
                  <a:pt x="1827" y="392"/>
                </a:lnTo>
                <a:lnTo>
                  <a:pt x="1823" y="392"/>
                </a:lnTo>
                <a:lnTo>
                  <a:pt x="1821" y="392"/>
                </a:lnTo>
                <a:lnTo>
                  <a:pt x="1819" y="394"/>
                </a:lnTo>
                <a:lnTo>
                  <a:pt x="1819" y="394"/>
                </a:lnTo>
                <a:lnTo>
                  <a:pt x="1819" y="396"/>
                </a:lnTo>
                <a:lnTo>
                  <a:pt x="1821" y="398"/>
                </a:lnTo>
                <a:lnTo>
                  <a:pt x="1823" y="401"/>
                </a:lnTo>
                <a:lnTo>
                  <a:pt x="1825" y="403"/>
                </a:lnTo>
                <a:lnTo>
                  <a:pt x="1829" y="403"/>
                </a:lnTo>
                <a:lnTo>
                  <a:pt x="1835" y="405"/>
                </a:lnTo>
                <a:lnTo>
                  <a:pt x="1840" y="405"/>
                </a:lnTo>
                <a:lnTo>
                  <a:pt x="1844" y="407"/>
                </a:lnTo>
                <a:lnTo>
                  <a:pt x="1846" y="409"/>
                </a:lnTo>
                <a:lnTo>
                  <a:pt x="1850" y="411"/>
                </a:lnTo>
                <a:lnTo>
                  <a:pt x="1850" y="411"/>
                </a:lnTo>
                <a:lnTo>
                  <a:pt x="1861" y="413"/>
                </a:lnTo>
                <a:lnTo>
                  <a:pt x="1861" y="413"/>
                </a:lnTo>
                <a:lnTo>
                  <a:pt x="1863" y="413"/>
                </a:lnTo>
                <a:lnTo>
                  <a:pt x="1867" y="411"/>
                </a:lnTo>
                <a:lnTo>
                  <a:pt x="1867" y="411"/>
                </a:lnTo>
                <a:lnTo>
                  <a:pt x="1869" y="411"/>
                </a:lnTo>
                <a:lnTo>
                  <a:pt x="1871" y="413"/>
                </a:lnTo>
                <a:lnTo>
                  <a:pt x="1875" y="413"/>
                </a:lnTo>
                <a:lnTo>
                  <a:pt x="1877" y="411"/>
                </a:lnTo>
                <a:lnTo>
                  <a:pt x="1879" y="413"/>
                </a:lnTo>
                <a:lnTo>
                  <a:pt x="1879" y="413"/>
                </a:lnTo>
                <a:lnTo>
                  <a:pt x="1879" y="413"/>
                </a:lnTo>
                <a:lnTo>
                  <a:pt x="1877" y="413"/>
                </a:lnTo>
                <a:lnTo>
                  <a:pt x="1875" y="415"/>
                </a:lnTo>
                <a:lnTo>
                  <a:pt x="1877" y="417"/>
                </a:lnTo>
                <a:lnTo>
                  <a:pt x="1877" y="417"/>
                </a:lnTo>
                <a:lnTo>
                  <a:pt x="1877" y="419"/>
                </a:lnTo>
                <a:lnTo>
                  <a:pt x="1873" y="419"/>
                </a:lnTo>
                <a:lnTo>
                  <a:pt x="1871" y="422"/>
                </a:lnTo>
                <a:lnTo>
                  <a:pt x="1871" y="424"/>
                </a:lnTo>
                <a:lnTo>
                  <a:pt x="1871" y="426"/>
                </a:lnTo>
                <a:lnTo>
                  <a:pt x="1871" y="428"/>
                </a:lnTo>
                <a:lnTo>
                  <a:pt x="1869" y="432"/>
                </a:lnTo>
                <a:lnTo>
                  <a:pt x="1867" y="432"/>
                </a:lnTo>
                <a:lnTo>
                  <a:pt x="1871" y="432"/>
                </a:lnTo>
                <a:lnTo>
                  <a:pt x="1873" y="432"/>
                </a:lnTo>
                <a:lnTo>
                  <a:pt x="1875" y="432"/>
                </a:lnTo>
                <a:lnTo>
                  <a:pt x="1877" y="434"/>
                </a:lnTo>
                <a:lnTo>
                  <a:pt x="1879" y="434"/>
                </a:lnTo>
                <a:lnTo>
                  <a:pt x="1879" y="434"/>
                </a:lnTo>
                <a:lnTo>
                  <a:pt x="1877" y="434"/>
                </a:lnTo>
                <a:lnTo>
                  <a:pt x="1871" y="436"/>
                </a:lnTo>
                <a:lnTo>
                  <a:pt x="1867" y="434"/>
                </a:lnTo>
                <a:lnTo>
                  <a:pt x="1867" y="436"/>
                </a:lnTo>
                <a:lnTo>
                  <a:pt x="1867" y="440"/>
                </a:lnTo>
                <a:lnTo>
                  <a:pt x="1865" y="445"/>
                </a:lnTo>
                <a:lnTo>
                  <a:pt x="1867" y="445"/>
                </a:lnTo>
                <a:lnTo>
                  <a:pt x="1869" y="445"/>
                </a:lnTo>
                <a:lnTo>
                  <a:pt x="1871" y="443"/>
                </a:lnTo>
                <a:lnTo>
                  <a:pt x="1871" y="443"/>
                </a:lnTo>
                <a:lnTo>
                  <a:pt x="1869" y="447"/>
                </a:lnTo>
                <a:lnTo>
                  <a:pt x="1867" y="449"/>
                </a:lnTo>
                <a:lnTo>
                  <a:pt x="1867" y="449"/>
                </a:lnTo>
                <a:lnTo>
                  <a:pt x="1863" y="449"/>
                </a:lnTo>
                <a:lnTo>
                  <a:pt x="1861" y="451"/>
                </a:lnTo>
                <a:lnTo>
                  <a:pt x="1859" y="449"/>
                </a:lnTo>
                <a:lnTo>
                  <a:pt x="1850" y="447"/>
                </a:lnTo>
                <a:lnTo>
                  <a:pt x="1846" y="445"/>
                </a:lnTo>
                <a:lnTo>
                  <a:pt x="1842" y="447"/>
                </a:lnTo>
                <a:lnTo>
                  <a:pt x="1840" y="449"/>
                </a:lnTo>
                <a:lnTo>
                  <a:pt x="1838" y="453"/>
                </a:lnTo>
                <a:lnTo>
                  <a:pt x="1835" y="455"/>
                </a:lnTo>
                <a:lnTo>
                  <a:pt x="1833" y="455"/>
                </a:lnTo>
                <a:lnTo>
                  <a:pt x="1835" y="455"/>
                </a:lnTo>
                <a:lnTo>
                  <a:pt x="1838" y="455"/>
                </a:lnTo>
                <a:lnTo>
                  <a:pt x="1844" y="455"/>
                </a:lnTo>
                <a:lnTo>
                  <a:pt x="1844" y="457"/>
                </a:lnTo>
                <a:lnTo>
                  <a:pt x="1844" y="457"/>
                </a:lnTo>
                <a:lnTo>
                  <a:pt x="1848" y="457"/>
                </a:lnTo>
                <a:lnTo>
                  <a:pt x="1852" y="457"/>
                </a:lnTo>
                <a:lnTo>
                  <a:pt x="1856" y="457"/>
                </a:lnTo>
                <a:lnTo>
                  <a:pt x="1861" y="457"/>
                </a:lnTo>
                <a:lnTo>
                  <a:pt x="1863" y="455"/>
                </a:lnTo>
                <a:lnTo>
                  <a:pt x="1863" y="453"/>
                </a:lnTo>
                <a:lnTo>
                  <a:pt x="1863" y="453"/>
                </a:lnTo>
                <a:lnTo>
                  <a:pt x="1865" y="453"/>
                </a:lnTo>
                <a:lnTo>
                  <a:pt x="1865" y="453"/>
                </a:lnTo>
                <a:lnTo>
                  <a:pt x="1867" y="453"/>
                </a:lnTo>
                <a:lnTo>
                  <a:pt x="1865" y="455"/>
                </a:lnTo>
                <a:lnTo>
                  <a:pt x="1865" y="457"/>
                </a:lnTo>
                <a:lnTo>
                  <a:pt x="1863" y="457"/>
                </a:lnTo>
                <a:lnTo>
                  <a:pt x="1863" y="459"/>
                </a:lnTo>
                <a:lnTo>
                  <a:pt x="1863" y="459"/>
                </a:lnTo>
                <a:lnTo>
                  <a:pt x="1863" y="459"/>
                </a:lnTo>
                <a:lnTo>
                  <a:pt x="1861" y="461"/>
                </a:lnTo>
                <a:lnTo>
                  <a:pt x="1861" y="461"/>
                </a:lnTo>
                <a:lnTo>
                  <a:pt x="1859" y="461"/>
                </a:lnTo>
                <a:lnTo>
                  <a:pt x="1854" y="461"/>
                </a:lnTo>
                <a:lnTo>
                  <a:pt x="1848" y="459"/>
                </a:lnTo>
                <a:lnTo>
                  <a:pt x="1842" y="457"/>
                </a:lnTo>
                <a:lnTo>
                  <a:pt x="1840" y="457"/>
                </a:lnTo>
                <a:lnTo>
                  <a:pt x="1838" y="457"/>
                </a:lnTo>
                <a:lnTo>
                  <a:pt x="1838" y="459"/>
                </a:lnTo>
                <a:lnTo>
                  <a:pt x="1835" y="463"/>
                </a:lnTo>
                <a:lnTo>
                  <a:pt x="1831" y="468"/>
                </a:lnTo>
                <a:lnTo>
                  <a:pt x="1831" y="470"/>
                </a:lnTo>
                <a:lnTo>
                  <a:pt x="1831" y="470"/>
                </a:lnTo>
                <a:lnTo>
                  <a:pt x="1831" y="472"/>
                </a:lnTo>
                <a:lnTo>
                  <a:pt x="1829" y="474"/>
                </a:lnTo>
                <a:lnTo>
                  <a:pt x="1831" y="474"/>
                </a:lnTo>
                <a:lnTo>
                  <a:pt x="1833" y="474"/>
                </a:lnTo>
                <a:lnTo>
                  <a:pt x="1840" y="470"/>
                </a:lnTo>
                <a:lnTo>
                  <a:pt x="1842" y="470"/>
                </a:lnTo>
                <a:lnTo>
                  <a:pt x="1844" y="468"/>
                </a:lnTo>
                <a:lnTo>
                  <a:pt x="1846" y="468"/>
                </a:lnTo>
                <a:lnTo>
                  <a:pt x="1850" y="468"/>
                </a:lnTo>
                <a:lnTo>
                  <a:pt x="1852" y="468"/>
                </a:lnTo>
                <a:lnTo>
                  <a:pt x="1854" y="470"/>
                </a:lnTo>
                <a:lnTo>
                  <a:pt x="1859" y="470"/>
                </a:lnTo>
                <a:lnTo>
                  <a:pt x="1863" y="470"/>
                </a:lnTo>
                <a:lnTo>
                  <a:pt x="1865" y="468"/>
                </a:lnTo>
                <a:lnTo>
                  <a:pt x="1869" y="468"/>
                </a:lnTo>
                <a:lnTo>
                  <a:pt x="1871" y="468"/>
                </a:lnTo>
                <a:lnTo>
                  <a:pt x="1869" y="470"/>
                </a:lnTo>
                <a:lnTo>
                  <a:pt x="1867" y="470"/>
                </a:lnTo>
                <a:lnTo>
                  <a:pt x="1867" y="470"/>
                </a:lnTo>
                <a:lnTo>
                  <a:pt x="1873" y="474"/>
                </a:lnTo>
                <a:lnTo>
                  <a:pt x="1875" y="474"/>
                </a:lnTo>
                <a:lnTo>
                  <a:pt x="1873" y="476"/>
                </a:lnTo>
                <a:lnTo>
                  <a:pt x="1867" y="472"/>
                </a:lnTo>
                <a:lnTo>
                  <a:pt x="1863" y="472"/>
                </a:lnTo>
                <a:lnTo>
                  <a:pt x="1859" y="472"/>
                </a:lnTo>
                <a:lnTo>
                  <a:pt x="1856" y="472"/>
                </a:lnTo>
                <a:lnTo>
                  <a:pt x="1848" y="470"/>
                </a:lnTo>
                <a:lnTo>
                  <a:pt x="1846" y="470"/>
                </a:lnTo>
                <a:lnTo>
                  <a:pt x="1844" y="470"/>
                </a:lnTo>
                <a:lnTo>
                  <a:pt x="1840" y="472"/>
                </a:lnTo>
                <a:lnTo>
                  <a:pt x="1838" y="474"/>
                </a:lnTo>
                <a:lnTo>
                  <a:pt x="1833" y="474"/>
                </a:lnTo>
                <a:lnTo>
                  <a:pt x="1831" y="476"/>
                </a:lnTo>
                <a:lnTo>
                  <a:pt x="1829" y="478"/>
                </a:lnTo>
                <a:lnTo>
                  <a:pt x="1829" y="480"/>
                </a:lnTo>
                <a:lnTo>
                  <a:pt x="1827" y="484"/>
                </a:lnTo>
                <a:lnTo>
                  <a:pt x="1829" y="489"/>
                </a:lnTo>
                <a:lnTo>
                  <a:pt x="1831" y="489"/>
                </a:lnTo>
                <a:lnTo>
                  <a:pt x="1833" y="489"/>
                </a:lnTo>
                <a:lnTo>
                  <a:pt x="1835" y="489"/>
                </a:lnTo>
                <a:lnTo>
                  <a:pt x="1838" y="489"/>
                </a:lnTo>
                <a:lnTo>
                  <a:pt x="1842" y="491"/>
                </a:lnTo>
                <a:lnTo>
                  <a:pt x="1846" y="491"/>
                </a:lnTo>
                <a:lnTo>
                  <a:pt x="1848" y="491"/>
                </a:lnTo>
                <a:lnTo>
                  <a:pt x="1848" y="491"/>
                </a:lnTo>
                <a:lnTo>
                  <a:pt x="1848" y="491"/>
                </a:lnTo>
                <a:lnTo>
                  <a:pt x="1848" y="491"/>
                </a:lnTo>
                <a:lnTo>
                  <a:pt x="1846" y="491"/>
                </a:lnTo>
                <a:lnTo>
                  <a:pt x="1840" y="491"/>
                </a:lnTo>
                <a:lnTo>
                  <a:pt x="1838" y="493"/>
                </a:lnTo>
                <a:lnTo>
                  <a:pt x="1838" y="495"/>
                </a:lnTo>
                <a:lnTo>
                  <a:pt x="1833" y="497"/>
                </a:lnTo>
                <a:lnTo>
                  <a:pt x="1833" y="497"/>
                </a:lnTo>
                <a:lnTo>
                  <a:pt x="1833" y="497"/>
                </a:lnTo>
                <a:lnTo>
                  <a:pt x="1831" y="499"/>
                </a:lnTo>
                <a:lnTo>
                  <a:pt x="1831" y="501"/>
                </a:lnTo>
                <a:lnTo>
                  <a:pt x="1831" y="503"/>
                </a:lnTo>
                <a:lnTo>
                  <a:pt x="1831" y="505"/>
                </a:lnTo>
                <a:lnTo>
                  <a:pt x="1831" y="508"/>
                </a:lnTo>
                <a:lnTo>
                  <a:pt x="1831" y="508"/>
                </a:lnTo>
                <a:lnTo>
                  <a:pt x="1833" y="508"/>
                </a:lnTo>
                <a:lnTo>
                  <a:pt x="1838" y="508"/>
                </a:lnTo>
                <a:lnTo>
                  <a:pt x="1840" y="508"/>
                </a:lnTo>
                <a:lnTo>
                  <a:pt x="1842" y="505"/>
                </a:lnTo>
                <a:lnTo>
                  <a:pt x="1842" y="505"/>
                </a:lnTo>
                <a:lnTo>
                  <a:pt x="1844" y="503"/>
                </a:lnTo>
                <a:lnTo>
                  <a:pt x="1848" y="501"/>
                </a:lnTo>
                <a:lnTo>
                  <a:pt x="1856" y="495"/>
                </a:lnTo>
                <a:lnTo>
                  <a:pt x="1859" y="493"/>
                </a:lnTo>
                <a:lnTo>
                  <a:pt x="1863" y="491"/>
                </a:lnTo>
                <a:lnTo>
                  <a:pt x="1865" y="491"/>
                </a:lnTo>
                <a:lnTo>
                  <a:pt x="1865" y="491"/>
                </a:lnTo>
                <a:lnTo>
                  <a:pt x="1865" y="491"/>
                </a:lnTo>
                <a:lnTo>
                  <a:pt x="1861" y="495"/>
                </a:lnTo>
                <a:lnTo>
                  <a:pt x="1859" y="495"/>
                </a:lnTo>
                <a:lnTo>
                  <a:pt x="1856" y="497"/>
                </a:lnTo>
                <a:lnTo>
                  <a:pt x="1856" y="497"/>
                </a:lnTo>
                <a:lnTo>
                  <a:pt x="1854" y="497"/>
                </a:lnTo>
                <a:lnTo>
                  <a:pt x="1854" y="499"/>
                </a:lnTo>
                <a:lnTo>
                  <a:pt x="1852" y="501"/>
                </a:lnTo>
                <a:lnTo>
                  <a:pt x="1850" y="501"/>
                </a:lnTo>
                <a:lnTo>
                  <a:pt x="1846" y="503"/>
                </a:lnTo>
                <a:lnTo>
                  <a:pt x="1840" y="508"/>
                </a:lnTo>
                <a:lnTo>
                  <a:pt x="1835" y="510"/>
                </a:lnTo>
                <a:lnTo>
                  <a:pt x="1833" y="510"/>
                </a:lnTo>
                <a:lnTo>
                  <a:pt x="1835" y="512"/>
                </a:lnTo>
                <a:lnTo>
                  <a:pt x="1835" y="512"/>
                </a:lnTo>
                <a:lnTo>
                  <a:pt x="1835" y="512"/>
                </a:lnTo>
                <a:lnTo>
                  <a:pt x="1838" y="512"/>
                </a:lnTo>
                <a:lnTo>
                  <a:pt x="1835" y="518"/>
                </a:lnTo>
                <a:lnTo>
                  <a:pt x="1838" y="522"/>
                </a:lnTo>
                <a:lnTo>
                  <a:pt x="1838" y="522"/>
                </a:lnTo>
                <a:lnTo>
                  <a:pt x="1840" y="522"/>
                </a:lnTo>
                <a:lnTo>
                  <a:pt x="1844" y="522"/>
                </a:lnTo>
                <a:lnTo>
                  <a:pt x="1846" y="524"/>
                </a:lnTo>
                <a:lnTo>
                  <a:pt x="1850" y="524"/>
                </a:lnTo>
                <a:lnTo>
                  <a:pt x="1854" y="522"/>
                </a:lnTo>
                <a:lnTo>
                  <a:pt x="1856" y="520"/>
                </a:lnTo>
                <a:lnTo>
                  <a:pt x="1859" y="518"/>
                </a:lnTo>
                <a:lnTo>
                  <a:pt x="1859" y="518"/>
                </a:lnTo>
                <a:lnTo>
                  <a:pt x="1863" y="516"/>
                </a:lnTo>
                <a:lnTo>
                  <a:pt x="1867" y="516"/>
                </a:lnTo>
                <a:lnTo>
                  <a:pt x="1867" y="516"/>
                </a:lnTo>
                <a:lnTo>
                  <a:pt x="1867" y="518"/>
                </a:lnTo>
                <a:lnTo>
                  <a:pt x="1865" y="518"/>
                </a:lnTo>
                <a:lnTo>
                  <a:pt x="1861" y="518"/>
                </a:lnTo>
                <a:lnTo>
                  <a:pt x="1859" y="520"/>
                </a:lnTo>
                <a:lnTo>
                  <a:pt x="1854" y="522"/>
                </a:lnTo>
                <a:lnTo>
                  <a:pt x="1852" y="524"/>
                </a:lnTo>
                <a:lnTo>
                  <a:pt x="1848" y="526"/>
                </a:lnTo>
                <a:lnTo>
                  <a:pt x="1848" y="526"/>
                </a:lnTo>
                <a:lnTo>
                  <a:pt x="1846" y="526"/>
                </a:lnTo>
                <a:lnTo>
                  <a:pt x="1848" y="528"/>
                </a:lnTo>
                <a:lnTo>
                  <a:pt x="1848" y="531"/>
                </a:lnTo>
                <a:lnTo>
                  <a:pt x="1848" y="531"/>
                </a:lnTo>
                <a:lnTo>
                  <a:pt x="1850" y="531"/>
                </a:lnTo>
                <a:lnTo>
                  <a:pt x="1850" y="533"/>
                </a:lnTo>
                <a:lnTo>
                  <a:pt x="1852" y="539"/>
                </a:lnTo>
                <a:lnTo>
                  <a:pt x="1852" y="543"/>
                </a:lnTo>
                <a:lnTo>
                  <a:pt x="1852" y="545"/>
                </a:lnTo>
                <a:lnTo>
                  <a:pt x="1852" y="549"/>
                </a:lnTo>
                <a:lnTo>
                  <a:pt x="1854" y="549"/>
                </a:lnTo>
                <a:lnTo>
                  <a:pt x="1854" y="552"/>
                </a:lnTo>
                <a:lnTo>
                  <a:pt x="1856" y="554"/>
                </a:lnTo>
                <a:lnTo>
                  <a:pt x="1856" y="554"/>
                </a:lnTo>
                <a:lnTo>
                  <a:pt x="1859" y="552"/>
                </a:lnTo>
                <a:lnTo>
                  <a:pt x="1859" y="549"/>
                </a:lnTo>
                <a:lnTo>
                  <a:pt x="1863" y="545"/>
                </a:lnTo>
                <a:lnTo>
                  <a:pt x="1863" y="543"/>
                </a:lnTo>
                <a:lnTo>
                  <a:pt x="1863" y="541"/>
                </a:lnTo>
                <a:lnTo>
                  <a:pt x="1865" y="541"/>
                </a:lnTo>
                <a:lnTo>
                  <a:pt x="1867" y="541"/>
                </a:lnTo>
                <a:lnTo>
                  <a:pt x="1867" y="541"/>
                </a:lnTo>
                <a:lnTo>
                  <a:pt x="1865" y="543"/>
                </a:lnTo>
                <a:lnTo>
                  <a:pt x="1869" y="543"/>
                </a:lnTo>
                <a:lnTo>
                  <a:pt x="1871" y="543"/>
                </a:lnTo>
                <a:lnTo>
                  <a:pt x="1871" y="541"/>
                </a:lnTo>
                <a:lnTo>
                  <a:pt x="1873" y="539"/>
                </a:lnTo>
                <a:lnTo>
                  <a:pt x="1873" y="539"/>
                </a:lnTo>
                <a:lnTo>
                  <a:pt x="1871" y="535"/>
                </a:lnTo>
                <a:lnTo>
                  <a:pt x="1871" y="533"/>
                </a:lnTo>
                <a:lnTo>
                  <a:pt x="1869" y="531"/>
                </a:lnTo>
                <a:lnTo>
                  <a:pt x="1869" y="531"/>
                </a:lnTo>
                <a:lnTo>
                  <a:pt x="1871" y="533"/>
                </a:lnTo>
                <a:lnTo>
                  <a:pt x="1871" y="535"/>
                </a:lnTo>
                <a:lnTo>
                  <a:pt x="1873" y="537"/>
                </a:lnTo>
                <a:lnTo>
                  <a:pt x="1873" y="537"/>
                </a:lnTo>
                <a:lnTo>
                  <a:pt x="1873" y="539"/>
                </a:lnTo>
                <a:lnTo>
                  <a:pt x="1875" y="541"/>
                </a:lnTo>
                <a:lnTo>
                  <a:pt x="1879" y="541"/>
                </a:lnTo>
                <a:lnTo>
                  <a:pt x="1879" y="541"/>
                </a:lnTo>
                <a:lnTo>
                  <a:pt x="1882" y="541"/>
                </a:lnTo>
                <a:lnTo>
                  <a:pt x="1882" y="545"/>
                </a:lnTo>
                <a:lnTo>
                  <a:pt x="1884" y="547"/>
                </a:lnTo>
                <a:lnTo>
                  <a:pt x="1884" y="547"/>
                </a:lnTo>
                <a:lnTo>
                  <a:pt x="1882" y="547"/>
                </a:lnTo>
                <a:lnTo>
                  <a:pt x="1879" y="543"/>
                </a:lnTo>
                <a:lnTo>
                  <a:pt x="1877" y="543"/>
                </a:lnTo>
                <a:lnTo>
                  <a:pt x="1875" y="543"/>
                </a:lnTo>
                <a:lnTo>
                  <a:pt x="1873" y="543"/>
                </a:lnTo>
                <a:lnTo>
                  <a:pt x="1871" y="543"/>
                </a:lnTo>
                <a:lnTo>
                  <a:pt x="1871" y="543"/>
                </a:lnTo>
                <a:lnTo>
                  <a:pt x="1871" y="545"/>
                </a:lnTo>
                <a:lnTo>
                  <a:pt x="1871" y="545"/>
                </a:lnTo>
                <a:lnTo>
                  <a:pt x="1867" y="545"/>
                </a:lnTo>
                <a:lnTo>
                  <a:pt x="1865" y="545"/>
                </a:lnTo>
                <a:lnTo>
                  <a:pt x="1863" y="547"/>
                </a:lnTo>
                <a:lnTo>
                  <a:pt x="1861" y="552"/>
                </a:lnTo>
                <a:lnTo>
                  <a:pt x="1859" y="554"/>
                </a:lnTo>
                <a:lnTo>
                  <a:pt x="1859" y="554"/>
                </a:lnTo>
                <a:lnTo>
                  <a:pt x="1861" y="556"/>
                </a:lnTo>
                <a:lnTo>
                  <a:pt x="1861" y="556"/>
                </a:lnTo>
                <a:lnTo>
                  <a:pt x="1863" y="556"/>
                </a:lnTo>
                <a:lnTo>
                  <a:pt x="1863" y="556"/>
                </a:lnTo>
                <a:lnTo>
                  <a:pt x="1865" y="556"/>
                </a:lnTo>
                <a:lnTo>
                  <a:pt x="1867" y="554"/>
                </a:lnTo>
                <a:lnTo>
                  <a:pt x="1873" y="554"/>
                </a:lnTo>
                <a:lnTo>
                  <a:pt x="1875" y="552"/>
                </a:lnTo>
                <a:lnTo>
                  <a:pt x="1877" y="552"/>
                </a:lnTo>
                <a:lnTo>
                  <a:pt x="1877" y="552"/>
                </a:lnTo>
                <a:lnTo>
                  <a:pt x="1875" y="554"/>
                </a:lnTo>
                <a:lnTo>
                  <a:pt x="1875" y="554"/>
                </a:lnTo>
                <a:lnTo>
                  <a:pt x="1877" y="554"/>
                </a:lnTo>
                <a:lnTo>
                  <a:pt x="1879" y="554"/>
                </a:lnTo>
                <a:lnTo>
                  <a:pt x="1877" y="554"/>
                </a:lnTo>
                <a:lnTo>
                  <a:pt x="1875" y="554"/>
                </a:lnTo>
                <a:lnTo>
                  <a:pt x="1873" y="556"/>
                </a:lnTo>
                <a:lnTo>
                  <a:pt x="1871" y="556"/>
                </a:lnTo>
                <a:lnTo>
                  <a:pt x="1865" y="558"/>
                </a:lnTo>
                <a:lnTo>
                  <a:pt x="1861" y="558"/>
                </a:lnTo>
                <a:lnTo>
                  <a:pt x="1863" y="560"/>
                </a:lnTo>
                <a:lnTo>
                  <a:pt x="1861" y="564"/>
                </a:lnTo>
                <a:lnTo>
                  <a:pt x="1863" y="566"/>
                </a:lnTo>
                <a:lnTo>
                  <a:pt x="1867" y="570"/>
                </a:lnTo>
                <a:lnTo>
                  <a:pt x="1869" y="575"/>
                </a:lnTo>
                <a:lnTo>
                  <a:pt x="1871" y="577"/>
                </a:lnTo>
                <a:lnTo>
                  <a:pt x="1871" y="579"/>
                </a:lnTo>
                <a:lnTo>
                  <a:pt x="1873" y="579"/>
                </a:lnTo>
                <a:lnTo>
                  <a:pt x="1875" y="581"/>
                </a:lnTo>
                <a:lnTo>
                  <a:pt x="1875" y="581"/>
                </a:lnTo>
                <a:lnTo>
                  <a:pt x="1875" y="583"/>
                </a:lnTo>
                <a:lnTo>
                  <a:pt x="1877" y="585"/>
                </a:lnTo>
                <a:lnTo>
                  <a:pt x="1877" y="585"/>
                </a:lnTo>
                <a:lnTo>
                  <a:pt x="1877" y="585"/>
                </a:lnTo>
                <a:lnTo>
                  <a:pt x="1882" y="581"/>
                </a:lnTo>
                <a:lnTo>
                  <a:pt x="1886" y="581"/>
                </a:lnTo>
                <a:lnTo>
                  <a:pt x="1882" y="583"/>
                </a:lnTo>
                <a:lnTo>
                  <a:pt x="1879" y="585"/>
                </a:lnTo>
                <a:lnTo>
                  <a:pt x="1879" y="587"/>
                </a:lnTo>
                <a:lnTo>
                  <a:pt x="1879" y="587"/>
                </a:lnTo>
                <a:lnTo>
                  <a:pt x="1879" y="591"/>
                </a:lnTo>
                <a:lnTo>
                  <a:pt x="1879" y="591"/>
                </a:lnTo>
                <a:lnTo>
                  <a:pt x="1879" y="593"/>
                </a:lnTo>
                <a:lnTo>
                  <a:pt x="1879" y="593"/>
                </a:lnTo>
                <a:lnTo>
                  <a:pt x="1882" y="593"/>
                </a:lnTo>
                <a:lnTo>
                  <a:pt x="1882" y="596"/>
                </a:lnTo>
                <a:lnTo>
                  <a:pt x="1884" y="596"/>
                </a:lnTo>
                <a:lnTo>
                  <a:pt x="1886" y="598"/>
                </a:lnTo>
                <a:lnTo>
                  <a:pt x="1888" y="598"/>
                </a:lnTo>
                <a:lnTo>
                  <a:pt x="1890" y="598"/>
                </a:lnTo>
                <a:lnTo>
                  <a:pt x="1888" y="600"/>
                </a:lnTo>
                <a:lnTo>
                  <a:pt x="1888" y="602"/>
                </a:lnTo>
                <a:lnTo>
                  <a:pt x="1888" y="602"/>
                </a:lnTo>
                <a:lnTo>
                  <a:pt x="1888" y="604"/>
                </a:lnTo>
                <a:lnTo>
                  <a:pt x="1892" y="604"/>
                </a:lnTo>
                <a:lnTo>
                  <a:pt x="1894" y="602"/>
                </a:lnTo>
                <a:lnTo>
                  <a:pt x="1894" y="602"/>
                </a:lnTo>
                <a:lnTo>
                  <a:pt x="1896" y="600"/>
                </a:lnTo>
                <a:lnTo>
                  <a:pt x="1898" y="602"/>
                </a:lnTo>
                <a:lnTo>
                  <a:pt x="1900" y="602"/>
                </a:lnTo>
                <a:lnTo>
                  <a:pt x="1896" y="602"/>
                </a:lnTo>
                <a:lnTo>
                  <a:pt x="1896" y="604"/>
                </a:lnTo>
                <a:lnTo>
                  <a:pt x="1896" y="604"/>
                </a:lnTo>
                <a:lnTo>
                  <a:pt x="1894" y="604"/>
                </a:lnTo>
                <a:lnTo>
                  <a:pt x="1892" y="606"/>
                </a:lnTo>
                <a:lnTo>
                  <a:pt x="1892" y="606"/>
                </a:lnTo>
                <a:lnTo>
                  <a:pt x="1894" y="608"/>
                </a:lnTo>
                <a:lnTo>
                  <a:pt x="1894" y="608"/>
                </a:lnTo>
                <a:lnTo>
                  <a:pt x="1894" y="610"/>
                </a:lnTo>
                <a:lnTo>
                  <a:pt x="1894" y="610"/>
                </a:lnTo>
                <a:lnTo>
                  <a:pt x="1894" y="612"/>
                </a:lnTo>
                <a:lnTo>
                  <a:pt x="1894" y="612"/>
                </a:lnTo>
                <a:lnTo>
                  <a:pt x="1894" y="612"/>
                </a:lnTo>
                <a:lnTo>
                  <a:pt x="1896" y="614"/>
                </a:lnTo>
                <a:lnTo>
                  <a:pt x="1898" y="617"/>
                </a:lnTo>
                <a:lnTo>
                  <a:pt x="1898" y="617"/>
                </a:lnTo>
                <a:lnTo>
                  <a:pt x="1898" y="619"/>
                </a:lnTo>
                <a:lnTo>
                  <a:pt x="1905" y="621"/>
                </a:lnTo>
                <a:lnTo>
                  <a:pt x="1905" y="621"/>
                </a:lnTo>
                <a:lnTo>
                  <a:pt x="1905" y="621"/>
                </a:lnTo>
                <a:lnTo>
                  <a:pt x="1907" y="621"/>
                </a:lnTo>
                <a:lnTo>
                  <a:pt x="1907" y="621"/>
                </a:lnTo>
                <a:lnTo>
                  <a:pt x="1907" y="623"/>
                </a:lnTo>
                <a:lnTo>
                  <a:pt x="1907" y="625"/>
                </a:lnTo>
                <a:lnTo>
                  <a:pt x="1909" y="625"/>
                </a:lnTo>
                <a:lnTo>
                  <a:pt x="1911" y="625"/>
                </a:lnTo>
                <a:lnTo>
                  <a:pt x="1915" y="625"/>
                </a:lnTo>
                <a:lnTo>
                  <a:pt x="1915" y="625"/>
                </a:lnTo>
                <a:lnTo>
                  <a:pt x="1913" y="627"/>
                </a:lnTo>
                <a:lnTo>
                  <a:pt x="1909" y="629"/>
                </a:lnTo>
                <a:lnTo>
                  <a:pt x="1909" y="629"/>
                </a:lnTo>
                <a:lnTo>
                  <a:pt x="1909" y="631"/>
                </a:lnTo>
                <a:lnTo>
                  <a:pt x="1911" y="631"/>
                </a:lnTo>
                <a:lnTo>
                  <a:pt x="1913" y="631"/>
                </a:lnTo>
                <a:lnTo>
                  <a:pt x="1915" y="631"/>
                </a:lnTo>
                <a:lnTo>
                  <a:pt x="1917" y="631"/>
                </a:lnTo>
                <a:lnTo>
                  <a:pt x="1915" y="629"/>
                </a:lnTo>
                <a:lnTo>
                  <a:pt x="1915" y="629"/>
                </a:lnTo>
                <a:lnTo>
                  <a:pt x="1917" y="629"/>
                </a:lnTo>
                <a:lnTo>
                  <a:pt x="1919" y="629"/>
                </a:lnTo>
                <a:lnTo>
                  <a:pt x="1919" y="629"/>
                </a:lnTo>
                <a:lnTo>
                  <a:pt x="1921" y="629"/>
                </a:lnTo>
                <a:lnTo>
                  <a:pt x="1923" y="629"/>
                </a:lnTo>
                <a:lnTo>
                  <a:pt x="1926" y="629"/>
                </a:lnTo>
                <a:lnTo>
                  <a:pt x="1928" y="629"/>
                </a:lnTo>
                <a:lnTo>
                  <a:pt x="1928" y="629"/>
                </a:lnTo>
                <a:lnTo>
                  <a:pt x="1930" y="629"/>
                </a:lnTo>
                <a:lnTo>
                  <a:pt x="1932" y="627"/>
                </a:lnTo>
                <a:lnTo>
                  <a:pt x="1932" y="627"/>
                </a:lnTo>
                <a:lnTo>
                  <a:pt x="1936" y="625"/>
                </a:lnTo>
                <a:lnTo>
                  <a:pt x="1940" y="623"/>
                </a:lnTo>
                <a:lnTo>
                  <a:pt x="1942" y="623"/>
                </a:lnTo>
                <a:lnTo>
                  <a:pt x="1942" y="621"/>
                </a:lnTo>
                <a:lnTo>
                  <a:pt x="1942" y="621"/>
                </a:lnTo>
                <a:lnTo>
                  <a:pt x="1942" y="621"/>
                </a:lnTo>
                <a:lnTo>
                  <a:pt x="1944" y="621"/>
                </a:lnTo>
                <a:lnTo>
                  <a:pt x="1942" y="623"/>
                </a:lnTo>
                <a:lnTo>
                  <a:pt x="1942" y="625"/>
                </a:lnTo>
                <a:lnTo>
                  <a:pt x="1940" y="625"/>
                </a:lnTo>
                <a:lnTo>
                  <a:pt x="1940" y="629"/>
                </a:lnTo>
                <a:lnTo>
                  <a:pt x="1940" y="633"/>
                </a:lnTo>
                <a:lnTo>
                  <a:pt x="1942" y="633"/>
                </a:lnTo>
                <a:lnTo>
                  <a:pt x="1942" y="633"/>
                </a:lnTo>
                <a:lnTo>
                  <a:pt x="1947" y="635"/>
                </a:lnTo>
                <a:lnTo>
                  <a:pt x="1947" y="635"/>
                </a:lnTo>
                <a:lnTo>
                  <a:pt x="1949" y="637"/>
                </a:lnTo>
                <a:lnTo>
                  <a:pt x="1951" y="637"/>
                </a:lnTo>
                <a:lnTo>
                  <a:pt x="1951" y="637"/>
                </a:lnTo>
                <a:lnTo>
                  <a:pt x="1955" y="635"/>
                </a:lnTo>
                <a:lnTo>
                  <a:pt x="1959" y="633"/>
                </a:lnTo>
                <a:lnTo>
                  <a:pt x="1959" y="633"/>
                </a:lnTo>
                <a:lnTo>
                  <a:pt x="1957" y="635"/>
                </a:lnTo>
                <a:lnTo>
                  <a:pt x="1957" y="637"/>
                </a:lnTo>
                <a:lnTo>
                  <a:pt x="1955" y="637"/>
                </a:lnTo>
                <a:lnTo>
                  <a:pt x="1953" y="640"/>
                </a:lnTo>
                <a:lnTo>
                  <a:pt x="1951" y="640"/>
                </a:lnTo>
                <a:lnTo>
                  <a:pt x="1951" y="640"/>
                </a:lnTo>
                <a:lnTo>
                  <a:pt x="1951" y="642"/>
                </a:lnTo>
                <a:lnTo>
                  <a:pt x="1959" y="646"/>
                </a:lnTo>
                <a:lnTo>
                  <a:pt x="1961" y="646"/>
                </a:lnTo>
                <a:lnTo>
                  <a:pt x="1963" y="646"/>
                </a:lnTo>
                <a:lnTo>
                  <a:pt x="1963" y="644"/>
                </a:lnTo>
                <a:lnTo>
                  <a:pt x="1965" y="642"/>
                </a:lnTo>
                <a:lnTo>
                  <a:pt x="1967" y="642"/>
                </a:lnTo>
                <a:lnTo>
                  <a:pt x="1967" y="642"/>
                </a:lnTo>
                <a:lnTo>
                  <a:pt x="1967" y="644"/>
                </a:lnTo>
                <a:lnTo>
                  <a:pt x="1965" y="646"/>
                </a:lnTo>
                <a:lnTo>
                  <a:pt x="1963" y="646"/>
                </a:lnTo>
                <a:lnTo>
                  <a:pt x="1963" y="648"/>
                </a:lnTo>
                <a:lnTo>
                  <a:pt x="1965" y="648"/>
                </a:lnTo>
                <a:lnTo>
                  <a:pt x="1965" y="648"/>
                </a:lnTo>
                <a:lnTo>
                  <a:pt x="1965" y="650"/>
                </a:lnTo>
                <a:lnTo>
                  <a:pt x="1967" y="648"/>
                </a:lnTo>
                <a:lnTo>
                  <a:pt x="1970" y="648"/>
                </a:lnTo>
                <a:lnTo>
                  <a:pt x="1970" y="650"/>
                </a:lnTo>
                <a:lnTo>
                  <a:pt x="1970" y="650"/>
                </a:lnTo>
                <a:lnTo>
                  <a:pt x="1972" y="650"/>
                </a:lnTo>
                <a:lnTo>
                  <a:pt x="1974" y="650"/>
                </a:lnTo>
                <a:lnTo>
                  <a:pt x="1974" y="650"/>
                </a:lnTo>
                <a:lnTo>
                  <a:pt x="1976" y="650"/>
                </a:lnTo>
                <a:lnTo>
                  <a:pt x="1974" y="648"/>
                </a:lnTo>
                <a:lnTo>
                  <a:pt x="1972" y="648"/>
                </a:lnTo>
                <a:lnTo>
                  <a:pt x="1972" y="646"/>
                </a:lnTo>
                <a:lnTo>
                  <a:pt x="1976" y="648"/>
                </a:lnTo>
                <a:lnTo>
                  <a:pt x="1976" y="648"/>
                </a:lnTo>
                <a:lnTo>
                  <a:pt x="1980" y="648"/>
                </a:lnTo>
                <a:lnTo>
                  <a:pt x="1982" y="648"/>
                </a:lnTo>
                <a:lnTo>
                  <a:pt x="1982" y="646"/>
                </a:lnTo>
                <a:lnTo>
                  <a:pt x="1982" y="642"/>
                </a:lnTo>
                <a:lnTo>
                  <a:pt x="1982" y="640"/>
                </a:lnTo>
                <a:lnTo>
                  <a:pt x="1982" y="640"/>
                </a:lnTo>
                <a:lnTo>
                  <a:pt x="1982" y="637"/>
                </a:lnTo>
                <a:lnTo>
                  <a:pt x="1980" y="637"/>
                </a:lnTo>
                <a:lnTo>
                  <a:pt x="1978" y="637"/>
                </a:lnTo>
                <a:lnTo>
                  <a:pt x="1976" y="635"/>
                </a:lnTo>
                <a:lnTo>
                  <a:pt x="1972" y="635"/>
                </a:lnTo>
                <a:lnTo>
                  <a:pt x="1972" y="635"/>
                </a:lnTo>
                <a:lnTo>
                  <a:pt x="1972" y="633"/>
                </a:lnTo>
                <a:lnTo>
                  <a:pt x="1974" y="633"/>
                </a:lnTo>
                <a:lnTo>
                  <a:pt x="1976" y="635"/>
                </a:lnTo>
                <a:lnTo>
                  <a:pt x="1980" y="635"/>
                </a:lnTo>
                <a:lnTo>
                  <a:pt x="1982" y="635"/>
                </a:lnTo>
                <a:lnTo>
                  <a:pt x="1982" y="635"/>
                </a:lnTo>
                <a:lnTo>
                  <a:pt x="1984" y="635"/>
                </a:lnTo>
                <a:lnTo>
                  <a:pt x="1988" y="631"/>
                </a:lnTo>
                <a:lnTo>
                  <a:pt x="1991" y="623"/>
                </a:lnTo>
                <a:lnTo>
                  <a:pt x="1993" y="617"/>
                </a:lnTo>
                <a:lnTo>
                  <a:pt x="1993" y="614"/>
                </a:lnTo>
                <a:lnTo>
                  <a:pt x="1995" y="612"/>
                </a:lnTo>
                <a:lnTo>
                  <a:pt x="1995" y="610"/>
                </a:lnTo>
                <a:lnTo>
                  <a:pt x="1991" y="610"/>
                </a:lnTo>
                <a:lnTo>
                  <a:pt x="1991" y="608"/>
                </a:lnTo>
                <a:lnTo>
                  <a:pt x="1995" y="608"/>
                </a:lnTo>
                <a:lnTo>
                  <a:pt x="1995" y="608"/>
                </a:lnTo>
                <a:lnTo>
                  <a:pt x="1997" y="606"/>
                </a:lnTo>
                <a:lnTo>
                  <a:pt x="1997" y="604"/>
                </a:lnTo>
                <a:lnTo>
                  <a:pt x="1997" y="604"/>
                </a:lnTo>
                <a:lnTo>
                  <a:pt x="1997" y="602"/>
                </a:lnTo>
                <a:lnTo>
                  <a:pt x="1995" y="600"/>
                </a:lnTo>
                <a:lnTo>
                  <a:pt x="1995" y="598"/>
                </a:lnTo>
                <a:lnTo>
                  <a:pt x="1997" y="596"/>
                </a:lnTo>
                <a:lnTo>
                  <a:pt x="1997" y="593"/>
                </a:lnTo>
                <a:lnTo>
                  <a:pt x="1995" y="593"/>
                </a:lnTo>
                <a:lnTo>
                  <a:pt x="1997" y="591"/>
                </a:lnTo>
                <a:lnTo>
                  <a:pt x="1997" y="591"/>
                </a:lnTo>
                <a:lnTo>
                  <a:pt x="1993" y="589"/>
                </a:lnTo>
                <a:lnTo>
                  <a:pt x="1988" y="589"/>
                </a:lnTo>
                <a:lnTo>
                  <a:pt x="1986" y="587"/>
                </a:lnTo>
                <a:lnTo>
                  <a:pt x="1986" y="587"/>
                </a:lnTo>
                <a:lnTo>
                  <a:pt x="1986" y="587"/>
                </a:lnTo>
                <a:lnTo>
                  <a:pt x="1988" y="587"/>
                </a:lnTo>
                <a:lnTo>
                  <a:pt x="1993" y="587"/>
                </a:lnTo>
                <a:lnTo>
                  <a:pt x="1995" y="587"/>
                </a:lnTo>
                <a:lnTo>
                  <a:pt x="1999" y="587"/>
                </a:lnTo>
                <a:lnTo>
                  <a:pt x="1999" y="587"/>
                </a:lnTo>
                <a:lnTo>
                  <a:pt x="2001" y="587"/>
                </a:lnTo>
                <a:lnTo>
                  <a:pt x="2003" y="583"/>
                </a:lnTo>
                <a:lnTo>
                  <a:pt x="2005" y="583"/>
                </a:lnTo>
                <a:lnTo>
                  <a:pt x="2005" y="581"/>
                </a:lnTo>
                <a:lnTo>
                  <a:pt x="2001" y="579"/>
                </a:lnTo>
                <a:lnTo>
                  <a:pt x="1999" y="579"/>
                </a:lnTo>
                <a:lnTo>
                  <a:pt x="1997" y="577"/>
                </a:lnTo>
                <a:lnTo>
                  <a:pt x="1997" y="577"/>
                </a:lnTo>
                <a:lnTo>
                  <a:pt x="1999" y="577"/>
                </a:lnTo>
                <a:lnTo>
                  <a:pt x="1999" y="577"/>
                </a:lnTo>
                <a:lnTo>
                  <a:pt x="2001" y="579"/>
                </a:lnTo>
                <a:lnTo>
                  <a:pt x="2005" y="579"/>
                </a:lnTo>
                <a:lnTo>
                  <a:pt x="2007" y="579"/>
                </a:lnTo>
                <a:lnTo>
                  <a:pt x="2007" y="579"/>
                </a:lnTo>
                <a:lnTo>
                  <a:pt x="2009" y="579"/>
                </a:lnTo>
                <a:lnTo>
                  <a:pt x="2011" y="577"/>
                </a:lnTo>
                <a:lnTo>
                  <a:pt x="2011" y="575"/>
                </a:lnTo>
                <a:lnTo>
                  <a:pt x="2011" y="575"/>
                </a:lnTo>
                <a:lnTo>
                  <a:pt x="2011" y="572"/>
                </a:lnTo>
                <a:lnTo>
                  <a:pt x="2014" y="572"/>
                </a:lnTo>
                <a:lnTo>
                  <a:pt x="2014" y="568"/>
                </a:lnTo>
                <a:lnTo>
                  <a:pt x="2016" y="570"/>
                </a:lnTo>
                <a:lnTo>
                  <a:pt x="2018" y="568"/>
                </a:lnTo>
                <a:lnTo>
                  <a:pt x="2018" y="566"/>
                </a:lnTo>
                <a:lnTo>
                  <a:pt x="2020" y="564"/>
                </a:lnTo>
                <a:lnTo>
                  <a:pt x="2020" y="564"/>
                </a:lnTo>
                <a:lnTo>
                  <a:pt x="2018" y="560"/>
                </a:lnTo>
                <a:lnTo>
                  <a:pt x="2020" y="556"/>
                </a:lnTo>
                <a:lnTo>
                  <a:pt x="2016" y="554"/>
                </a:lnTo>
                <a:lnTo>
                  <a:pt x="2014" y="554"/>
                </a:lnTo>
                <a:lnTo>
                  <a:pt x="2014" y="556"/>
                </a:lnTo>
                <a:lnTo>
                  <a:pt x="2011" y="554"/>
                </a:lnTo>
                <a:lnTo>
                  <a:pt x="2005" y="552"/>
                </a:lnTo>
                <a:lnTo>
                  <a:pt x="2011" y="552"/>
                </a:lnTo>
                <a:lnTo>
                  <a:pt x="2014" y="552"/>
                </a:lnTo>
                <a:lnTo>
                  <a:pt x="2014" y="554"/>
                </a:lnTo>
                <a:lnTo>
                  <a:pt x="2018" y="554"/>
                </a:lnTo>
                <a:lnTo>
                  <a:pt x="2018" y="552"/>
                </a:lnTo>
                <a:lnTo>
                  <a:pt x="2018" y="552"/>
                </a:lnTo>
                <a:lnTo>
                  <a:pt x="2022" y="549"/>
                </a:lnTo>
                <a:lnTo>
                  <a:pt x="2024" y="549"/>
                </a:lnTo>
                <a:lnTo>
                  <a:pt x="2026" y="547"/>
                </a:lnTo>
                <a:lnTo>
                  <a:pt x="2026" y="545"/>
                </a:lnTo>
                <a:lnTo>
                  <a:pt x="2024" y="545"/>
                </a:lnTo>
                <a:lnTo>
                  <a:pt x="2022" y="543"/>
                </a:lnTo>
                <a:lnTo>
                  <a:pt x="2020" y="539"/>
                </a:lnTo>
                <a:lnTo>
                  <a:pt x="2018" y="537"/>
                </a:lnTo>
                <a:lnTo>
                  <a:pt x="2016" y="539"/>
                </a:lnTo>
                <a:lnTo>
                  <a:pt x="2014" y="539"/>
                </a:lnTo>
                <a:lnTo>
                  <a:pt x="2014" y="535"/>
                </a:lnTo>
                <a:lnTo>
                  <a:pt x="2011" y="535"/>
                </a:lnTo>
                <a:lnTo>
                  <a:pt x="2011" y="533"/>
                </a:lnTo>
                <a:lnTo>
                  <a:pt x="2016" y="533"/>
                </a:lnTo>
                <a:lnTo>
                  <a:pt x="2018" y="533"/>
                </a:lnTo>
                <a:lnTo>
                  <a:pt x="2024" y="535"/>
                </a:lnTo>
                <a:lnTo>
                  <a:pt x="2028" y="533"/>
                </a:lnTo>
                <a:lnTo>
                  <a:pt x="2028" y="533"/>
                </a:lnTo>
                <a:lnTo>
                  <a:pt x="2032" y="528"/>
                </a:lnTo>
                <a:lnTo>
                  <a:pt x="2032" y="528"/>
                </a:lnTo>
                <a:lnTo>
                  <a:pt x="2035" y="526"/>
                </a:lnTo>
                <a:lnTo>
                  <a:pt x="2032" y="526"/>
                </a:lnTo>
                <a:lnTo>
                  <a:pt x="2026" y="522"/>
                </a:lnTo>
                <a:lnTo>
                  <a:pt x="2026" y="522"/>
                </a:lnTo>
                <a:lnTo>
                  <a:pt x="2028" y="522"/>
                </a:lnTo>
                <a:lnTo>
                  <a:pt x="2037" y="522"/>
                </a:lnTo>
                <a:lnTo>
                  <a:pt x="2041" y="520"/>
                </a:lnTo>
                <a:lnTo>
                  <a:pt x="2047" y="520"/>
                </a:lnTo>
                <a:lnTo>
                  <a:pt x="2053" y="518"/>
                </a:lnTo>
                <a:lnTo>
                  <a:pt x="2053" y="516"/>
                </a:lnTo>
                <a:lnTo>
                  <a:pt x="2053" y="516"/>
                </a:lnTo>
                <a:lnTo>
                  <a:pt x="2051" y="514"/>
                </a:lnTo>
                <a:lnTo>
                  <a:pt x="2049" y="512"/>
                </a:lnTo>
                <a:lnTo>
                  <a:pt x="2051" y="512"/>
                </a:lnTo>
                <a:lnTo>
                  <a:pt x="2055" y="514"/>
                </a:lnTo>
                <a:lnTo>
                  <a:pt x="2055" y="512"/>
                </a:lnTo>
                <a:lnTo>
                  <a:pt x="2058" y="508"/>
                </a:lnTo>
                <a:lnTo>
                  <a:pt x="2060" y="508"/>
                </a:lnTo>
                <a:lnTo>
                  <a:pt x="2062" y="505"/>
                </a:lnTo>
                <a:lnTo>
                  <a:pt x="2058" y="503"/>
                </a:lnTo>
                <a:lnTo>
                  <a:pt x="2055" y="503"/>
                </a:lnTo>
                <a:lnTo>
                  <a:pt x="2055" y="501"/>
                </a:lnTo>
                <a:lnTo>
                  <a:pt x="2060" y="503"/>
                </a:lnTo>
                <a:lnTo>
                  <a:pt x="2064" y="503"/>
                </a:lnTo>
                <a:lnTo>
                  <a:pt x="2068" y="503"/>
                </a:lnTo>
                <a:lnTo>
                  <a:pt x="2068" y="503"/>
                </a:lnTo>
                <a:lnTo>
                  <a:pt x="2064" y="508"/>
                </a:lnTo>
                <a:lnTo>
                  <a:pt x="2060" y="512"/>
                </a:lnTo>
                <a:lnTo>
                  <a:pt x="2060" y="514"/>
                </a:lnTo>
                <a:lnTo>
                  <a:pt x="2060" y="516"/>
                </a:lnTo>
                <a:lnTo>
                  <a:pt x="2060" y="516"/>
                </a:lnTo>
                <a:lnTo>
                  <a:pt x="2058" y="518"/>
                </a:lnTo>
                <a:lnTo>
                  <a:pt x="2058" y="520"/>
                </a:lnTo>
                <a:lnTo>
                  <a:pt x="2062" y="522"/>
                </a:lnTo>
                <a:lnTo>
                  <a:pt x="2062" y="520"/>
                </a:lnTo>
                <a:lnTo>
                  <a:pt x="2064" y="520"/>
                </a:lnTo>
                <a:lnTo>
                  <a:pt x="2066" y="520"/>
                </a:lnTo>
                <a:lnTo>
                  <a:pt x="2066" y="518"/>
                </a:lnTo>
                <a:lnTo>
                  <a:pt x="2068" y="516"/>
                </a:lnTo>
                <a:lnTo>
                  <a:pt x="2068" y="516"/>
                </a:lnTo>
                <a:lnTo>
                  <a:pt x="2070" y="514"/>
                </a:lnTo>
                <a:lnTo>
                  <a:pt x="2072" y="516"/>
                </a:lnTo>
                <a:lnTo>
                  <a:pt x="2072" y="516"/>
                </a:lnTo>
                <a:lnTo>
                  <a:pt x="2074" y="518"/>
                </a:lnTo>
                <a:lnTo>
                  <a:pt x="2076" y="516"/>
                </a:lnTo>
                <a:lnTo>
                  <a:pt x="2076" y="516"/>
                </a:lnTo>
                <a:lnTo>
                  <a:pt x="2076" y="516"/>
                </a:lnTo>
                <a:lnTo>
                  <a:pt x="2079" y="514"/>
                </a:lnTo>
                <a:lnTo>
                  <a:pt x="2079" y="512"/>
                </a:lnTo>
                <a:lnTo>
                  <a:pt x="2079" y="512"/>
                </a:lnTo>
                <a:lnTo>
                  <a:pt x="2081" y="512"/>
                </a:lnTo>
                <a:lnTo>
                  <a:pt x="2081" y="514"/>
                </a:lnTo>
                <a:lnTo>
                  <a:pt x="2081" y="516"/>
                </a:lnTo>
                <a:lnTo>
                  <a:pt x="2083" y="514"/>
                </a:lnTo>
                <a:lnTo>
                  <a:pt x="2085" y="512"/>
                </a:lnTo>
                <a:lnTo>
                  <a:pt x="2089" y="510"/>
                </a:lnTo>
                <a:lnTo>
                  <a:pt x="2091" y="510"/>
                </a:lnTo>
                <a:lnTo>
                  <a:pt x="2091" y="508"/>
                </a:lnTo>
                <a:lnTo>
                  <a:pt x="2089" y="503"/>
                </a:lnTo>
                <a:lnTo>
                  <a:pt x="2089" y="503"/>
                </a:lnTo>
                <a:lnTo>
                  <a:pt x="2089" y="503"/>
                </a:lnTo>
                <a:lnTo>
                  <a:pt x="2089" y="501"/>
                </a:lnTo>
                <a:lnTo>
                  <a:pt x="2089" y="501"/>
                </a:lnTo>
                <a:lnTo>
                  <a:pt x="2091" y="503"/>
                </a:lnTo>
                <a:lnTo>
                  <a:pt x="2091" y="503"/>
                </a:lnTo>
                <a:lnTo>
                  <a:pt x="2095" y="505"/>
                </a:lnTo>
                <a:lnTo>
                  <a:pt x="2097" y="505"/>
                </a:lnTo>
                <a:lnTo>
                  <a:pt x="2097" y="505"/>
                </a:lnTo>
                <a:lnTo>
                  <a:pt x="2099" y="505"/>
                </a:lnTo>
                <a:lnTo>
                  <a:pt x="2106" y="501"/>
                </a:lnTo>
                <a:lnTo>
                  <a:pt x="2106" y="501"/>
                </a:lnTo>
                <a:lnTo>
                  <a:pt x="2108" y="499"/>
                </a:lnTo>
                <a:lnTo>
                  <a:pt x="2108" y="497"/>
                </a:lnTo>
                <a:lnTo>
                  <a:pt x="2110" y="497"/>
                </a:lnTo>
                <a:lnTo>
                  <a:pt x="2110" y="497"/>
                </a:lnTo>
                <a:lnTo>
                  <a:pt x="2112" y="497"/>
                </a:lnTo>
                <a:lnTo>
                  <a:pt x="2112" y="495"/>
                </a:lnTo>
                <a:lnTo>
                  <a:pt x="2114" y="495"/>
                </a:lnTo>
                <a:lnTo>
                  <a:pt x="2116" y="489"/>
                </a:lnTo>
                <a:lnTo>
                  <a:pt x="2120" y="482"/>
                </a:lnTo>
                <a:lnTo>
                  <a:pt x="2123" y="482"/>
                </a:lnTo>
                <a:lnTo>
                  <a:pt x="2123" y="480"/>
                </a:lnTo>
                <a:lnTo>
                  <a:pt x="2123" y="478"/>
                </a:lnTo>
                <a:lnTo>
                  <a:pt x="2123" y="478"/>
                </a:lnTo>
                <a:lnTo>
                  <a:pt x="2123" y="478"/>
                </a:lnTo>
                <a:lnTo>
                  <a:pt x="2125" y="476"/>
                </a:lnTo>
                <a:lnTo>
                  <a:pt x="2125" y="476"/>
                </a:lnTo>
                <a:lnTo>
                  <a:pt x="2127" y="472"/>
                </a:lnTo>
                <a:lnTo>
                  <a:pt x="2129" y="472"/>
                </a:lnTo>
                <a:lnTo>
                  <a:pt x="2129" y="472"/>
                </a:lnTo>
                <a:lnTo>
                  <a:pt x="2131" y="470"/>
                </a:lnTo>
                <a:lnTo>
                  <a:pt x="2137" y="466"/>
                </a:lnTo>
                <a:lnTo>
                  <a:pt x="2139" y="466"/>
                </a:lnTo>
                <a:lnTo>
                  <a:pt x="2139" y="466"/>
                </a:lnTo>
                <a:lnTo>
                  <a:pt x="2141" y="463"/>
                </a:lnTo>
                <a:lnTo>
                  <a:pt x="2141" y="461"/>
                </a:lnTo>
                <a:lnTo>
                  <a:pt x="2141" y="459"/>
                </a:lnTo>
                <a:lnTo>
                  <a:pt x="2139" y="457"/>
                </a:lnTo>
                <a:lnTo>
                  <a:pt x="2139" y="457"/>
                </a:lnTo>
                <a:lnTo>
                  <a:pt x="2139" y="457"/>
                </a:lnTo>
                <a:lnTo>
                  <a:pt x="2141" y="457"/>
                </a:lnTo>
                <a:lnTo>
                  <a:pt x="2141" y="457"/>
                </a:lnTo>
                <a:lnTo>
                  <a:pt x="2141" y="455"/>
                </a:lnTo>
                <a:lnTo>
                  <a:pt x="2139" y="455"/>
                </a:lnTo>
                <a:lnTo>
                  <a:pt x="2139" y="453"/>
                </a:lnTo>
                <a:lnTo>
                  <a:pt x="2139" y="453"/>
                </a:lnTo>
                <a:lnTo>
                  <a:pt x="2141" y="453"/>
                </a:lnTo>
                <a:lnTo>
                  <a:pt x="2148" y="457"/>
                </a:lnTo>
                <a:lnTo>
                  <a:pt x="2152" y="459"/>
                </a:lnTo>
                <a:lnTo>
                  <a:pt x="2156" y="461"/>
                </a:lnTo>
                <a:lnTo>
                  <a:pt x="2158" y="461"/>
                </a:lnTo>
                <a:lnTo>
                  <a:pt x="2160" y="461"/>
                </a:lnTo>
                <a:lnTo>
                  <a:pt x="2164" y="459"/>
                </a:lnTo>
                <a:lnTo>
                  <a:pt x="2164" y="459"/>
                </a:lnTo>
                <a:lnTo>
                  <a:pt x="2162" y="457"/>
                </a:lnTo>
                <a:lnTo>
                  <a:pt x="2162" y="457"/>
                </a:lnTo>
                <a:lnTo>
                  <a:pt x="2169" y="459"/>
                </a:lnTo>
                <a:lnTo>
                  <a:pt x="2171" y="459"/>
                </a:lnTo>
                <a:lnTo>
                  <a:pt x="2173" y="457"/>
                </a:lnTo>
                <a:lnTo>
                  <a:pt x="2173" y="455"/>
                </a:lnTo>
                <a:lnTo>
                  <a:pt x="2175" y="455"/>
                </a:lnTo>
                <a:lnTo>
                  <a:pt x="2177" y="455"/>
                </a:lnTo>
                <a:lnTo>
                  <a:pt x="2181" y="455"/>
                </a:lnTo>
                <a:lnTo>
                  <a:pt x="2183" y="455"/>
                </a:lnTo>
                <a:lnTo>
                  <a:pt x="2185" y="455"/>
                </a:lnTo>
                <a:lnTo>
                  <a:pt x="2190" y="455"/>
                </a:lnTo>
                <a:lnTo>
                  <a:pt x="2196" y="453"/>
                </a:lnTo>
                <a:lnTo>
                  <a:pt x="2200" y="451"/>
                </a:lnTo>
                <a:lnTo>
                  <a:pt x="2204" y="451"/>
                </a:lnTo>
                <a:lnTo>
                  <a:pt x="2213" y="449"/>
                </a:lnTo>
                <a:lnTo>
                  <a:pt x="2215" y="449"/>
                </a:lnTo>
                <a:lnTo>
                  <a:pt x="2219" y="447"/>
                </a:lnTo>
                <a:lnTo>
                  <a:pt x="2221" y="447"/>
                </a:lnTo>
                <a:lnTo>
                  <a:pt x="2223" y="447"/>
                </a:lnTo>
                <a:lnTo>
                  <a:pt x="2225" y="447"/>
                </a:lnTo>
                <a:lnTo>
                  <a:pt x="2227" y="445"/>
                </a:lnTo>
                <a:lnTo>
                  <a:pt x="2229" y="445"/>
                </a:lnTo>
                <a:lnTo>
                  <a:pt x="2231" y="443"/>
                </a:lnTo>
                <a:lnTo>
                  <a:pt x="2236" y="440"/>
                </a:lnTo>
                <a:lnTo>
                  <a:pt x="2236" y="440"/>
                </a:lnTo>
                <a:lnTo>
                  <a:pt x="2236" y="440"/>
                </a:lnTo>
                <a:lnTo>
                  <a:pt x="2238" y="438"/>
                </a:lnTo>
                <a:lnTo>
                  <a:pt x="2238" y="436"/>
                </a:lnTo>
                <a:lnTo>
                  <a:pt x="2242" y="436"/>
                </a:lnTo>
                <a:lnTo>
                  <a:pt x="2244" y="434"/>
                </a:lnTo>
                <a:lnTo>
                  <a:pt x="2244" y="434"/>
                </a:lnTo>
                <a:lnTo>
                  <a:pt x="2242" y="432"/>
                </a:lnTo>
                <a:lnTo>
                  <a:pt x="2244" y="432"/>
                </a:lnTo>
                <a:lnTo>
                  <a:pt x="2248" y="430"/>
                </a:lnTo>
                <a:lnTo>
                  <a:pt x="2248" y="430"/>
                </a:lnTo>
                <a:lnTo>
                  <a:pt x="2252" y="428"/>
                </a:lnTo>
                <a:lnTo>
                  <a:pt x="2257" y="428"/>
                </a:lnTo>
                <a:close/>
                <a:moveTo>
                  <a:pt x="1886" y="1627"/>
                </a:moveTo>
                <a:lnTo>
                  <a:pt x="1882" y="1627"/>
                </a:lnTo>
                <a:lnTo>
                  <a:pt x="1879" y="1627"/>
                </a:lnTo>
                <a:lnTo>
                  <a:pt x="1877" y="1629"/>
                </a:lnTo>
                <a:lnTo>
                  <a:pt x="1877" y="1631"/>
                </a:lnTo>
                <a:lnTo>
                  <a:pt x="1879" y="1631"/>
                </a:lnTo>
                <a:lnTo>
                  <a:pt x="1882" y="1631"/>
                </a:lnTo>
                <a:lnTo>
                  <a:pt x="1884" y="1631"/>
                </a:lnTo>
                <a:lnTo>
                  <a:pt x="1884" y="1631"/>
                </a:lnTo>
                <a:lnTo>
                  <a:pt x="1886" y="1631"/>
                </a:lnTo>
                <a:lnTo>
                  <a:pt x="1888" y="1627"/>
                </a:lnTo>
                <a:lnTo>
                  <a:pt x="1888" y="1627"/>
                </a:lnTo>
                <a:lnTo>
                  <a:pt x="1886" y="1627"/>
                </a:lnTo>
                <a:close/>
                <a:moveTo>
                  <a:pt x="1882" y="1625"/>
                </a:moveTo>
                <a:lnTo>
                  <a:pt x="1884" y="1623"/>
                </a:lnTo>
                <a:lnTo>
                  <a:pt x="1884" y="1623"/>
                </a:lnTo>
                <a:lnTo>
                  <a:pt x="1882" y="1623"/>
                </a:lnTo>
                <a:lnTo>
                  <a:pt x="1882" y="1623"/>
                </a:lnTo>
                <a:lnTo>
                  <a:pt x="1882" y="1623"/>
                </a:lnTo>
                <a:lnTo>
                  <a:pt x="1879" y="1623"/>
                </a:lnTo>
                <a:lnTo>
                  <a:pt x="1879" y="1623"/>
                </a:lnTo>
                <a:lnTo>
                  <a:pt x="1879" y="1625"/>
                </a:lnTo>
                <a:lnTo>
                  <a:pt x="1879" y="1627"/>
                </a:lnTo>
                <a:lnTo>
                  <a:pt x="1882" y="1625"/>
                </a:lnTo>
                <a:close/>
                <a:moveTo>
                  <a:pt x="1877" y="1629"/>
                </a:moveTo>
                <a:lnTo>
                  <a:pt x="1879" y="1627"/>
                </a:lnTo>
                <a:lnTo>
                  <a:pt x="1877" y="1625"/>
                </a:lnTo>
                <a:lnTo>
                  <a:pt x="1877" y="1623"/>
                </a:lnTo>
                <a:lnTo>
                  <a:pt x="1877" y="1623"/>
                </a:lnTo>
                <a:lnTo>
                  <a:pt x="1877" y="1623"/>
                </a:lnTo>
                <a:lnTo>
                  <a:pt x="1877" y="1623"/>
                </a:lnTo>
                <a:lnTo>
                  <a:pt x="1877" y="1625"/>
                </a:lnTo>
                <a:lnTo>
                  <a:pt x="1877" y="1627"/>
                </a:lnTo>
                <a:lnTo>
                  <a:pt x="1875" y="1627"/>
                </a:lnTo>
                <a:lnTo>
                  <a:pt x="1875" y="1629"/>
                </a:lnTo>
                <a:lnTo>
                  <a:pt x="1875" y="1631"/>
                </a:lnTo>
                <a:lnTo>
                  <a:pt x="1877" y="1631"/>
                </a:lnTo>
                <a:lnTo>
                  <a:pt x="1877" y="1629"/>
                </a:lnTo>
                <a:close/>
                <a:moveTo>
                  <a:pt x="1890" y="1629"/>
                </a:moveTo>
                <a:lnTo>
                  <a:pt x="1890" y="1631"/>
                </a:lnTo>
                <a:lnTo>
                  <a:pt x="1888" y="1631"/>
                </a:lnTo>
                <a:lnTo>
                  <a:pt x="1886" y="1631"/>
                </a:lnTo>
                <a:lnTo>
                  <a:pt x="1886" y="1633"/>
                </a:lnTo>
                <a:lnTo>
                  <a:pt x="1888" y="1633"/>
                </a:lnTo>
                <a:lnTo>
                  <a:pt x="1892" y="1633"/>
                </a:lnTo>
                <a:lnTo>
                  <a:pt x="1892" y="1631"/>
                </a:lnTo>
                <a:lnTo>
                  <a:pt x="1892" y="1631"/>
                </a:lnTo>
                <a:lnTo>
                  <a:pt x="1892" y="1631"/>
                </a:lnTo>
                <a:lnTo>
                  <a:pt x="1890" y="1629"/>
                </a:lnTo>
                <a:close/>
                <a:moveTo>
                  <a:pt x="2156" y="1032"/>
                </a:moveTo>
                <a:lnTo>
                  <a:pt x="2154" y="1034"/>
                </a:lnTo>
                <a:lnTo>
                  <a:pt x="2154" y="1036"/>
                </a:lnTo>
                <a:lnTo>
                  <a:pt x="2154" y="1036"/>
                </a:lnTo>
                <a:lnTo>
                  <a:pt x="2156" y="1036"/>
                </a:lnTo>
                <a:lnTo>
                  <a:pt x="2156" y="1034"/>
                </a:lnTo>
                <a:lnTo>
                  <a:pt x="2156" y="1034"/>
                </a:lnTo>
                <a:lnTo>
                  <a:pt x="2156" y="1032"/>
                </a:lnTo>
                <a:close/>
                <a:moveTo>
                  <a:pt x="1963" y="1671"/>
                </a:moveTo>
                <a:lnTo>
                  <a:pt x="1961" y="1671"/>
                </a:lnTo>
                <a:lnTo>
                  <a:pt x="1961" y="1671"/>
                </a:lnTo>
                <a:lnTo>
                  <a:pt x="1961" y="1673"/>
                </a:lnTo>
                <a:lnTo>
                  <a:pt x="1961" y="1675"/>
                </a:lnTo>
                <a:lnTo>
                  <a:pt x="1963" y="1673"/>
                </a:lnTo>
                <a:lnTo>
                  <a:pt x="1963" y="1671"/>
                </a:lnTo>
                <a:lnTo>
                  <a:pt x="1963" y="1671"/>
                </a:lnTo>
                <a:lnTo>
                  <a:pt x="1963" y="1671"/>
                </a:lnTo>
                <a:lnTo>
                  <a:pt x="1963" y="1671"/>
                </a:lnTo>
                <a:close/>
                <a:moveTo>
                  <a:pt x="2242" y="1063"/>
                </a:moveTo>
                <a:lnTo>
                  <a:pt x="2242" y="1061"/>
                </a:lnTo>
                <a:lnTo>
                  <a:pt x="2242" y="1061"/>
                </a:lnTo>
                <a:lnTo>
                  <a:pt x="2238" y="1061"/>
                </a:lnTo>
                <a:lnTo>
                  <a:pt x="2236" y="1061"/>
                </a:lnTo>
                <a:lnTo>
                  <a:pt x="2234" y="1059"/>
                </a:lnTo>
                <a:lnTo>
                  <a:pt x="2234" y="1059"/>
                </a:lnTo>
                <a:lnTo>
                  <a:pt x="2234" y="1061"/>
                </a:lnTo>
                <a:lnTo>
                  <a:pt x="2234" y="1061"/>
                </a:lnTo>
                <a:lnTo>
                  <a:pt x="2236" y="1063"/>
                </a:lnTo>
                <a:lnTo>
                  <a:pt x="2240" y="1063"/>
                </a:lnTo>
                <a:lnTo>
                  <a:pt x="2242" y="1063"/>
                </a:lnTo>
                <a:lnTo>
                  <a:pt x="2242" y="1063"/>
                </a:lnTo>
                <a:close/>
                <a:moveTo>
                  <a:pt x="2246" y="1384"/>
                </a:moveTo>
                <a:lnTo>
                  <a:pt x="2244" y="1382"/>
                </a:lnTo>
                <a:lnTo>
                  <a:pt x="2244" y="1382"/>
                </a:lnTo>
                <a:lnTo>
                  <a:pt x="2240" y="1384"/>
                </a:lnTo>
                <a:lnTo>
                  <a:pt x="2240" y="1384"/>
                </a:lnTo>
                <a:lnTo>
                  <a:pt x="2240" y="1384"/>
                </a:lnTo>
                <a:lnTo>
                  <a:pt x="2242" y="1386"/>
                </a:lnTo>
                <a:lnTo>
                  <a:pt x="2242" y="1386"/>
                </a:lnTo>
                <a:lnTo>
                  <a:pt x="2244" y="1386"/>
                </a:lnTo>
                <a:lnTo>
                  <a:pt x="2246" y="1384"/>
                </a:lnTo>
                <a:lnTo>
                  <a:pt x="2246" y="1384"/>
                </a:lnTo>
                <a:close/>
                <a:moveTo>
                  <a:pt x="2244" y="1076"/>
                </a:moveTo>
                <a:lnTo>
                  <a:pt x="2244" y="1076"/>
                </a:lnTo>
                <a:lnTo>
                  <a:pt x="2244" y="1076"/>
                </a:lnTo>
                <a:lnTo>
                  <a:pt x="2246" y="1076"/>
                </a:lnTo>
                <a:lnTo>
                  <a:pt x="2244" y="1076"/>
                </a:lnTo>
                <a:lnTo>
                  <a:pt x="2244" y="1074"/>
                </a:lnTo>
                <a:lnTo>
                  <a:pt x="2244" y="1074"/>
                </a:lnTo>
                <a:lnTo>
                  <a:pt x="2242" y="1076"/>
                </a:lnTo>
                <a:lnTo>
                  <a:pt x="2244" y="1076"/>
                </a:lnTo>
                <a:close/>
                <a:moveTo>
                  <a:pt x="2246" y="1386"/>
                </a:moveTo>
                <a:lnTo>
                  <a:pt x="2246" y="1386"/>
                </a:lnTo>
                <a:lnTo>
                  <a:pt x="2244" y="1386"/>
                </a:lnTo>
                <a:lnTo>
                  <a:pt x="2244" y="1388"/>
                </a:lnTo>
                <a:lnTo>
                  <a:pt x="2246" y="1388"/>
                </a:lnTo>
                <a:lnTo>
                  <a:pt x="2246" y="1388"/>
                </a:lnTo>
                <a:lnTo>
                  <a:pt x="2246" y="1388"/>
                </a:lnTo>
                <a:lnTo>
                  <a:pt x="2246" y="1388"/>
                </a:lnTo>
                <a:lnTo>
                  <a:pt x="2246" y="1386"/>
                </a:lnTo>
                <a:close/>
                <a:moveTo>
                  <a:pt x="2213" y="1044"/>
                </a:moveTo>
                <a:lnTo>
                  <a:pt x="2211" y="1044"/>
                </a:lnTo>
                <a:lnTo>
                  <a:pt x="2211" y="1046"/>
                </a:lnTo>
                <a:lnTo>
                  <a:pt x="2211" y="1046"/>
                </a:lnTo>
                <a:lnTo>
                  <a:pt x="2213" y="1046"/>
                </a:lnTo>
                <a:lnTo>
                  <a:pt x="2215" y="1048"/>
                </a:lnTo>
                <a:lnTo>
                  <a:pt x="2215" y="1048"/>
                </a:lnTo>
                <a:lnTo>
                  <a:pt x="2217" y="1046"/>
                </a:lnTo>
                <a:lnTo>
                  <a:pt x="2217" y="1046"/>
                </a:lnTo>
                <a:lnTo>
                  <a:pt x="2215" y="1044"/>
                </a:lnTo>
                <a:lnTo>
                  <a:pt x="2213" y="1044"/>
                </a:lnTo>
                <a:close/>
                <a:moveTo>
                  <a:pt x="2227" y="2581"/>
                </a:moveTo>
                <a:lnTo>
                  <a:pt x="2227" y="2581"/>
                </a:lnTo>
                <a:lnTo>
                  <a:pt x="2225" y="2581"/>
                </a:lnTo>
                <a:lnTo>
                  <a:pt x="2225" y="2581"/>
                </a:lnTo>
                <a:lnTo>
                  <a:pt x="2225" y="2583"/>
                </a:lnTo>
                <a:lnTo>
                  <a:pt x="2227" y="2583"/>
                </a:lnTo>
                <a:lnTo>
                  <a:pt x="2227" y="2583"/>
                </a:lnTo>
                <a:lnTo>
                  <a:pt x="2227" y="2581"/>
                </a:lnTo>
                <a:close/>
                <a:moveTo>
                  <a:pt x="2196" y="1048"/>
                </a:moveTo>
                <a:lnTo>
                  <a:pt x="2194" y="1048"/>
                </a:lnTo>
                <a:lnTo>
                  <a:pt x="2194" y="1050"/>
                </a:lnTo>
                <a:lnTo>
                  <a:pt x="2194" y="1050"/>
                </a:lnTo>
                <a:lnTo>
                  <a:pt x="2196" y="1050"/>
                </a:lnTo>
                <a:lnTo>
                  <a:pt x="2198" y="1050"/>
                </a:lnTo>
                <a:lnTo>
                  <a:pt x="2198" y="1053"/>
                </a:lnTo>
                <a:lnTo>
                  <a:pt x="2200" y="1050"/>
                </a:lnTo>
                <a:lnTo>
                  <a:pt x="2202" y="1050"/>
                </a:lnTo>
                <a:lnTo>
                  <a:pt x="2200" y="1050"/>
                </a:lnTo>
                <a:lnTo>
                  <a:pt x="2196" y="1048"/>
                </a:lnTo>
                <a:close/>
                <a:moveTo>
                  <a:pt x="2198" y="1046"/>
                </a:moveTo>
                <a:lnTo>
                  <a:pt x="2200" y="1046"/>
                </a:lnTo>
                <a:lnTo>
                  <a:pt x="2200" y="1048"/>
                </a:lnTo>
                <a:lnTo>
                  <a:pt x="2204" y="1048"/>
                </a:lnTo>
                <a:lnTo>
                  <a:pt x="2204" y="1048"/>
                </a:lnTo>
                <a:lnTo>
                  <a:pt x="2202" y="1048"/>
                </a:lnTo>
                <a:lnTo>
                  <a:pt x="2198" y="1046"/>
                </a:lnTo>
                <a:close/>
                <a:moveTo>
                  <a:pt x="2192" y="1048"/>
                </a:moveTo>
                <a:lnTo>
                  <a:pt x="2192" y="1048"/>
                </a:lnTo>
                <a:lnTo>
                  <a:pt x="2190" y="1048"/>
                </a:lnTo>
                <a:lnTo>
                  <a:pt x="2192" y="1048"/>
                </a:lnTo>
                <a:lnTo>
                  <a:pt x="2194" y="1048"/>
                </a:lnTo>
                <a:lnTo>
                  <a:pt x="2194" y="1048"/>
                </a:lnTo>
                <a:lnTo>
                  <a:pt x="2194" y="1048"/>
                </a:lnTo>
                <a:lnTo>
                  <a:pt x="2192" y="1048"/>
                </a:lnTo>
                <a:close/>
                <a:moveTo>
                  <a:pt x="1720" y="1401"/>
                </a:moveTo>
                <a:lnTo>
                  <a:pt x="1720" y="1399"/>
                </a:lnTo>
                <a:lnTo>
                  <a:pt x="1720" y="1401"/>
                </a:lnTo>
                <a:lnTo>
                  <a:pt x="1720" y="1401"/>
                </a:lnTo>
                <a:lnTo>
                  <a:pt x="1720" y="1401"/>
                </a:lnTo>
                <a:lnTo>
                  <a:pt x="1720" y="1401"/>
                </a:lnTo>
                <a:lnTo>
                  <a:pt x="1720" y="1401"/>
                </a:lnTo>
                <a:lnTo>
                  <a:pt x="1720" y="1401"/>
                </a:lnTo>
                <a:lnTo>
                  <a:pt x="1720" y="1401"/>
                </a:lnTo>
                <a:close/>
                <a:moveTo>
                  <a:pt x="1695" y="1367"/>
                </a:moveTo>
                <a:lnTo>
                  <a:pt x="1695" y="1365"/>
                </a:lnTo>
                <a:lnTo>
                  <a:pt x="1693" y="1367"/>
                </a:lnTo>
                <a:lnTo>
                  <a:pt x="1693" y="1367"/>
                </a:lnTo>
                <a:lnTo>
                  <a:pt x="1695" y="1367"/>
                </a:lnTo>
                <a:lnTo>
                  <a:pt x="1695" y="1367"/>
                </a:lnTo>
                <a:close/>
                <a:moveTo>
                  <a:pt x="1674" y="883"/>
                </a:moveTo>
                <a:lnTo>
                  <a:pt x="1674" y="883"/>
                </a:lnTo>
                <a:lnTo>
                  <a:pt x="1672" y="883"/>
                </a:lnTo>
                <a:lnTo>
                  <a:pt x="1672" y="885"/>
                </a:lnTo>
                <a:lnTo>
                  <a:pt x="1672" y="885"/>
                </a:lnTo>
                <a:lnTo>
                  <a:pt x="1674" y="885"/>
                </a:lnTo>
                <a:lnTo>
                  <a:pt x="1674" y="883"/>
                </a:lnTo>
                <a:close/>
                <a:moveTo>
                  <a:pt x="1670" y="889"/>
                </a:moveTo>
                <a:lnTo>
                  <a:pt x="1672" y="889"/>
                </a:lnTo>
                <a:lnTo>
                  <a:pt x="1672" y="887"/>
                </a:lnTo>
                <a:lnTo>
                  <a:pt x="1674" y="887"/>
                </a:lnTo>
                <a:lnTo>
                  <a:pt x="1672" y="887"/>
                </a:lnTo>
                <a:lnTo>
                  <a:pt x="1672" y="887"/>
                </a:lnTo>
                <a:lnTo>
                  <a:pt x="1670" y="887"/>
                </a:lnTo>
                <a:lnTo>
                  <a:pt x="1670" y="887"/>
                </a:lnTo>
                <a:lnTo>
                  <a:pt x="1670" y="889"/>
                </a:lnTo>
                <a:lnTo>
                  <a:pt x="1670" y="889"/>
                </a:lnTo>
                <a:close/>
                <a:moveTo>
                  <a:pt x="1701" y="1382"/>
                </a:moveTo>
                <a:lnTo>
                  <a:pt x="1701" y="1384"/>
                </a:lnTo>
                <a:lnTo>
                  <a:pt x="1701" y="1384"/>
                </a:lnTo>
                <a:lnTo>
                  <a:pt x="1701" y="1384"/>
                </a:lnTo>
                <a:lnTo>
                  <a:pt x="1701" y="1382"/>
                </a:lnTo>
                <a:lnTo>
                  <a:pt x="1701" y="1382"/>
                </a:lnTo>
                <a:lnTo>
                  <a:pt x="1701" y="1382"/>
                </a:lnTo>
                <a:close/>
                <a:moveTo>
                  <a:pt x="1714" y="864"/>
                </a:moveTo>
                <a:lnTo>
                  <a:pt x="1714" y="864"/>
                </a:lnTo>
                <a:lnTo>
                  <a:pt x="1714" y="862"/>
                </a:lnTo>
                <a:lnTo>
                  <a:pt x="1712" y="860"/>
                </a:lnTo>
                <a:lnTo>
                  <a:pt x="1710" y="858"/>
                </a:lnTo>
                <a:lnTo>
                  <a:pt x="1708" y="858"/>
                </a:lnTo>
                <a:lnTo>
                  <a:pt x="1699" y="853"/>
                </a:lnTo>
                <a:lnTo>
                  <a:pt x="1697" y="851"/>
                </a:lnTo>
                <a:lnTo>
                  <a:pt x="1693" y="851"/>
                </a:lnTo>
                <a:lnTo>
                  <a:pt x="1691" y="849"/>
                </a:lnTo>
                <a:lnTo>
                  <a:pt x="1685" y="849"/>
                </a:lnTo>
                <a:lnTo>
                  <a:pt x="1678" y="847"/>
                </a:lnTo>
                <a:lnTo>
                  <a:pt x="1676" y="847"/>
                </a:lnTo>
                <a:lnTo>
                  <a:pt x="1674" y="849"/>
                </a:lnTo>
                <a:lnTo>
                  <a:pt x="1674" y="849"/>
                </a:lnTo>
                <a:lnTo>
                  <a:pt x="1674" y="849"/>
                </a:lnTo>
                <a:lnTo>
                  <a:pt x="1683" y="853"/>
                </a:lnTo>
                <a:lnTo>
                  <a:pt x="1685" y="853"/>
                </a:lnTo>
                <a:lnTo>
                  <a:pt x="1685" y="856"/>
                </a:lnTo>
                <a:lnTo>
                  <a:pt x="1687" y="858"/>
                </a:lnTo>
                <a:lnTo>
                  <a:pt x="1687" y="858"/>
                </a:lnTo>
                <a:lnTo>
                  <a:pt x="1695" y="862"/>
                </a:lnTo>
                <a:lnTo>
                  <a:pt x="1697" y="862"/>
                </a:lnTo>
                <a:lnTo>
                  <a:pt x="1701" y="862"/>
                </a:lnTo>
                <a:lnTo>
                  <a:pt x="1706" y="864"/>
                </a:lnTo>
                <a:lnTo>
                  <a:pt x="1712" y="864"/>
                </a:lnTo>
                <a:lnTo>
                  <a:pt x="1714" y="864"/>
                </a:lnTo>
                <a:close/>
                <a:moveTo>
                  <a:pt x="1706" y="1388"/>
                </a:moveTo>
                <a:lnTo>
                  <a:pt x="1706" y="1390"/>
                </a:lnTo>
                <a:lnTo>
                  <a:pt x="1708" y="1390"/>
                </a:lnTo>
                <a:lnTo>
                  <a:pt x="1708" y="1388"/>
                </a:lnTo>
                <a:lnTo>
                  <a:pt x="1708" y="1388"/>
                </a:lnTo>
                <a:lnTo>
                  <a:pt x="1708" y="1388"/>
                </a:lnTo>
                <a:lnTo>
                  <a:pt x="1706" y="1388"/>
                </a:lnTo>
                <a:close/>
                <a:moveTo>
                  <a:pt x="1540" y="927"/>
                </a:moveTo>
                <a:lnTo>
                  <a:pt x="1542" y="925"/>
                </a:lnTo>
                <a:lnTo>
                  <a:pt x="1540" y="927"/>
                </a:lnTo>
                <a:lnTo>
                  <a:pt x="1538" y="927"/>
                </a:lnTo>
                <a:lnTo>
                  <a:pt x="1538" y="929"/>
                </a:lnTo>
                <a:lnTo>
                  <a:pt x="1540" y="927"/>
                </a:lnTo>
                <a:close/>
                <a:moveTo>
                  <a:pt x="1578" y="904"/>
                </a:moveTo>
                <a:lnTo>
                  <a:pt x="1578" y="904"/>
                </a:lnTo>
                <a:lnTo>
                  <a:pt x="1578" y="904"/>
                </a:lnTo>
                <a:lnTo>
                  <a:pt x="1580" y="904"/>
                </a:lnTo>
                <a:lnTo>
                  <a:pt x="1582" y="902"/>
                </a:lnTo>
                <a:lnTo>
                  <a:pt x="1580" y="902"/>
                </a:lnTo>
                <a:lnTo>
                  <a:pt x="1580" y="904"/>
                </a:lnTo>
                <a:lnTo>
                  <a:pt x="1578" y="904"/>
                </a:lnTo>
                <a:close/>
                <a:moveTo>
                  <a:pt x="1737" y="958"/>
                </a:moveTo>
                <a:lnTo>
                  <a:pt x="1739" y="958"/>
                </a:lnTo>
                <a:lnTo>
                  <a:pt x="1741" y="956"/>
                </a:lnTo>
                <a:lnTo>
                  <a:pt x="1743" y="956"/>
                </a:lnTo>
                <a:lnTo>
                  <a:pt x="1741" y="956"/>
                </a:lnTo>
                <a:lnTo>
                  <a:pt x="1739" y="956"/>
                </a:lnTo>
                <a:lnTo>
                  <a:pt x="1737" y="956"/>
                </a:lnTo>
                <a:lnTo>
                  <a:pt x="1737" y="956"/>
                </a:lnTo>
                <a:lnTo>
                  <a:pt x="1737" y="958"/>
                </a:lnTo>
                <a:close/>
                <a:moveTo>
                  <a:pt x="1536" y="931"/>
                </a:moveTo>
                <a:lnTo>
                  <a:pt x="1538" y="929"/>
                </a:lnTo>
                <a:lnTo>
                  <a:pt x="1540" y="931"/>
                </a:lnTo>
                <a:lnTo>
                  <a:pt x="1542" y="929"/>
                </a:lnTo>
                <a:lnTo>
                  <a:pt x="1542" y="929"/>
                </a:lnTo>
                <a:lnTo>
                  <a:pt x="1542" y="929"/>
                </a:lnTo>
                <a:lnTo>
                  <a:pt x="1544" y="925"/>
                </a:lnTo>
                <a:lnTo>
                  <a:pt x="1542" y="925"/>
                </a:lnTo>
                <a:lnTo>
                  <a:pt x="1540" y="929"/>
                </a:lnTo>
                <a:lnTo>
                  <a:pt x="1538" y="929"/>
                </a:lnTo>
                <a:lnTo>
                  <a:pt x="1536" y="931"/>
                </a:lnTo>
                <a:lnTo>
                  <a:pt x="1536" y="931"/>
                </a:lnTo>
                <a:close/>
                <a:moveTo>
                  <a:pt x="1699" y="1380"/>
                </a:moveTo>
                <a:lnTo>
                  <a:pt x="1697" y="1380"/>
                </a:lnTo>
                <a:lnTo>
                  <a:pt x="1697" y="1380"/>
                </a:lnTo>
                <a:lnTo>
                  <a:pt x="1697" y="1380"/>
                </a:lnTo>
                <a:lnTo>
                  <a:pt x="1697" y="1380"/>
                </a:lnTo>
                <a:lnTo>
                  <a:pt x="1697" y="1380"/>
                </a:lnTo>
                <a:lnTo>
                  <a:pt x="1699" y="1380"/>
                </a:lnTo>
                <a:lnTo>
                  <a:pt x="1699" y="1380"/>
                </a:lnTo>
                <a:lnTo>
                  <a:pt x="1699" y="1382"/>
                </a:lnTo>
                <a:lnTo>
                  <a:pt x="1701" y="1382"/>
                </a:lnTo>
                <a:lnTo>
                  <a:pt x="1699" y="1382"/>
                </a:lnTo>
                <a:lnTo>
                  <a:pt x="1699" y="1380"/>
                </a:lnTo>
                <a:lnTo>
                  <a:pt x="1699" y="1380"/>
                </a:lnTo>
                <a:close/>
                <a:moveTo>
                  <a:pt x="1672" y="1373"/>
                </a:moveTo>
                <a:lnTo>
                  <a:pt x="1670" y="1373"/>
                </a:lnTo>
                <a:lnTo>
                  <a:pt x="1670" y="1373"/>
                </a:lnTo>
                <a:lnTo>
                  <a:pt x="1668" y="1373"/>
                </a:lnTo>
                <a:lnTo>
                  <a:pt x="1668" y="1375"/>
                </a:lnTo>
                <a:lnTo>
                  <a:pt x="1670" y="1373"/>
                </a:lnTo>
                <a:lnTo>
                  <a:pt x="1672" y="1373"/>
                </a:lnTo>
                <a:close/>
                <a:moveTo>
                  <a:pt x="1672" y="1363"/>
                </a:moveTo>
                <a:lnTo>
                  <a:pt x="1672" y="1363"/>
                </a:lnTo>
                <a:lnTo>
                  <a:pt x="1670" y="1363"/>
                </a:lnTo>
                <a:lnTo>
                  <a:pt x="1670" y="1365"/>
                </a:lnTo>
                <a:lnTo>
                  <a:pt x="1672" y="1365"/>
                </a:lnTo>
                <a:lnTo>
                  <a:pt x="1672" y="1363"/>
                </a:lnTo>
                <a:lnTo>
                  <a:pt x="1672" y="1363"/>
                </a:lnTo>
                <a:close/>
                <a:moveTo>
                  <a:pt x="1668" y="1365"/>
                </a:moveTo>
                <a:lnTo>
                  <a:pt x="1666" y="1365"/>
                </a:lnTo>
                <a:lnTo>
                  <a:pt x="1668" y="1365"/>
                </a:lnTo>
                <a:lnTo>
                  <a:pt x="1668" y="1365"/>
                </a:lnTo>
                <a:lnTo>
                  <a:pt x="1668" y="1365"/>
                </a:lnTo>
                <a:lnTo>
                  <a:pt x="1668" y="1365"/>
                </a:lnTo>
                <a:close/>
                <a:moveTo>
                  <a:pt x="1662" y="1474"/>
                </a:moveTo>
                <a:lnTo>
                  <a:pt x="1664" y="1474"/>
                </a:lnTo>
                <a:lnTo>
                  <a:pt x="1664" y="1474"/>
                </a:lnTo>
                <a:lnTo>
                  <a:pt x="1662" y="1474"/>
                </a:lnTo>
                <a:lnTo>
                  <a:pt x="1659" y="1474"/>
                </a:lnTo>
                <a:lnTo>
                  <a:pt x="1659" y="1474"/>
                </a:lnTo>
                <a:lnTo>
                  <a:pt x="1662" y="1474"/>
                </a:lnTo>
                <a:lnTo>
                  <a:pt x="1662" y="1474"/>
                </a:lnTo>
                <a:close/>
                <a:moveTo>
                  <a:pt x="1693" y="1369"/>
                </a:moveTo>
                <a:lnTo>
                  <a:pt x="1693" y="1369"/>
                </a:lnTo>
                <a:lnTo>
                  <a:pt x="1693" y="1369"/>
                </a:lnTo>
                <a:lnTo>
                  <a:pt x="1695" y="1369"/>
                </a:lnTo>
                <a:lnTo>
                  <a:pt x="1695" y="1369"/>
                </a:lnTo>
                <a:lnTo>
                  <a:pt x="1695" y="1369"/>
                </a:lnTo>
                <a:lnTo>
                  <a:pt x="1695" y="1369"/>
                </a:lnTo>
                <a:lnTo>
                  <a:pt x="1695" y="1369"/>
                </a:lnTo>
                <a:lnTo>
                  <a:pt x="1693" y="1369"/>
                </a:lnTo>
                <a:close/>
                <a:moveTo>
                  <a:pt x="1678" y="1474"/>
                </a:moveTo>
                <a:lnTo>
                  <a:pt x="1678" y="1474"/>
                </a:lnTo>
                <a:lnTo>
                  <a:pt x="1678" y="1474"/>
                </a:lnTo>
                <a:lnTo>
                  <a:pt x="1680" y="1474"/>
                </a:lnTo>
                <a:lnTo>
                  <a:pt x="1680" y="1474"/>
                </a:lnTo>
                <a:lnTo>
                  <a:pt x="1683" y="1474"/>
                </a:lnTo>
                <a:lnTo>
                  <a:pt x="1683" y="1474"/>
                </a:lnTo>
                <a:lnTo>
                  <a:pt x="1683" y="1472"/>
                </a:lnTo>
                <a:lnTo>
                  <a:pt x="1683" y="1470"/>
                </a:lnTo>
                <a:lnTo>
                  <a:pt x="1683" y="1470"/>
                </a:lnTo>
                <a:lnTo>
                  <a:pt x="1680" y="1472"/>
                </a:lnTo>
                <a:lnTo>
                  <a:pt x="1680" y="1472"/>
                </a:lnTo>
                <a:lnTo>
                  <a:pt x="1678" y="1472"/>
                </a:lnTo>
                <a:lnTo>
                  <a:pt x="1678" y="1472"/>
                </a:lnTo>
                <a:lnTo>
                  <a:pt x="1678" y="1472"/>
                </a:lnTo>
                <a:lnTo>
                  <a:pt x="1676" y="1472"/>
                </a:lnTo>
                <a:lnTo>
                  <a:pt x="1676" y="1472"/>
                </a:lnTo>
                <a:lnTo>
                  <a:pt x="1674" y="1472"/>
                </a:lnTo>
                <a:lnTo>
                  <a:pt x="1676" y="1474"/>
                </a:lnTo>
                <a:lnTo>
                  <a:pt x="1678" y="1474"/>
                </a:lnTo>
                <a:close/>
                <a:moveTo>
                  <a:pt x="1674" y="1363"/>
                </a:moveTo>
                <a:lnTo>
                  <a:pt x="1674" y="1363"/>
                </a:lnTo>
                <a:lnTo>
                  <a:pt x="1674" y="1363"/>
                </a:lnTo>
                <a:lnTo>
                  <a:pt x="1674" y="1363"/>
                </a:lnTo>
                <a:lnTo>
                  <a:pt x="1674" y="1363"/>
                </a:lnTo>
                <a:lnTo>
                  <a:pt x="1676" y="1363"/>
                </a:lnTo>
                <a:lnTo>
                  <a:pt x="1674" y="1363"/>
                </a:lnTo>
                <a:close/>
                <a:moveTo>
                  <a:pt x="1670" y="1365"/>
                </a:moveTo>
                <a:lnTo>
                  <a:pt x="1670" y="1365"/>
                </a:lnTo>
                <a:lnTo>
                  <a:pt x="1670" y="1365"/>
                </a:lnTo>
                <a:lnTo>
                  <a:pt x="1670" y="1365"/>
                </a:lnTo>
                <a:lnTo>
                  <a:pt x="1670" y="1365"/>
                </a:lnTo>
                <a:lnTo>
                  <a:pt x="1670" y="1365"/>
                </a:lnTo>
                <a:close/>
                <a:moveTo>
                  <a:pt x="1662" y="1367"/>
                </a:moveTo>
                <a:lnTo>
                  <a:pt x="1662" y="1367"/>
                </a:lnTo>
                <a:lnTo>
                  <a:pt x="1659" y="1367"/>
                </a:lnTo>
                <a:lnTo>
                  <a:pt x="1657" y="1367"/>
                </a:lnTo>
                <a:lnTo>
                  <a:pt x="1657" y="1369"/>
                </a:lnTo>
                <a:lnTo>
                  <a:pt x="1659" y="1369"/>
                </a:lnTo>
                <a:lnTo>
                  <a:pt x="1659" y="1369"/>
                </a:lnTo>
                <a:lnTo>
                  <a:pt x="1662" y="1367"/>
                </a:lnTo>
                <a:lnTo>
                  <a:pt x="1662" y="1367"/>
                </a:lnTo>
                <a:close/>
                <a:moveTo>
                  <a:pt x="1670" y="1149"/>
                </a:moveTo>
                <a:lnTo>
                  <a:pt x="1670" y="1151"/>
                </a:lnTo>
                <a:lnTo>
                  <a:pt x="1668" y="1151"/>
                </a:lnTo>
                <a:lnTo>
                  <a:pt x="1668" y="1151"/>
                </a:lnTo>
                <a:lnTo>
                  <a:pt x="1668" y="1151"/>
                </a:lnTo>
                <a:lnTo>
                  <a:pt x="1670" y="1151"/>
                </a:lnTo>
                <a:lnTo>
                  <a:pt x="1670" y="1149"/>
                </a:lnTo>
                <a:lnTo>
                  <a:pt x="1670" y="1149"/>
                </a:lnTo>
                <a:close/>
                <a:moveTo>
                  <a:pt x="1735" y="925"/>
                </a:moveTo>
                <a:lnTo>
                  <a:pt x="1737" y="923"/>
                </a:lnTo>
                <a:lnTo>
                  <a:pt x="1739" y="923"/>
                </a:lnTo>
                <a:lnTo>
                  <a:pt x="1741" y="921"/>
                </a:lnTo>
                <a:lnTo>
                  <a:pt x="1741" y="921"/>
                </a:lnTo>
                <a:lnTo>
                  <a:pt x="1739" y="921"/>
                </a:lnTo>
                <a:lnTo>
                  <a:pt x="1741" y="918"/>
                </a:lnTo>
                <a:lnTo>
                  <a:pt x="1741" y="918"/>
                </a:lnTo>
                <a:lnTo>
                  <a:pt x="1741" y="918"/>
                </a:lnTo>
                <a:lnTo>
                  <a:pt x="1741" y="916"/>
                </a:lnTo>
                <a:lnTo>
                  <a:pt x="1739" y="916"/>
                </a:lnTo>
                <a:lnTo>
                  <a:pt x="1737" y="916"/>
                </a:lnTo>
                <a:lnTo>
                  <a:pt x="1735" y="916"/>
                </a:lnTo>
                <a:lnTo>
                  <a:pt x="1735" y="916"/>
                </a:lnTo>
                <a:lnTo>
                  <a:pt x="1735" y="914"/>
                </a:lnTo>
                <a:lnTo>
                  <a:pt x="1733" y="914"/>
                </a:lnTo>
                <a:lnTo>
                  <a:pt x="1733" y="916"/>
                </a:lnTo>
                <a:lnTo>
                  <a:pt x="1731" y="916"/>
                </a:lnTo>
                <a:lnTo>
                  <a:pt x="1731" y="918"/>
                </a:lnTo>
                <a:lnTo>
                  <a:pt x="1731" y="918"/>
                </a:lnTo>
                <a:lnTo>
                  <a:pt x="1729" y="921"/>
                </a:lnTo>
                <a:lnTo>
                  <a:pt x="1729" y="921"/>
                </a:lnTo>
                <a:lnTo>
                  <a:pt x="1733" y="921"/>
                </a:lnTo>
                <a:lnTo>
                  <a:pt x="1731" y="921"/>
                </a:lnTo>
                <a:lnTo>
                  <a:pt x="1729" y="925"/>
                </a:lnTo>
                <a:lnTo>
                  <a:pt x="1729" y="925"/>
                </a:lnTo>
                <a:lnTo>
                  <a:pt x="1727" y="925"/>
                </a:lnTo>
                <a:lnTo>
                  <a:pt x="1727" y="925"/>
                </a:lnTo>
                <a:lnTo>
                  <a:pt x="1724" y="925"/>
                </a:lnTo>
                <a:lnTo>
                  <a:pt x="1722" y="925"/>
                </a:lnTo>
                <a:lnTo>
                  <a:pt x="1722" y="925"/>
                </a:lnTo>
                <a:lnTo>
                  <a:pt x="1722" y="925"/>
                </a:lnTo>
                <a:lnTo>
                  <a:pt x="1724" y="923"/>
                </a:lnTo>
                <a:lnTo>
                  <a:pt x="1724" y="923"/>
                </a:lnTo>
                <a:lnTo>
                  <a:pt x="1724" y="923"/>
                </a:lnTo>
                <a:lnTo>
                  <a:pt x="1724" y="923"/>
                </a:lnTo>
                <a:lnTo>
                  <a:pt x="1727" y="921"/>
                </a:lnTo>
                <a:lnTo>
                  <a:pt x="1727" y="921"/>
                </a:lnTo>
                <a:lnTo>
                  <a:pt x="1724" y="921"/>
                </a:lnTo>
                <a:lnTo>
                  <a:pt x="1722" y="921"/>
                </a:lnTo>
                <a:lnTo>
                  <a:pt x="1722" y="921"/>
                </a:lnTo>
                <a:lnTo>
                  <a:pt x="1724" y="918"/>
                </a:lnTo>
                <a:lnTo>
                  <a:pt x="1727" y="918"/>
                </a:lnTo>
                <a:lnTo>
                  <a:pt x="1729" y="918"/>
                </a:lnTo>
                <a:lnTo>
                  <a:pt x="1731" y="916"/>
                </a:lnTo>
                <a:lnTo>
                  <a:pt x="1731" y="916"/>
                </a:lnTo>
                <a:lnTo>
                  <a:pt x="1731" y="916"/>
                </a:lnTo>
                <a:lnTo>
                  <a:pt x="1731" y="914"/>
                </a:lnTo>
                <a:lnTo>
                  <a:pt x="1731" y="912"/>
                </a:lnTo>
                <a:lnTo>
                  <a:pt x="1733" y="910"/>
                </a:lnTo>
                <a:lnTo>
                  <a:pt x="1733" y="906"/>
                </a:lnTo>
                <a:lnTo>
                  <a:pt x="1733" y="906"/>
                </a:lnTo>
                <a:lnTo>
                  <a:pt x="1733" y="904"/>
                </a:lnTo>
                <a:lnTo>
                  <a:pt x="1733" y="904"/>
                </a:lnTo>
                <a:lnTo>
                  <a:pt x="1733" y="902"/>
                </a:lnTo>
                <a:lnTo>
                  <a:pt x="1731" y="902"/>
                </a:lnTo>
                <a:lnTo>
                  <a:pt x="1731" y="902"/>
                </a:lnTo>
                <a:lnTo>
                  <a:pt x="1729" y="902"/>
                </a:lnTo>
                <a:lnTo>
                  <a:pt x="1727" y="904"/>
                </a:lnTo>
                <a:lnTo>
                  <a:pt x="1727" y="906"/>
                </a:lnTo>
                <a:lnTo>
                  <a:pt x="1724" y="908"/>
                </a:lnTo>
                <a:lnTo>
                  <a:pt x="1724" y="908"/>
                </a:lnTo>
                <a:lnTo>
                  <a:pt x="1720" y="914"/>
                </a:lnTo>
                <a:lnTo>
                  <a:pt x="1720" y="916"/>
                </a:lnTo>
                <a:lnTo>
                  <a:pt x="1718" y="916"/>
                </a:lnTo>
                <a:lnTo>
                  <a:pt x="1716" y="918"/>
                </a:lnTo>
                <a:lnTo>
                  <a:pt x="1716" y="921"/>
                </a:lnTo>
                <a:lnTo>
                  <a:pt x="1718" y="925"/>
                </a:lnTo>
                <a:lnTo>
                  <a:pt x="1718" y="927"/>
                </a:lnTo>
                <a:lnTo>
                  <a:pt x="1720" y="927"/>
                </a:lnTo>
                <a:lnTo>
                  <a:pt x="1720" y="927"/>
                </a:lnTo>
                <a:lnTo>
                  <a:pt x="1720" y="927"/>
                </a:lnTo>
                <a:lnTo>
                  <a:pt x="1720" y="927"/>
                </a:lnTo>
                <a:lnTo>
                  <a:pt x="1722" y="927"/>
                </a:lnTo>
                <a:lnTo>
                  <a:pt x="1724" y="927"/>
                </a:lnTo>
                <a:lnTo>
                  <a:pt x="1727" y="927"/>
                </a:lnTo>
                <a:lnTo>
                  <a:pt x="1727" y="927"/>
                </a:lnTo>
                <a:lnTo>
                  <a:pt x="1729" y="927"/>
                </a:lnTo>
                <a:lnTo>
                  <a:pt x="1733" y="927"/>
                </a:lnTo>
                <a:lnTo>
                  <a:pt x="1735" y="925"/>
                </a:lnTo>
                <a:close/>
                <a:moveTo>
                  <a:pt x="1724" y="1474"/>
                </a:moveTo>
                <a:lnTo>
                  <a:pt x="1722" y="1476"/>
                </a:lnTo>
                <a:lnTo>
                  <a:pt x="1722" y="1476"/>
                </a:lnTo>
                <a:lnTo>
                  <a:pt x="1718" y="1476"/>
                </a:lnTo>
                <a:lnTo>
                  <a:pt x="1718" y="1476"/>
                </a:lnTo>
                <a:lnTo>
                  <a:pt x="1716" y="1476"/>
                </a:lnTo>
                <a:lnTo>
                  <a:pt x="1714" y="1476"/>
                </a:lnTo>
                <a:lnTo>
                  <a:pt x="1714" y="1476"/>
                </a:lnTo>
                <a:lnTo>
                  <a:pt x="1716" y="1478"/>
                </a:lnTo>
                <a:lnTo>
                  <a:pt x="1716" y="1478"/>
                </a:lnTo>
                <a:lnTo>
                  <a:pt x="1716" y="1478"/>
                </a:lnTo>
                <a:lnTo>
                  <a:pt x="1718" y="1480"/>
                </a:lnTo>
                <a:lnTo>
                  <a:pt x="1716" y="1482"/>
                </a:lnTo>
                <a:lnTo>
                  <a:pt x="1716" y="1484"/>
                </a:lnTo>
                <a:lnTo>
                  <a:pt x="1714" y="1484"/>
                </a:lnTo>
                <a:lnTo>
                  <a:pt x="1714" y="1484"/>
                </a:lnTo>
                <a:lnTo>
                  <a:pt x="1712" y="1487"/>
                </a:lnTo>
                <a:lnTo>
                  <a:pt x="1712" y="1487"/>
                </a:lnTo>
                <a:lnTo>
                  <a:pt x="1716" y="1487"/>
                </a:lnTo>
                <a:lnTo>
                  <a:pt x="1722" y="1487"/>
                </a:lnTo>
                <a:lnTo>
                  <a:pt x="1724" y="1484"/>
                </a:lnTo>
                <a:lnTo>
                  <a:pt x="1724" y="1484"/>
                </a:lnTo>
                <a:lnTo>
                  <a:pt x="1724" y="1482"/>
                </a:lnTo>
                <a:lnTo>
                  <a:pt x="1724" y="1482"/>
                </a:lnTo>
                <a:lnTo>
                  <a:pt x="1724" y="1482"/>
                </a:lnTo>
                <a:lnTo>
                  <a:pt x="1724" y="1480"/>
                </a:lnTo>
                <a:lnTo>
                  <a:pt x="1724" y="1478"/>
                </a:lnTo>
                <a:lnTo>
                  <a:pt x="1724" y="1478"/>
                </a:lnTo>
                <a:lnTo>
                  <a:pt x="1724" y="1476"/>
                </a:lnTo>
                <a:lnTo>
                  <a:pt x="1724" y="1474"/>
                </a:lnTo>
                <a:close/>
                <a:moveTo>
                  <a:pt x="1712" y="1384"/>
                </a:moveTo>
                <a:lnTo>
                  <a:pt x="1712" y="1384"/>
                </a:lnTo>
                <a:lnTo>
                  <a:pt x="1714" y="1384"/>
                </a:lnTo>
                <a:lnTo>
                  <a:pt x="1714" y="1384"/>
                </a:lnTo>
                <a:lnTo>
                  <a:pt x="1714" y="1384"/>
                </a:lnTo>
                <a:lnTo>
                  <a:pt x="1714" y="1384"/>
                </a:lnTo>
                <a:lnTo>
                  <a:pt x="1714" y="1384"/>
                </a:lnTo>
                <a:lnTo>
                  <a:pt x="1714" y="1384"/>
                </a:lnTo>
                <a:lnTo>
                  <a:pt x="1714" y="1382"/>
                </a:lnTo>
                <a:lnTo>
                  <a:pt x="1712" y="1382"/>
                </a:lnTo>
                <a:lnTo>
                  <a:pt x="1712" y="1384"/>
                </a:lnTo>
                <a:lnTo>
                  <a:pt x="1712" y="1384"/>
                </a:lnTo>
                <a:close/>
                <a:moveTo>
                  <a:pt x="1714" y="1375"/>
                </a:moveTo>
                <a:lnTo>
                  <a:pt x="1714" y="1375"/>
                </a:lnTo>
                <a:lnTo>
                  <a:pt x="1712" y="1375"/>
                </a:lnTo>
                <a:lnTo>
                  <a:pt x="1712" y="1375"/>
                </a:lnTo>
                <a:lnTo>
                  <a:pt x="1712" y="1373"/>
                </a:lnTo>
                <a:lnTo>
                  <a:pt x="1712" y="1373"/>
                </a:lnTo>
                <a:lnTo>
                  <a:pt x="1712" y="1375"/>
                </a:lnTo>
                <a:lnTo>
                  <a:pt x="1712" y="1375"/>
                </a:lnTo>
                <a:lnTo>
                  <a:pt x="1714" y="1378"/>
                </a:lnTo>
                <a:lnTo>
                  <a:pt x="1714" y="1375"/>
                </a:lnTo>
                <a:close/>
                <a:moveTo>
                  <a:pt x="1731" y="1468"/>
                </a:moveTo>
                <a:lnTo>
                  <a:pt x="1731" y="1468"/>
                </a:lnTo>
                <a:lnTo>
                  <a:pt x="1729" y="1468"/>
                </a:lnTo>
                <a:lnTo>
                  <a:pt x="1727" y="1470"/>
                </a:lnTo>
                <a:lnTo>
                  <a:pt x="1727" y="1470"/>
                </a:lnTo>
                <a:lnTo>
                  <a:pt x="1727" y="1470"/>
                </a:lnTo>
                <a:lnTo>
                  <a:pt x="1731" y="1470"/>
                </a:lnTo>
                <a:lnTo>
                  <a:pt x="1731" y="1468"/>
                </a:lnTo>
                <a:close/>
                <a:moveTo>
                  <a:pt x="1791" y="906"/>
                </a:moveTo>
                <a:lnTo>
                  <a:pt x="1791" y="906"/>
                </a:lnTo>
                <a:lnTo>
                  <a:pt x="1794" y="906"/>
                </a:lnTo>
                <a:lnTo>
                  <a:pt x="1794" y="904"/>
                </a:lnTo>
                <a:lnTo>
                  <a:pt x="1791" y="904"/>
                </a:lnTo>
                <a:lnTo>
                  <a:pt x="1791" y="904"/>
                </a:lnTo>
                <a:lnTo>
                  <a:pt x="1791" y="902"/>
                </a:lnTo>
                <a:lnTo>
                  <a:pt x="1791" y="902"/>
                </a:lnTo>
                <a:lnTo>
                  <a:pt x="1791" y="900"/>
                </a:lnTo>
                <a:lnTo>
                  <a:pt x="1791" y="900"/>
                </a:lnTo>
                <a:lnTo>
                  <a:pt x="1791" y="902"/>
                </a:lnTo>
                <a:lnTo>
                  <a:pt x="1791" y="904"/>
                </a:lnTo>
                <a:lnTo>
                  <a:pt x="1791" y="904"/>
                </a:lnTo>
                <a:lnTo>
                  <a:pt x="1791" y="906"/>
                </a:lnTo>
                <a:lnTo>
                  <a:pt x="1791" y="906"/>
                </a:lnTo>
                <a:close/>
                <a:moveTo>
                  <a:pt x="1716" y="1394"/>
                </a:moveTo>
                <a:lnTo>
                  <a:pt x="1714" y="1394"/>
                </a:lnTo>
                <a:lnTo>
                  <a:pt x="1714" y="1394"/>
                </a:lnTo>
                <a:lnTo>
                  <a:pt x="1712" y="1394"/>
                </a:lnTo>
                <a:lnTo>
                  <a:pt x="1712" y="1394"/>
                </a:lnTo>
                <a:lnTo>
                  <a:pt x="1714" y="1399"/>
                </a:lnTo>
                <a:lnTo>
                  <a:pt x="1714" y="1401"/>
                </a:lnTo>
                <a:lnTo>
                  <a:pt x="1714" y="1401"/>
                </a:lnTo>
                <a:lnTo>
                  <a:pt x="1716" y="1399"/>
                </a:lnTo>
                <a:lnTo>
                  <a:pt x="1716" y="1399"/>
                </a:lnTo>
                <a:lnTo>
                  <a:pt x="1716" y="1396"/>
                </a:lnTo>
                <a:lnTo>
                  <a:pt x="1716" y="1396"/>
                </a:lnTo>
                <a:lnTo>
                  <a:pt x="1716" y="1394"/>
                </a:lnTo>
                <a:close/>
                <a:moveTo>
                  <a:pt x="1743" y="1438"/>
                </a:moveTo>
                <a:lnTo>
                  <a:pt x="1743" y="1440"/>
                </a:lnTo>
                <a:lnTo>
                  <a:pt x="1743" y="1443"/>
                </a:lnTo>
                <a:lnTo>
                  <a:pt x="1745" y="1443"/>
                </a:lnTo>
                <a:lnTo>
                  <a:pt x="1745" y="1443"/>
                </a:lnTo>
                <a:lnTo>
                  <a:pt x="1747" y="1440"/>
                </a:lnTo>
                <a:lnTo>
                  <a:pt x="1745" y="1440"/>
                </a:lnTo>
                <a:lnTo>
                  <a:pt x="1745" y="1438"/>
                </a:lnTo>
                <a:lnTo>
                  <a:pt x="1743" y="1438"/>
                </a:lnTo>
                <a:close/>
                <a:moveTo>
                  <a:pt x="1724" y="1501"/>
                </a:moveTo>
                <a:lnTo>
                  <a:pt x="1724" y="1501"/>
                </a:lnTo>
                <a:lnTo>
                  <a:pt x="1722" y="1501"/>
                </a:lnTo>
                <a:lnTo>
                  <a:pt x="1722" y="1503"/>
                </a:lnTo>
                <a:lnTo>
                  <a:pt x="1722" y="1503"/>
                </a:lnTo>
                <a:lnTo>
                  <a:pt x="1724" y="1503"/>
                </a:lnTo>
                <a:lnTo>
                  <a:pt x="1724" y="1503"/>
                </a:lnTo>
                <a:lnTo>
                  <a:pt x="1727" y="1503"/>
                </a:lnTo>
                <a:lnTo>
                  <a:pt x="1727" y="1501"/>
                </a:lnTo>
                <a:lnTo>
                  <a:pt x="1724" y="1501"/>
                </a:lnTo>
                <a:lnTo>
                  <a:pt x="1727" y="1501"/>
                </a:lnTo>
                <a:lnTo>
                  <a:pt x="1724" y="1501"/>
                </a:lnTo>
                <a:close/>
                <a:moveTo>
                  <a:pt x="1727" y="1499"/>
                </a:moveTo>
                <a:lnTo>
                  <a:pt x="1729" y="1499"/>
                </a:lnTo>
                <a:lnTo>
                  <a:pt x="1727" y="1499"/>
                </a:lnTo>
                <a:lnTo>
                  <a:pt x="1727" y="1499"/>
                </a:lnTo>
                <a:lnTo>
                  <a:pt x="1727" y="1499"/>
                </a:lnTo>
                <a:lnTo>
                  <a:pt x="1727" y="1499"/>
                </a:lnTo>
                <a:lnTo>
                  <a:pt x="1724" y="1499"/>
                </a:lnTo>
                <a:lnTo>
                  <a:pt x="1724" y="1499"/>
                </a:lnTo>
                <a:lnTo>
                  <a:pt x="1724" y="1499"/>
                </a:lnTo>
                <a:lnTo>
                  <a:pt x="1727" y="1499"/>
                </a:lnTo>
                <a:lnTo>
                  <a:pt x="1727" y="1499"/>
                </a:lnTo>
                <a:close/>
                <a:moveTo>
                  <a:pt x="1714" y="1457"/>
                </a:moveTo>
                <a:lnTo>
                  <a:pt x="1714" y="1457"/>
                </a:lnTo>
                <a:lnTo>
                  <a:pt x="1712" y="1457"/>
                </a:lnTo>
                <a:lnTo>
                  <a:pt x="1714" y="1457"/>
                </a:lnTo>
                <a:lnTo>
                  <a:pt x="1714" y="1457"/>
                </a:lnTo>
                <a:lnTo>
                  <a:pt x="1716" y="1455"/>
                </a:lnTo>
                <a:lnTo>
                  <a:pt x="1714" y="1455"/>
                </a:lnTo>
                <a:lnTo>
                  <a:pt x="1714" y="1455"/>
                </a:lnTo>
                <a:lnTo>
                  <a:pt x="1714" y="1457"/>
                </a:lnTo>
                <a:close/>
                <a:moveTo>
                  <a:pt x="1724" y="929"/>
                </a:moveTo>
                <a:lnTo>
                  <a:pt x="1724" y="929"/>
                </a:lnTo>
                <a:lnTo>
                  <a:pt x="1724" y="929"/>
                </a:lnTo>
                <a:lnTo>
                  <a:pt x="1724" y="927"/>
                </a:lnTo>
                <a:lnTo>
                  <a:pt x="1722" y="929"/>
                </a:lnTo>
                <a:lnTo>
                  <a:pt x="1722" y="929"/>
                </a:lnTo>
                <a:lnTo>
                  <a:pt x="1724" y="929"/>
                </a:lnTo>
                <a:lnTo>
                  <a:pt x="1724" y="929"/>
                </a:lnTo>
                <a:lnTo>
                  <a:pt x="1724" y="929"/>
                </a:lnTo>
                <a:close/>
                <a:moveTo>
                  <a:pt x="1727" y="1422"/>
                </a:moveTo>
                <a:lnTo>
                  <a:pt x="1727" y="1422"/>
                </a:lnTo>
                <a:lnTo>
                  <a:pt x="1727" y="1419"/>
                </a:lnTo>
                <a:lnTo>
                  <a:pt x="1727" y="1419"/>
                </a:lnTo>
                <a:lnTo>
                  <a:pt x="1724" y="1419"/>
                </a:lnTo>
                <a:lnTo>
                  <a:pt x="1724" y="1417"/>
                </a:lnTo>
                <a:lnTo>
                  <a:pt x="1724" y="1417"/>
                </a:lnTo>
                <a:lnTo>
                  <a:pt x="1724" y="1417"/>
                </a:lnTo>
                <a:lnTo>
                  <a:pt x="1724" y="1417"/>
                </a:lnTo>
                <a:lnTo>
                  <a:pt x="1722" y="1415"/>
                </a:lnTo>
                <a:lnTo>
                  <a:pt x="1722" y="1415"/>
                </a:lnTo>
                <a:lnTo>
                  <a:pt x="1720" y="1417"/>
                </a:lnTo>
                <a:lnTo>
                  <a:pt x="1720" y="1417"/>
                </a:lnTo>
                <a:lnTo>
                  <a:pt x="1722" y="1419"/>
                </a:lnTo>
                <a:lnTo>
                  <a:pt x="1722" y="1419"/>
                </a:lnTo>
                <a:lnTo>
                  <a:pt x="1724" y="1419"/>
                </a:lnTo>
                <a:lnTo>
                  <a:pt x="1722" y="1422"/>
                </a:lnTo>
                <a:lnTo>
                  <a:pt x="1722" y="1422"/>
                </a:lnTo>
                <a:lnTo>
                  <a:pt x="1722" y="1422"/>
                </a:lnTo>
                <a:lnTo>
                  <a:pt x="1724" y="1422"/>
                </a:lnTo>
                <a:lnTo>
                  <a:pt x="1727" y="1424"/>
                </a:lnTo>
                <a:lnTo>
                  <a:pt x="1727" y="1422"/>
                </a:lnTo>
                <a:close/>
                <a:moveTo>
                  <a:pt x="1706" y="914"/>
                </a:moveTo>
                <a:lnTo>
                  <a:pt x="1708" y="914"/>
                </a:lnTo>
                <a:lnTo>
                  <a:pt x="1710" y="912"/>
                </a:lnTo>
                <a:lnTo>
                  <a:pt x="1710" y="912"/>
                </a:lnTo>
                <a:lnTo>
                  <a:pt x="1708" y="912"/>
                </a:lnTo>
                <a:lnTo>
                  <a:pt x="1708" y="912"/>
                </a:lnTo>
                <a:lnTo>
                  <a:pt x="1703" y="912"/>
                </a:lnTo>
                <a:lnTo>
                  <a:pt x="1699" y="912"/>
                </a:lnTo>
                <a:lnTo>
                  <a:pt x="1699" y="912"/>
                </a:lnTo>
                <a:lnTo>
                  <a:pt x="1695" y="912"/>
                </a:lnTo>
                <a:lnTo>
                  <a:pt x="1693" y="912"/>
                </a:lnTo>
                <a:lnTo>
                  <a:pt x="1691" y="912"/>
                </a:lnTo>
                <a:lnTo>
                  <a:pt x="1689" y="910"/>
                </a:lnTo>
                <a:lnTo>
                  <a:pt x="1689" y="910"/>
                </a:lnTo>
                <a:lnTo>
                  <a:pt x="1689" y="910"/>
                </a:lnTo>
                <a:lnTo>
                  <a:pt x="1687" y="910"/>
                </a:lnTo>
                <a:lnTo>
                  <a:pt x="1685" y="910"/>
                </a:lnTo>
                <a:lnTo>
                  <a:pt x="1685" y="912"/>
                </a:lnTo>
                <a:lnTo>
                  <a:pt x="1685" y="912"/>
                </a:lnTo>
                <a:lnTo>
                  <a:pt x="1683" y="912"/>
                </a:lnTo>
                <a:lnTo>
                  <a:pt x="1683" y="912"/>
                </a:lnTo>
                <a:lnTo>
                  <a:pt x="1683" y="910"/>
                </a:lnTo>
                <a:lnTo>
                  <a:pt x="1683" y="910"/>
                </a:lnTo>
                <a:lnTo>
                  <a:pt x="1683" y="910"/>
                </a:lnTo>
                <a:lnTo>
                  <a:pt x="1683" y="910"/>
                </a:lnTo>
                <a:lnTo>
                  <a:pt x="1683" y="908"/>
                </a:lnTo>
                <a:lnTo>
                  <a:pt x="1678" y="906"/>
                </a:lnTo>
                <a:lnTo>
                  <a:pt x="1680" y="904"/>
                </a:lnTo>
                <a:lnTo>
                  <a:pt x="1680" y="902"/>
                </a:lnTo>
                <a:lnTo>
                  <a:pt x="1680" y="902"/>
                </a:lnTo>
                <a:lnTo>
                  <a:pt x="1678" y="904"/>
                </a:lnTo>
                <a:lnTo>
                  <a:pt x="1676" y="904"/>
                </a:lnTo>
                <a:lnTo>
                  <a:pt x="1676" y="906"/>
                </a:lnTo>
                <a:lnTo>
                  <a:pt x="1676" y="906"/>
                </a:lnTo>
                <a:lnTo>
                  <a:pt x="1674" y="908"/>
                </a:lnTo>
                <a:lnTo>
                  <a:pt x="1674" y="908"/>
                </a:lnTo>
                <a:lnTo>
                  <a:pt x="1676" y="908"/>
                </a:lnTo>
                <a:lnTo>
                  <a:pt x="1678" y="910"/>
                </a:lnTo>
                <a:lnTo>
                  <a:pt x="1678" y="910"/>
                </a:lnTo>
                <a:lnTo>
                  <a:pt x="1678" y="912"/>
                </a:lnTo>
                <a:lnTo>
                  <a:pt x="1680" y="912"/>
                </a:lnTo>
                <a:lnTo>
                  <a:pt x="1683" y="912"/>
                </a:lnTo>
                <a:lnTo>
                  <a:pt x="1685" y="912"/>
                </a:lnTo>
                <a:lnTo>
                  <a:pt x="1685" y="914"/>
                </a:lnTo>
                <a:lnTo>
                  <a:pt x="1685" y="914"/>
                </a:lnTo>
                <a:lnTo>
                  <a:pt x="1683" y="914"/>
                </a:lnTo>
                <a:lnTo>
                  <a:pt x="1685" y="914"/>
                </a:lnTo>
                <a:lnTo>
                  <a:pt x="1687" y="916"/>
                </a:lnTo>
                <a:lnTo>
                  <a:pt x="1687" y="916"/>
                </a:lnTo>
                <a:lnTo>
                  <a:pt x="1691" y="918"/>
                </a:lnTo>
                <a:lnTo>
                  <a:pt x="1691" y="916"/>
                </a:lnTo>
                <a:lnTo>
                  <a:pt x="1693" y="916"/>
                </a:lnTo>
                <a:lnTo>
                  <a:pt x="1691" y="916"/>
                </a:lnTo>
                <a:lnTo>
                  <a:pt x="1693" y="916"/>
                </a:lnTo>
                <a:lnTo>
                  <a:pt x="1693" y="916"/>
                </a:lnTo>
                <a:lnTo>
                  <a:pt x="1695" y="914"/>
                </a:lnTo>
                <a:lnTo>
                  <a:pt x="1695" y="914"/>
                </a:lnTo>
                <a:lnTo>
                  <a:pt x="1695" y="914"/>
                </a:lnTo>
                <a:lnTo>
                  <a:pt x="1695" y="916"/>
                </a:lnTo>
                <a:lnTo>
                  <a:pt x="1695" y="916"/>
                </a:lnTo>
                <a:lnTo>
                  <a:pt x="1695" y="916"/>
                </a:lnTo>
                <a:lnTo>
                  <a:pt x="1695" y="916"/>
                </a:lnTo>
                <a:lnTo>
                  <a:pt x="1697" y="918"/>
                </a:lnTo>
                <a:lnTo>
                  <a:pt x="1695" y="918"/>
                </a:lnTo>
                <a:lnTo>
                  <a:pt x="1695" y="918"/>
                </a:lnTo>
                <a:lnTo>
                  <a:pt x="1697" y="918"/>
                </a:lnTo>
                <a:lnTo>
                  <a:pt x="1697" y="921"/>
                </a:lnTo>
                <a:lnTo>
                  <a:pt x="1697" y="921"/>
                </a:lnTo>
                <a:lnTo>
                  <a:pt x="1699" y="921"/>
                </a:lnTo>
                <a:lnTo>
                  <a:pt x="1701" y="921"/>
                </a:lnTo>
                <a:lnTo>
                  <a:pt x="1703" y="921"/>
                </a:lnTo>
                <a:lnTo>
                  <a:pt x="1701" y="921"/>
                </a:lnTo>
                <a:lnTo>
                  <a:pt x="1701" y="921"/>
                </a:lnTo>
                <a:lnTo>
                  <a:pt x="1701" y="918"/>
                </a:lnTo>
                <a:lnTo>
                  <a:pt x="1701" y="916"/>
                </a:lnTo>
                <a:lnTo>
                  <a:pt x="1701" y="916"/>
                </a:lnTo>
                <a:lnTo>
                  <a:pt x="1706" y="914"/>
                </a:lnTo>
                <a:close/>
                <a:moveTo>
                  <a:pt x="1712" y="895"/>
                </a:moveTo>
                <a:lnTo>
                  <a:pt x="1714" y="893"/>
                </a:lnTo>
                <a:lnTo>
                  <a:pt x="1714" y="893"/>
                </a:lnTo>
                <a:lnTo>
                  <a:pt x="1716" y="891"/>
                </a:lnTo>
                <a:lnTo>
                  <a:pt x="1716" y="891"/>
                </a:lnTo>
                <a:lnTo>
                  <a:pt x="1718" y="891"/>
                </a:lnTo>
                <a:lnTo>
                  <a:pt x="1718" y="891"/>
                </a:lnTo>
                <a:lnTo>
                  <a:pt x="1716" y="891"/>
                </a:lnTo>
                <a:lnTo>
                  <a:pt x="1714" y="891"/>
                </a:lnTo>
                <a:lnTo>
                  <a:pt x="1712" y="893"/>
                </a:lnTo>
                <a:lnTo>
                  <a:pt x="1710" y="895"/>
                </a:lnTo>
                <a:lnTo>
                  <a:pt x="1710" y="897"/>
                </a:lnTo>
                <a:lnTo>
                  <a:pt x="1710" y="897"/>
                </a:lnTo>
                <a:lnTo>
                  <a:pt x="1712" y="897"/>
                </a:lnTo>
                <a:lnTo>
                  <a:pt x="1712" y="897"/>
                </a:lnTo>
                <a:lnTo>
                  <a:pt x="1712" y="897"/>
                </a:lnTo>
                <a:lnTo>
                  <a:pt x="1712" y="897"/>
                </a:lnTo>
                <a:lnTo>
                  <a:pt x="1710" y="897"/>
                </a:lnTo>
                <a:lnTo>
                  <a:pt x="1712" y="895"/>
                </a:lnTo>
                <a:lnTo>
                  <a:pt x="1712" y="895"/>
                </a:lnTo>
                <a:close/>
                <a:moveTo>
                  <a:pt x="1727" y="1428"/>
                </a:moveTo>
                <a:lnTo>
                  <a:pt x="1724" y="1428"/>
                </a:lnTo>
                <a:lnTo>
                  <a:pt x="1724" y="1428"/>
                </a:lnTo>
                <a:lnTo>
                  <a:pt x="1724" y="1428"/>
                </a:lnTo>
                <a:lnTo>
                  <a:pt x="1722" y="1430"/>
                </a:lnTo>
                <a:lnTo>
                  <a:pt x="1722" y="1430"/>
                </a:lnTo>
                <a:lnTo>
                  <a:pt x="1722" y="1432"/>
                </a:lnTo>
                <a:lnTo>
                  <a:pt x="1724" y="1432"/>
                </a:lnTo>
                <a:lnTo>
                  <a:pt x="1727" y="1432"/>
                </a:lnTo>
                <a:lnTo>
                  <a:pt x="1727" y="1428"/>
                </a:lnTo>
                <a:close/>
                <a:moveTo>
                  <a:pt x="1716" y="1396"/>
                </a:moveTo>
                <a:lnTo>
                  <a:pt x="1718" y="1396"/>
                </a:lnTo>
                <a:lnTo>
                  <a:pt x="1720" y="1396"/>
                </a:lnTo>
                <a:lnTo>
                  <a:pt x="1722" y="1396"/>
                </a:lnTo>
                <a:lnTo>
                  <a:pt x="1718" y="1394"/>
                </a:lnTo>
                <a:lnTo>
                  <a:pt x="1718" y="1394"/>
                </a:lnTo>
                <a:lnTo>
                  <a:pt x="1718" y="1392"/>
                </a:lnTo>
                <a:lnTo>
                  <a:pt x="1718" y="1392"/>
                </a:lnTo>
                <a:lnTo>
                  <a:pt x="1716" y="1392"/>
                </a:lnTo>
                <a:lnTo>
                  <a:pt x="1716" y="1392"/>
                </a:lnTo>
                <a:lnTo>
                  <a:pt x="1716" y="1394"/>
                </a:lnTo>
                <a:lnTo>
                  <a:pt x="1716" y="1394"/>
                </a:lnTo>
                <a:lnTo>
                  <a:pt x="1716" y="1396"/>
                </a:lnTo>
                <a:close/>
                <a:moveTo>
                  <a:pt x="1722" y="1440"/>
                </a:moveTo>
                <a:lnTo>
                  <a:pt x="1722" y="1440"/>
                </a:lnTo>
                <a:lnTo>
                  <a:pt x="1722" y="1438"/>
                </a:lnTo>
                <a:lnTo>
                  <a:pt x="1722" y="1438"/>
                </a:lnTo>
                <a:lnTo>
                  <a:pt x="1722" y="1438"/>
                </a:lnTo>
                <a:lnTo>
                  <a:pt x="1720" y="1438"/>
                </a:lnTo>
                <a:lnTo>
                  <a:pt x="1720" y="1438"/>
                </a:lnTo>
                <a:lnTo>
                  <a:pt x="1720" y="1440"/>
                </a:lnTo>
                <a:lnTo>
                  <a:pt x="1720" y="1440"/>
                </a:lnTo>
                <a:lnTo>
                  <a:pt x="1722" y="1440"/>
                </a:lnTo>
                <a:close/>
                <a:moveTo>
                  <a:pt x="1794" y="906"/>
                </a:moveTo>
                <a:lnTo>
                  <a:pt x="1794" y="906"/>
                </a:lnTo>
                <a:lnTo>
                  <a:pt x="1794" y="906"/>
                </a:lnTo>
                <a:lnTo>
                  <a:pt x="1794" y="906"/>
                </a:lnTo>
                <a:lnTo>
                  <a:pt x="1794" y="906"/>
                </a:lnTo>
                <a:lnTo>
                  <a:pt x="1794" y="906"/>
                </a:lnTo>
                <a:lnTo>
                  <a:pt x="1794" y="906"/>
                </a:lnTo>
                <a:lnTo>
                  <a:pt x="1794" y="906"/>
                </a:lnTo>
                <a:lnTo>
                  <a:pt x="1794" y="906"/>
                </a:lnTo>
                <a:close/>
                <a:moveTo>
                  <a:pt x="1720" y="1407"/>
                </a:moveTo>
                <a:lnTo>
                  <a:pt x="1720" y="1405"/>
                </a:lnTo>
                <a:lnTo>
                  <a:pt x="1718" y="1405"/>
                </a:lnTo>
                <a:lnTo>
                  <a:pt x="1718" y="1405"/>
                </a:lnTo>
                <a:lnTo>
                  <a:pt x="1716" y="1407"/>
                </a:lnTo>
                <a:lnTo>
                  <a:pt x="1718" y="1409"/>
                </a:lnTo>
                <a:lnTo>
                  <a:pt x="1718" y="1411"/>
                </a:lnTo>
                <a:lnTo>
                  <a:pt x="1720" y="1411"/>
                </a:lnTo>
                <a:lnTo>
                  <a:pt x="1720" y="1409"/>
                </a:lnTo>
                <a:lnTo>
                  <a:pt x="1720" y="1407"/>
                </a:lnTo>
                <a:close/>
                <a:moveTo>
                  <a:pt x="1507" y="1285"/>
                </a:moveTo>
                <a:lnTo>
                  <a:pt x="1507" y="1285"/>
                </a:lnTo>
                <a:lnTo>
                  <a:pt x="1511" y="1287"/>
                </a:lnTo>
                <a:lnTo>
                  <a:pt x="1511" y="1287"/>
                </a:lnTo>
                <a:lnTo>
                  <a:pt x="1511" y="1287"/>
                </a:lnTo>
                <a:lnTo>
                  <a:pt x="1511" y="1287"/>
                </a:lnTo>
                <a:lnTo>
                  <a:pt x="1509" y="1287"/>
                </a:lnTo>
                <a:lnTo>
                  <a:pt x="1507" y="1285"/>
                </a:lnTo>
                <a:lnTo>
                  <a:pt x="1507" y="1285"/>
                </a:lnTo>
                <a:lnTo>
                  <a:pt x="1507" y="1285"/>
                </a:lnTo>
                <a:close/>
                <a:moveTo>
                  <a:pt x="1634" y="1369"/>
                </a:moveTo>
                <a:lnTo>
                  <a:pt x="1634" y="1371"/>
                </a:lnTo>
                <a:lnTo>
                  <a:pt x="1636" y="1371"/>
                </a:lnTo>
                <a:lnTo>
                  <a:pt x="1639" y="1371"/>
                </a:lnTo>
                <a:lnTo>
                  <a:pt x="1639" y="1371"/>
                </a:lnTo>
                <a:lnTo>
                  <a:pt x="1639" y="1371"/>
                </a:lnTo>
                <a:lnTo>
                  <a:pt x="1641" y="1369"/>
                </a:lnTo>
                <a:lnTo>
                  <a:pt x="1643" y="1371"/>
                </a:lnTo>
                <a:lnTo>
                  <a:pt x="1645" y="1369"/>
                </a:lnTo>
                <a:lnTo>
                  <a:pt x="1645" y="1371"/>
                </a:lnTo>
                <a:lnTo>
                  <a:pt x="1647" y="1371"/>
                </a:lnTo>
                <a:lnTo>
                  <a:pt x="1647" y="1371"/>
                </a:lnTo>
                <a:lnTo>
                  <a:pt x="1649" y="1371"/>
                </a:lnTo>
                <a:lnTo>
                  <a:pt x="1649" y="1371"/>
                </a:lnTo>
                <a:lnTo>
                  <a:pt x="1651" y="1371"/>
                </a:lnTo>
                <a:lnTo>
                  <a:pt x="1653" y="1369"/>
                </a:lnTo>
                <a:lnTo>
                  <a:pt x="1655" y="1367"/>
                </a:lnTo>
                <a:lnTo>
                  <a:pt x="1655" y="1367"/>
                </a:lnTo>
                <a:lnTo>
                  <a:pt x="1657" y="1367"/>
                </a:lnTo>
                <a:lnTo>
                  <a:pt x="1657" y="1365"/>
                </a:lnTo>
                <a:lnTo>
                  <a:pt x="1655" y="1365"/>
                </a:lnTo>
                <a:lnTo>
                  <a:pt x="1653" y="1363"/>
                </a:lnTo>
                <a:lnTo>
                  <a:pt x="1651" y="1363"/>
                </a:lnTo>
                <a:lnTo>
                  <a:pt x="1651" y="1363"/>
                </a:lnTo>
                <a:lnTo>
                  <a:pt x="1651" y="1363"/>
                </a:lnTo>
                <a:lnTo>
                  <a:pt x="1651" y="1363"/>
                </a:lnTo>
                <a:lnTo>
                  <a:pt x="1649" y="1363"/>
                </a:lnTo>
                <a:lnTo>
                  <a:pt x="1649" y="1363"/>
                </a:lnTo>
                <a:lnTo>
                  <a:pt x="1649" y="1363"/>
                </a:lnTo>
                <a:lnTo>
                  <a:pt x="1641" y="1363"/>
                </a:lnTo>
                <a:lnTo>
                  <a:pt x="1636" y="1363"/>
                </a:lnTo>
                <a:lnTo>
                  <a:pt x="1636" y="1363"/>
                </a:lnTo>
                <a:lnTo>
                  <a:pt x="1634" y="1363"/>
                </a:lnTo>
                <a:lnTo>
                  <a:pt x="1634" y="1363"/>
                </a:lnTo>
                <a:lnTo>
                  <a:pt x="1634" y="1365"/>
                </a:lnTo>
                <a:lnTo>
                  <a:pt x="1632" y="1365"/>
                </a:lnTo>
                <a:lnTo>
                  <a:pt x="1634" y="1365"/>
                </a:lnTo>
                <a:lnTo>
                  <a:pt x="1634" y="1365"/>
                </a:lnTo>
                <a:lnTo>
                  <a:pt x="1634" y="1367"/>
                </a:lnTo>
                <a:lnTo>
                  <a:pt x="1634" y="1367"/>
                </a:lnTo>
                <a:lnTo>
                  <a:pt x="1634" y="1369"/>
                </a:lnTo>
                <a:close/>
                <a:moveTo>
                  <a:pt x="1479" y="1308"/>
                </a:moveTo>
                <a:lnTo>
                  <a:pt x="1479" y="1308"/>
                </a:lnTo>
                <a:lnTo>
                  <a:pt x="1479" y="1308"/>
                </a:lnTo>
                <a:lnTo>
                  <a:pt x="1479" y="1306"/>
                </a:lnTo>
                <a:lnTo>
                  <a:pt x="1479" y="1306"/>
                </a:lnTo>
                <a:lnTo>
                  <a:pt x="1477" y="1306"/>
                </a:lnTo>
                <a:lnTo>
                  <a:pt x="1477" y="1306"/>
                </a:lnTo>
                <a:lnTo>
                  <a:pt x="1477" y="1306"/>
                </a:lnTo>
                <a:lnTo>
                  <a:pt x="1477" y="1306"/>
                </a:lnTo>
                <a:lnTo>
                  <a:pt x="1477" y="1306"/>
                </a:lnTo>
                <a:lnTo>
                  <a:pt x="1477" y="1308"/>
                </a:lnTo>
                <a:lnTo>
                  <a:pt x="1479" y="1308"/>
                </a:lnTo>
                <a:close/>
                <a:moveTo>
                  <a:pt x="1486" y="1281"/>
                </a:moveTo>
                <a:lnTo>
                  <a:pt x="1486" y="1281"/>
                </a:lnTo>
                <a:lnTo>
                  <a:pt x="1483" y="1281"/>
                </a:lnTo>
                <a:lnTo>
                  <a:pt x="1483" y="1281"/>
                </a:lnTo>
                <a:lnTo>
                  <a:pt x="1483" y="1281"/>
                </a:lnTo>
                <a:lnTo>
                  <a:pt x="1483" y="1277"/>
                </a:lnTo>
                <a:lnTo>
                  <a:pt x="1483" y="1277"/>
                </a:lnTo>
                <a:lnTo>
                  <a:pt x="1481" y="1279"/>
                </a:lnTo>
                <a:lnTo>
                  <a:pt x="1481" y="1277"/>
                </a:lnTo>
                <a:lnTo>
                  <a:pt x="1483" y="1277"/>
                </a:lnTo>
                <a:lnTo>
                  <a:pt x="1483" y="1277"/>
                </a:lnTo>
                <a:lnTo>
                  <a:pt x="1481" y="1275"/>
                </a:lnTo>
                <a:lnTo>
                  <a:pt x="1481" y="1277"/>
                </a:lnTo>
                <a:lnTo>
                  <a:pt x="1479" y="1277"/>
                </a:lnTo>
                <a:lnTo>
                  <a:pt x="1479" y="1277"/>
                </a:lnTo>
                <a:lnTo>
                  <a:pt x="1479" y="1277"/>
                </a:lnTo>
                <a:lnTo>
                  <a:pt x="1477" y="1277"/>
                </a:lnTo>
                <a:lnTo>
                  <a:pt x="1479" y="1279"/>
                </a:lnTo>
                <a:lnTo>
                  <a:pt x="1479" y="1279"/>
                </a:lnTo>
                <a:lnTo>
                  <a:pt x="1481" y="1281"/>
                </a:lnTo>
                <a:lnTo>
                  <a:pt x="1481" y="1281"/>
                </a:lnTo>
                <a:lnTo>
                  <a:pt x="1481" y="1283"/>
                </a:lnTo>
                <a:lnTo>
                  <a:pt x="1483" y="1283"/>
                </a:lnTo>
                <a:lnTo>
                  <a:pt x="1486" y="1281"/>
                </a:lnTo>
                <a:close/>
                <a:moveTo>
                  <a:pt x="1488" y="1264"/>
                </a:moveTo>
                <a:lnTo>
                  <a:pt x="1488" y="1264"/>
                </a:lnTo>
                <a:lnTo>
                  <a:pt x="1488" y="1264"/>
                </a:lnTo>
                <a:lnTo>
                  <a:pt x="1488" y="1264"/>
                </a:lnTo>
                <a:lnTo>
                  <a:pt x="1486" y="1264"/>
                </a:lnTo>
                <a:lnTo>
                  <a:pt x="1486" y="1264"/>
                </a:lnTo>
                <a:lnTo>
                  <a:pt x="1483" y="1264"/>
                </a:lnTo>
                <a:lnTo>
                  <a:pt x="1483" y="1264"/>
                </a:lnTo>
                <a:lnTo>
                  <a:pt x="1486" y="1264"/>
                </a:lnTo>
                <a:lnTo>
                  <a:pt x="1488" y="1264"/>
                </a:lnTo>
                <a:close/>
                <a:moveTo>
                  <a:pt x="1475" y="1304"/>
                </a:moveTo>
                <a:lnTo>
                  <a:pt x="1475" y="1306"/>
                </a:lnTo>
                <a:lnTo>
                  <a:pt x="1477" y="1306"/>
                </a:lnTo>
                <a:lnTo>
                  <a:pt x="1477" y="1306"/>
                </a:lnTo>
                <a:lnTo>
                  <a:pt x="1477" y="1306"/>
                </a:lnTo>
                <a:lnTo>
                  <a:pt x="1477" y="1306"/>
                </a:lnTo>
                <a:lnTo>
                  <a:pt x="1477" y="1304"/>
                </a:lnTo>
                <a:lnTo>
                  <a:pt x="1475" y="1304"/>
                </a:lnTo>
                <a:lnTo>
                  <a:pt x="1475" y="1304"/>
                </a:lnTo>
                <a:lnTo>
                  <a:pt x="1473" y="1304"/>
                </a:lnTo>
                <a:lnTo>
                  <a:pt x="1473" y="1304"/>
                </a:lnTo>
                <a:lnTo>
                  <a:pt x="1475" y="1304"/>
                </a:lnTo>
                <a:close/>
                <a:moveTo>
                  <a:pt x="1496" y="1256"/>
                </a:moveTo>
                <a:lnTo>
                  <a:pt x="1496" y="1258"/>
                </a:lnTo>
                <a:lnTo>
                  <a:pt x="1496" y="1258"/>
                </a:lnTo>
                <a:lnTo>
                  <a:pt x="1496" y="1258"/>
                </a:lnTo>
                <a:lnTo>
                  <a:pt x="1498" y="1258"/>
                </a:lnTo>
                <a:lnTo>
                  <a:pt x="1500" y="1260"/>
                </a:lnTo>
                <a:lnTo>
                  <a:pt x="1502" y="1260"/>
                </a:lnTo>
                <a:lnTo>
                  <a:pt x="1502" y="1262"/>
                </a:lnTo>
                <a:lnTo>
                  <a:pt x="1504" y="1262"/>
                </a:lnTo>
                <a:lnTo>
                  <a:pt x="1504" y="1264"/>
                </a:lnTo>
                <a:lnTo>
                  <a:pt x="1504" y="1266"/>
                </a:lnTo>
                <a:lnTo>
                  <a:pt x="1504" y="1266"/>
                </a:lnTo>
                <a:lnTo>
                  <a:pt x="1502" y="1269"/>
                </a:lnTo>
                <a:lnTo>
                  <a:pt x="1502" y="1269"/>
                </a:lnTo>
                <a:lnTo>
                  <a:pt x="1502" y="1269"/>
                </a:lnTo>
                <a:lnTo>
                  <a:pt x="1504" y="1271"/>
                </a:lnTo>
                <a:lnTo>
                  <a:pt x="1504" y="1271"/>
                </a:lnTo>
                <a:lnTo>
                  <a:pt x="1504" y="1269"/>
                </a:lnTo>
                <a:lnTo>
                  <a:pt x="1504" y="1266"/>
                </a:lnTo>
                <a:lnTo>
                  <a:pt x="1504" y="1264"/>
                </a:lnTo>
                <a:lnTo>
                  <a:pt x="1504" y="1262"/>
                </a:lnTo>
                <a:lnTo>
                  <a:pt x="1504" y="1262"/>
                </a:lnTo>
                <a:lnTo>
                  <a:pt x="1502" y="1260"/>
                </a:lnTo>
                <a:lnTo>
                  <a:pt x="1500" y="1258"/>
                </a:lnTo>
                <a:lnTo>
                  <a:pt x="1498" y="1258"/>
                </a:lnTo>
                <a:lnTo>
                  <a:pt x="1496" y="1256"/>
                </a:lnTo>
                <a:lnTo>
                  <a:pt x="1496" y="1256"/>
                </a:lnTo>
                <a:close/>
                <a:moveTo>
                  <a:pt x="1467" y="1241"/>
                </a:moveTo>
                <a:lnTo>
                  <a:pt x="1467" y="1241"/>
                </a:lnTo>
                <a:lnTo>
                  <a:pt x="1465" y="1239"/>
                </a:lnTo>
                <a:lnTo>
                  <a:pt x="1463" y="1239"/>
                </a:lnTo>
                <a:lnTo>
                  <a:pt x="1467" y="1241"/>
                </a:lnTo>
                <a:lnTo>
                  <a:pt x="1467" y="1241"/>
                </a:lnTo>
                <a:lnTo>
                  <a:pt x="1469" y="1241"/>
                </a:lnTo>
                <a:lnTo>
                  <a:pt x="1471" y="1241"/>
                </a:lnTo>
                <a:lnTo>
                  <a:pt x="1475" y="1239"/>
                </a:lnTo>
                <a:lnTo>
                  <a:pt x="1479" y="1239"/>
                </a:lnTo>
                <a:lnTo>
                  <a:pt x="1479" y="1239"/>
                </a:lnTo>
                <a:lnTo>
                  <a:pt x="1479" y="1237"/>
                </a:lnTo>
                <a:lnTo>
                  <a:pt x="1477" y="1239"/>
                </a:lnTo>
                <a:lnTo>
                  <a:pt x="1473" y="1239"/>
                </a:lnTo>
                <a:lnTo>
                  <a:pt x="1473" y="1239"/>
                </a:lnTo>
                <a:lnTo>
                  <a:pt x="1473" y="1239"/>
                </a:lnTo>
                <a:lnTo>
                  <a:pt x="1471" y="1239"/>
                </a:lnTo>
                <a:lnTo>
                  <a:pt x="1469" y="1237"/>
                </a:lnTo>
                <a:lnTo>
                  <a:pt x="1469" y="1239"/>
                </a:lnTo>
                <a:lnTo>
                  <a:pt x="1469" y="1239"/>
                </a:lnTo>
                <a:lnTo>
                  <a:pt x="1469" y="1239"/>
                </a:lnTo>
                <a:lnTo>
                  <a:pt x="1467" y="1241"/>
                </a:lnTo>
                <a:close/>
                <a:moveTo>
                  <a:pt x="1488" y="1239"/>
                </a:moveTo>
                <a:lnTo>
                  <a:pt x="1488" y="1237"/>
                </a:lnTo>
                <a:lnTo>
                  <a:pt x="1486" y="1237"/>
                </a:lnTo>
                <a:lnTo>
                  <a:pt x="1483" y="1235"/>
                </a:lnTo>
                <a:lnTo>
                  <a:pt x="1483" y="1235"/>
                </a:lnTo>
                <a:lnTo>
                  <a:pt x="1481" y="1235"/>
                </a:lnTo>
                <a:lnTo>
                  <a:pt x="1479" y="1235"/>
                </a:lnTo>
                <a:lnTo>
                  <a:pt x="1479" y="1235"/>
                </a:lnTo>
                <a:lnTo>
                  <a:pt x="1481" y="1235"/>
                </a:lnTo>
                <a:lnTo>
                  <a:pt x="1486" y="1237"/>
                </a:lnTo>
                <a:lnTo>
                  <a:pt x="1488" y="1239"/>
                </a:lnTo>
                <a:lnTo>
                  <a:pt x="1490" y="1241"/>
                </a:lnTo>
                <a:lnTo>
                  <a:pt x="1490" y="1241"/>
                </a:lnTo>
                <a:lnTo>
                  <a:pt x="1490" y="1243"/>
                </a:lnTo>
                <a:lnTo>
                  <a:pt x="1490" y="1243"/>
                </a:lnTo>
                <a:lnTo>
                  <a:pt x="1488" y="1245"/>
                </a:lnTo>
                <a:lnTo>
                  <a:pt x="1488" y="1248"/>
                </a:lnTo>
                <a:lnTo>
                  <a:pt x="1488" y="1248"/>
                </a:lnTo>
                <a:lnTo>
                  <a:pt x="1486" y="1250"/>
                </a:lnTo>
                <a:lnTo>
                  <a:pt x="1488" y="1250"/>
                </a:lnTo>
                <a:lnTo>
                  <a:pt x="1488" y="1252"/>
                </a:lnTo>
                <a:lnTo>
                  <a:pt x="1490" y="1252"/>
                </a:lnTo>
                <a:lnTo>
                  <a:pt x="1490" y="1250"/>
                </a:lnTo>
                <a:lnTo>
                  <a:pt x="1490" y="1245"/>
                </a:lnTo>
                <a:lnTo>
                  <a:pt x="1492" y="1243"/>
                </a:lnTo>
                <a:lnTo>
                  <a:pt x="1492" y="1241"/>
                </a:lnTo>
                <a:lnTo>
                  <a:pt x="1490" y="1241"/>
                </a:lnTo>
                <a:lnTo>
                  <a:pt x="1488" y="1239"/>
                </a:lnTo>
                <a:lnTo>
                  <a:pt x="1488" y="1239"/>
                </a:lnTo>
                <a:lnTo>
                  <a:pt x="1488" y="1239"/>
                </a:lnTo>
                <a:lnTo>
                  <a:pt x="1488" y="1239"/>
                </a:lnTo>
                <a:close/>
                <a:moveTo>
                  <a:pt x="1475" y="1273"/>
                </a:moveTo>
                <a:lnTo>
                  <a:pt x="1475" y="1273"/>
                </a:lnTo>
                <a:lnTo>
                  <a:pt x="1475" y="1273"/>
                </a:lnTo>
                <a:lnTo>
                  <a:pt x="1477" y="1275"/>
                </a:lnTo>
                <a:lnTo>
                  <a:pt x="1477" y="1275"/>
                </a:lnTo>
                <a:lnTo>
                  <a:pt x="1477" y="1275"/>
                </a:lnTo>
                <a:lnTo>
                  <a:pt x="1479" y="1275"/>
                </a:lnTo>
                <a:lnTo>
                  <a:pt x="1479" y="1275"/>
                </a:lnTo>
                <a:lnTo>
                  <a:pt x="1481" y="1273"/>
                </a:lnTo>
                <a:lnTo>
                  <a:pt x="1481" y="1273"/>
                </a:lnTo>
                <a:lnTo>
                  <a:pt x="1481" y="1271"/>
                </a:lnTo>
                <a:lnTo>
                  <a:pt x="1481" y="1269"/>
                </a:lnTo>
                <a:lnTo>
                  <a:pt x="1479" y="1269"/>
                </a:lnTo>
                <a:lnTo>
                  <a:pt x="1479" y="1266"/>
                </a:lnTo>
                <a:lnTo>
                  <a:pt x="1477" y="1264"/>
                </a:lnTo>
                <a:lnTo>
                  <a:pt x="1477" y="1264"/>
                </a:lnTo>
                <a:lnTo>
                  <a:pt x="1477" y="1262"/>
                </a:lnTo>
                <a:lnTo>
                  <a:pt x="1475" y="1262"/>
                </a:lnTo>
                <a:lnTo>
                  <a:pt x="1475" y="1262"/>
                </a:lnTo>
                <a:lnTo>
                  <a:pt x="1475" y="1264"/>
                </a:lnTo>
                <a:lnTo>
                  <a:pt x="1475" y="1266"/>
                </a:lnTo>
                <a:lnTo>
                  <a:pt x="1473" y="1269"/>
                </a:lnTo>
                <a:lnTo>
                  <a:pt x="1473" y="1269"/>
                </a:lnTo>
                <a:lnTo>
                  <a:pt x="1473" y="1269"/>
                </a:lnTo>
                <a:lnTo>
                  <a:pt x="1475" y="1271"/>
                </a:lnTo>
                <a:lnTo>
                  <a:pt x="1473" y="1271"/>
                </a:lnTo>
                <a:lnTo>
                  <a:pt x="1473" y="1271"/>
                </a:lnTo>
                <a:lnTo>
                  <a:pt x="1471" y="1271"/>
                </a:lnTo>
                <a:lnTo>
                  <a:pt x="1473" y="1273"/>
                </a:lnTo>
                <a:lnTo>
                  <a:pt x="1473" y="1273"/>
                </a:lnTo>
                <a:lnTo>
                  <a:pt x="1475" y="1273"/>
                </a:lnTo>
                <a:close/>
                <a:moveTo>
                  <a:pt x="1471" y="1302"/>
                </a:moveTo>
                <a:lnTo>
                  <a:pt x="1471" y="1302"/>
                </a:lnTo>
                <a:lnTo>
                  <a:pt x="1469" y="1302"/>
                </a:lnTo>
                <a:lnTo>
                  <a:pt x="1467" y="1302"/>
                </a:lnTo>
                <a:lnTo>
                  <a:pt x="1469" y="1302"/>
                </a:lnTo>
                <a:lnTo>
                  <a:pt x="1469" y="1302"/>
                </a:lnTo>
                <a:lnTo>
                  <a:pt x="1469" y="1304"/>
                </a:lnTo>
                <a:lnTo>
                  <a:pt x="1471" y="1304"/>
                </a:lnTo>
                <a:lnTo>
                  <a:pt x="1473" y="1304"/>
                </a:lnTo>
                <a:lnTo>
                  <a:pt x="1473" y="1304"/>
                </a:lnTo>
                <a:lnTo>
                  <a:pt x="1473" y="1304"/>
                </a:lnTo>
                <a:lnTo>
                  <a:pt x="1473" y="1302"/>
                </a:lnTo>
                <a:lnTo>
                  <a:pt x="1471" y="1302"/>
                </a:lnTo>
                <a:lnTo>
                  <a:pt x="1471" y="1302"/>
                </a:lnTo>
                <a:close/>
                <a:moveTo>
                  <a:pt x="1509" y="1105"/>
                </a:moveTo>
                <a:lnTo>
                  <a:pt x="1507" y="1105"/>
                </a:lnTo>
                <a:lnTo>
                  <a:pt x="1507" y="1105"/>
                </a:lnTo>
                <a:lnTo>
                  <a:pt x="1511" y="1105"/>
                </a:lnTo>
                <a:lnTo>
                  <a:pt x="1509" y="1105"/>
                </a:lnTo>
                <a:close/>
                <a:moveTo>
                  <a:pt x="1511" y="1271"/>
                </a:moveTo>
                <a:lnTo>
                  <a:pt x="1511" y="1271"/>
                </a:lnTo>
                <a:lnTo>
                  <a:pt x="1513" y="1273"/>
                </a:lnTo>
                <a:lnTo>
                  <a:pt x="1513" y="1273"/>
                </a:lnTo>
                <a:lnTo>
                  <a:pt x="1515" y="1275"/>
                </a:lnTo>
                <a:lnTo>
                  <a:pt x="1515" y="1277"/>
                </a:lnTo>
                <a:lnTo>
                  <a:pt x="1515" y="1277"/>
                </a:lnTo>
                <a:lnTo>
                  <a:pt x="1515" y="1277"/>
                </a:lnTo>
                <a:lnTo>
                  <a:pt x="1515" y="1277"/>
                </a:lnTo>
                <a:lnTo>
                  <a:pt x="1515" y="1277"/>
                </a:lnTo>
                <a:lnTo>
                  <a:pt x="1515" y="1277"/>
                </a:lnTo>
                <a:lnTo>
                  <a:pt x="1517" y="1277"/>
                </a:lnTo>
                <a:lnTo>
                  <a:pt x="1517" y="1277"/>
                </a:lnTo>
                <a:lnTo>
                  <a:pt x="1513" y="1273"/>
                </a:lnTo>
                <a:lnTo>
                  <a:pt x="1513" y="1273"/>
                </a:lnTo>
                <a:lnTo>
                  <a:pt x="1511" y="1271"/>
                </a:lnTo>
                <a:lnTo>
                  <a:pt x="1511" y="1269"/>
                </a:lnTo>
                <a:lnTo>
                  <a:pt x="1511" y="1269"/>
                </a:lnTo>
                <a:lnTo>
                  <a:pt x="1511" y="1271"/>
                </a:lnTo>
                <a:close/>
                <a:moveTo>
                  <a:pt x="1519" y="1292"/>
                </a:moveTo>
                <a:lnTo>
                  <a:pt x="1517" y="1294"/>
                </a:lnTo>
                <a:lnTo>
                  <a:pt x="1519" y="1294"/>
                </a:lnTo>
                <a:lnTo>
                  <a:pt x="1521" y="1294"/>
                </a:lnTo>
                <a:lnTo>
                  <a:pt x="1523" y="1298"/>
                </a:lnTo>
                <a:lnTo>
                  <a:pt x="1523" y="1296"/>
                </a:lnTo>
                <a:lnTo>
                  <a:pt x="1523" y="1296"/>
                </a:lnTo>
                <a:lnTo>
                  <a:pt x="1521" y="1294"/>
                </a:lnTo>
                <a:lnTo>
                  <a:pt x="1521" y="1294"/>
                </a:lnTo>
                <a:lnTo>
                  <a:pt x="1519" y="1289"/>
                </a:lnTo>
                <a:lnTo>
                  <a:pt x="1519" y="1289"/>
                </a:lnTo>
                <a:lnTo>
                  <a:pt x="1517" y="1287"/>
                </a:lnTo>
                <a:lnTo>
                  <a:pt x="1517" y="1285"/>
                </a:lnTo>
                <a:lnTo>
                  <a:pt x="1517" y="1285"/>
                </a:lnTo>
                <a:lnTo>
                  <a:pt x="1517" y="1287"/>
                </a:lnTo>
                <a:lnTo>
                  <a:pt x="1517" y="1287"/>
                </a:lnTo>
                <a:lnTo>
                  <a:pt x="1519" y="1289"/>
                </a:lnTo>
                <a:lnTo>
                  <a:pt x="1519" y="1292"/>
                </a:lnTo>
                <a:lnTo>
                  <a:pt x="1519" y="1292"/>
                </a:lnTo>
                <a:lnTo>
                  <a:pt x="1519" y="1292"/>
                </a:lnTo>
                <a:close/>
                <a:moveTo>
                  <a:pt x="1511" y="1092"/>
                </a:moveTo>
                <a:lnTo>
                  <a:pt x="1511" y="1092"/>
                </a:lnTo>
                <a:lnTo>
                  <a:pt x="1511" y="1095"/>
                </a:lnTo>
                <a:lnTo>
                  <a:pt x="1513" y="1095"/>
                </a:lnTo>
                <a:lnTo>
                  <a:pt x="1513" y="1092"/>
                </a:lnTo>
                <a:lnTo>
                  <a:pt x="1511" y="1092"/>
                </a:lnTo>
                <a:close/>
                <a:moveTo>
                  <a:pt x="1517" y="1057"/>
                </a:moveTo>
                <a:lnTo>
                  <a:pt x="1515" y="1061"/>
                </a:lnTo>
                <a:lnTo>
                  <a:pt x="1517" y="1061"/>
                </a:lnTo>
                <a:lnTo>
                  <a:pt x="1519" y="1057"/>
                </a:lnTo>
                <a:lnTo>
                  <a:pt x="1519" y="1055"/>
                </a:lnTo>
                <a:lnTo>
                  <a:pt x="1519" y="1053"/>
                </a:lnTo>
                <a:lnTo>
                  <a:pt x="1519" y="1055"/>
                </a:lnTo>
                <a:lnTo>
                  <a:pt x="1517" y="1057"/>
                </a:lnTo>
                <a:close/>
                <a:moveTo>
                  <a:pt x="1504" y="1109"/>
                </a:moveTo>
                <a:lnTo>
                  <a:pt x="1502" y="1109"/>
                </a:lnTo>
                <a:lnTo>
                  <a:pt x="1500" y="1111"/>
                </a:lnTo>
                <a:lnTo>
                  <a:pt x="1498" y="1113"/>
                </a:lnTo>
                <a:lnTo>
                  <a:pt x="1500" y="1113"/>
                </a:lnTo>
                <a:lnTo>
                  <a:pt x="1502" y="1111"/>
                </a:lnTo>
                <a:lnTo>
                  <a:pt x="1504" y="1109"/>
                </a:lnTo>
                <a:close/>
                <a:moveTo>
                  <a:pt x="1513" y="1103"/>
                </a:moveTo>
                <a:lnTo>
                  <a:pt x="1511" y="1103"/>
                </a:lnTo>
                <a:lnTo>
                  <a:pt x="1511" y="1105"/>
                </a:lnTo>
                <a:lnTo>
                  <a:pt x="1513" y="1103"/>
                </a:lnTo>
                <a:lnTo>
                  <a:pt x="1513" y="1103"/>
                </a:lnTo>
                <a:lnTo>
                  <a:pt x="1515" y="1101"/>
                </a:lnTo>
                <a:lnTo>
                  <a:pt x="1515" y="1099"/>
                </a:lnTo>
                <a:lnTo>
                  <a:pt x="1515" y="1097"/>
                </a:lnTo>
                <a:lnTo>
                  <a:pt x="1515" y="1095"/>
                </a:lnTo>
                <a:lnTo>
                  <a:pt x="1513" y="1095"/>
                </a:lnTo>
                <a:lnTo>
                  <a:pt x="1515" y="1099"/>
                </a:lnTo>
                <a:lnTo>
                  <a:pt x="1515" y="1099"/>
                </a:lnTo>
                <a:lnTo>
                  <a:pt x="1513" y="1103"/>
                </a:lnTo>
                <a:close/>
                <a:moveTo>
                  <a:pt x="1498" y="1113"/>
                </a:moveTo>
                <a:lnTo>
                  <a:pt x="1498" y="1113"/>
                </a:lnTo>
                <a:lnTo>
                  <a:pt x="1498" y="1113"/>
                </a:lnTo>
                <a:lnTo>
                  <a:pt x="1496" y="1111"/>
                </a:lnTo>
                <a:lnTo>
                  <a:pt x="1496" y="1113"/>
                </a:lnTo>
                <a:lnTo>
                  <a:pt x="1498" y="1113"/>
                </a:lnTo>
                <a:lnTo>
                  <a:pt x="1498" y="1113"/>
                </a:lnTo>
                <a:close/>
                <a:moveTo>
                  <a:pt x="1530" y="1279"/>
                </a:moveTo>
                <a:lnTo>
                  <a:pt x="1530" y="1279"/>
                </a:lnTo>
                <a:lnTo>
                  <a:pt x="1530" y="1279"/>
                </a:lnTo>
                <a:lnTo>
                  <a:pt x="1527" y="1279"/>
                </a:lnTo>
                <a:lnTo>
                  <a:pt x="1527" y="1281"/>
                </a:lnTo>
                <a:lnTo>
                  <a:pt x="1527" y="1281"/>
                </a:lnTo>
                <a:lnTo>
                  <a:pt x="1530" y="1279"/>
                </a:lnTo>
                <a:close/>
                <a:moveTo>
                  <a:pt x="1458" y="1300"/>
                </a:moveTo>
                <a:lnTo>
                  <a:pt x="1458" y="1300"/>
                </a:lnTo>
                <a:lnTo>
                  <a:pt x="1458" y="1300"/>
                </a:lnTo>
                <a:lnTo>
                  <a:pt x="1454" y="1298"/>
                </a:lnTo>
                <a:lnTo>
                  <a:pt x="1454" y="1298"/>
                </a:lnTo>
                <a:lnTo>
                  <a:pt x="1454" y="1298"/>
                </a:lnTo>
                <a:lnTo>
                  <a:pt x="1456" y="1300"/>
                </a:lnTo>
                <a:lnTo>
                  <a:pt x="1458" y="1300"/>
                </a:lnTo>
                <a:close/>
                <a:moveTo>
                  <a:pt x="1479" y="1310"/>
                </a:moveTo>
                <a:lnTo>
                  <a:pt x="1481" y="1310"/>
                </a:lnTo>
                <a:lnTo>
                  <a:pt x="1481" y="1310"/>
                </a:lnTo>
                <a:lnTo>
                  <a:pt x="1481" y="1310"/>
                </a:lnTo>
                <a:lnTo>
                  <a:pt x="1483" y="1310"/>
                </a:lnTo>
                <a:lnTo>
                  <a:pt x="1483" y="1310"/>
                </a:lnTo>
                <a:lnTo>
                  <a:pt x="1483" y="1310"/>
                </a:lnTo>
                <a:lnTo>
                  <a:pt x="1481" y="1308"/>
                </a:lnTo>
                <a:lnTo>
                  <a:pt x="1479" y="1308"/>
                </a:lnTo>
                <a:lnTo>
                  <a:pt x="1479" y="1308"/>
                </a:lnTo>
                <a:lnTo>
                  <a:pt x="1479" y="1310"/>
                </a:lnTo>
                <a:lnTo>
                  <a:pt x="1479" y="1310"/>
                </a:lnTo>
                <a:close/>
                <a:moveTo>
                  <a:pt x="1595" y="1451"/>
                </a:moveTo>
                <a:lnTo>
                  <a:pt x="1595" y="1449"/>
                </a:lnTo>
                <a:lnTo>
                  <a:pt x="1592" y="1449"/>
                </a:lnTo>
                <a:lnTo>
                  <a:pt x="1592" y="1449"/>
                </a:lnTo>
                <a:lnTo>
                  <a:pt x="1592" y="1451"/>
                </a:lnTo>
                <a:lnTo>
                  <a:pt x="1595" y="1451"/>
                </a:lnTo>
                <a:lnTo>
                  <a:pt x="1595" y="1451"/>
                </a:lnTo>
                <a:lnTo>
                  <a:pt x="1595" y="1451"/>
                </a:lnTo>
                <a:lnTo>
                  <a:pt x="1595" y="1451"/>
                </a:lnTo>
                <a:lnTo>
                  <a:pt x="1595" y="1451"/>
                </a:lnTo>
                <a:close/>
                <a:moveTo>
                  <a:pt x="1496" y="1371"/>
                </a:moveTo>
                <a:lnTo>
                  <a:pt x="1498" y="1371"/>
                </a:lnTo>
                <a:lnTo>
                  <a:pt x="1498" y="1371"/>
                </a:lnTo>
                <a:lnTo>
                  <a:pt x="1500" y="1371"/>
                </a:lnTo>
                <a:lnTo>
                  <a:pt x="1502" y="1371"/>
                </a:lnTo>
                <a:lnTo>
                  <a:pt x="1504" y="1371"/>
                </a:lnTo>
                <a:lnTo>
                  <a:pt x="1502" y="1371"/>
                </a:lnTo>
                <a:lnTo>
                  <a:pt x="1502" y="1367"/>
                </a:lnTo>
                <a:lnTo>
                  <a:pt x="1496" y="1367"/>
                </a:lnTo>
                <a:lnTo>
                  <a:pt x="1496" y="1365"/>
                </a:lnTo>
                <a:lnTo>
                  <a:pt x="1494" y="1365"/>
                </a:lnTo>
                <a:lnTo>
                  <a:pt x="1492" y="1365"/>
                </a:lnTo>
                <a:lnTo>
                  <a:pt x="1492" y="1365"/>
                </a:lnTo>
                <a:lnTo>
                  <a:pt x="1490" y="1363"/>
                </a:lnTo>
                <a:lnTo>
                  <a:pt x="1488" y="1363"/>
                </a:lnTo>
                <a:lnTo>
                  <a:pt x="1488" y="1363"/>
                </a:lnTo>
                <a:lnTo>
                  <a:pt x="1486" y="1363"/>
                </a:lnTo>
                <a:lnTo>
                  <a:pt x="1479" y="1363"/>
                </a:lnTo>
                <a:lnTo>
                  <a:pt x="1479" y="1363"/>
                </a:lnTo>
                <a:lnTo>
                  <a:pt x="1477" y="1363"/>
                </a:lnTo>
                <a:lnTo>
                  <a:pt x="1477" y="1363"/>
                </a:lnTo>
                <a:lnTo>
                  <a:pt x="1475" y="1363"/>
                </a:lnTo>
                <a:lnTo>
                  <a:pt x="1473" y="1363"/>
                </a:lnTo>
                <a:lnTo>
                  <a:pt x="1473" y="1365"/>
                </a:lnTo>
                <a:lnTo>
                  <a:pt x="1473" y="1365"/>
                </a:lnTo>
                <a:lnTo>
                  <a:pt x="1473" y="1367"/>
                </a:lnTo>
                <a:lnTo>
                  <a:pt x="1477" y="1367"/>
                </a:lnTo>
                <a:lnTo>
                  <a:pt x="1477" y="1367"/>
                </a:lnTo>
                <a:lnTo>
                  <a:pt x="1477" y="1369"/>
                </a:lnTo>
                <a:lnTo>
                  <a:pt x="1479" y="1369"/>
                </a:lnTo>
                <a:lnTo>
                  <a:pt x="1479" y="1369"/>
                </a:lnTo>
                <a:lnTo>
                  <a:pt x="1481" y="1371"/>
                </a:lnTo>
                <a:lnTo>
                  <a:pt x="1483" y="1371"/>
                </a:lnTo>
                <a:lnTo>
                  <a:pt x="1486" y="1371"/>
                </a:lnTo>
                <a:lnTo>
                  <a:pt x="1488" y="1373"/>
                </a:lnTo>
                <a:lnTo>
                  <a:pt x="1488" y="1373"/>
                </a:lnTo>
                <a:lnTo>
                  <a:pt x="1490" y="1373"/>
                </a:lnTo>
                <a:lnTo>
                  <a:pt x="1490" y="1371"/>
                </a:lnTo>
                <a:lnTo>
                  <a:pt x="1490" y="1371"/>
                </a:lnTo>
                <a:lnTo>
                  <a:pt x="1492" y="1371"/>
                </a:lnTo>
                <a:lnTo>
                  <a:pt x="1492" y="1371"/>
                </a:lnTo>
                <a:lnTo>
                  <a:pt x="1494" y="1371"/>
                </a:lnTo>
                <a:lnTo>
                  <a:pt x="1494" y="1371"/>
                </a:lnTo>
                <a:lnTo>
                  <a:pt x="1494" y="1371"/>
                </a:lnTo>
                <a:lnTo>
                  <a:pt x="1496" y="1371"/>
                </a:lnTo>
                <a:lnTo>
                  <a:pt x="1496" y="1371"/>
                </a:lnTo>
                <a:lnTo>
                  <a:pt x="1496" y="1371"/>
                </a:lnTo>
                <a:lnTo>
                  <a:pt x="1496" y="1371"/>
                </a:lnTo>
                <a:close/>
                <a:moveTo>
                  <a:pt x="1404" y="1317"/>
                </a:moveTo>
                <a:lnTo>
                  <a:pt x="1404" y="1317"/>
                </a:lnTo>
                <a:lnTo>
                  <a:pt x="1402" y="1317"/>
                </a:lnTo>
                <a:lnTo>
                  <a:pt x="1402" y="1317"/>
                </a:lnTo>
                <a:lnTo>
                  <a:pt x="1404" y="1317"/>
                </a:lnTo>
                <a:lnTo>
                  <a:pt x="1404" y="1319"/>
                </a:lnTo>
                <a:lnTo>
                  <a:pt x="1406" y="1319"/>
                </a:lnTo>
                <a:lnTo>
                  <a:pt x="1408" y="1319"/>
                </a:lnTo>
                <a:lnTo>
                  <a:pt x="1410" y="1317"/>
                </a:lnTo>
                <a:lnTo>
                  <a:pt x="1412" y="1317"/>
                </a:lnTo>
                <a:lnTo>
                  <a:pt x="1412" y="1317"/>
                </a:lnTo>
                <a:lnTo>
                  <a:pt x="1410" y="1315"/>
                </a:lnTo>
                <a:lnTo>
                  <a:pt x="1410" y="1313"/>
                </a:lnTo>
                <a:lnTo>
                  <a:pt x="1410" y="1313"/>
                </a:lnTo>
                <a:lnTo>
                  <a:pt x="1408" y="1313"/>
                </a:lnTo>
                <a:lnTo>
                  <a:pt x="1406" y="1310"/>
                </a:lnTo>
                <a:lnTo>
                  <a:pt x="1404" y="1313"/>
                </a:lnTo>
                <a:lnTo>
                  <a:pt x="1404" y="1313"/>
                </a:lnTo>
                <a:lnTo>
                  <a:pt x="1406" y="1317"/>
                </a:lnTo>
                <a:lnTo>
                  <a:pt x="1406" y="1317"/>
                </a:lnTo>
                <a:lnTo>
                  <a:pt x="1404" y="1317"/>
                </a:lnTo>
                <a:close/>
                <a:moveTo>
                  <a:pt x="1414" y="1495"/>
                </a:moveTo>
                <a:lnTo>
                  <a:pt x="1416" y="1497"/>
                </a:lnTo>
                <a:lnTo>
                  <a:pt x="1416" y="1497"/>
                </a:lnTo>
                <a:lnTo>
                  <a:pt x="1416" y="1495"/>
                </a:lnTo>
                <a:lnTo>
                  <a:pt x="1416" y="1495"/>
                </a:lnTo>
                <a:lnTo>
                  <a:pt x="1414" y="1495"/>
                </a:lnTo>
                <a:close/>
                <a:moveTo>
                  <a:pt x="1431" y="1350"/>
                </a:moveTo>
                <a:lnTo>
                  <a:pt x="1429" y="1350"/>
                </a:lnTo>
                <a:lnTo>
                  <a:pt x="1429" y="1350"/>
                </a:lnTo>
                <a:lnTo>
                  <a:pt x="1429" y="1350"/>
                </a:lnTo>
                <a:lnTo>
                  <a:pt x="1429" y="1350"/>
                </a:lnTo>
                <a:lnTo>
                  <a:pt x="1429" y="1350"/>
                </a:lnTo>
                <a:lnTo>
                  <a:pt x="1429" y="1350"/>
                </a:lnTo>
                <a:lnTo>
                  <a:pt x="1429" y="1350"/>
                </a:lnTo>
                <a:lnTo>
                  <a:pt x="1431" y="1350"/>
                </a:lnTo>
                <a:lnTo>
                  <a:pt x="1431" y="1350"/>
                </a:lnTo>
                <a:lnTo>
                  <a:pt x="1433" y="1350"/>
                </a:lnTo>
                <a:lnTo>
                  <a:pt x="1433" y="1350"/>
                </a:lnTo>
                <a:lnTo>
                  <a:pt x="1431" y="1350"/>
                </a:lnTo>
                <a:close/>
                <a:moveTo>
                  <a:pt x="1519" y="1342"/>
                </a:moveTo>
                <a:lnTo>
                  <a:pt x="1521" y="1342"/>
                </a:lnTo>
                <a:lnTo>
                  <a:pt x="1521" y="1342"/>
                </a:lnTo>
                <a:lnTo>
                  <a:pt x="1523" y="1340"/>
                </a:lnTo>
                <a:lnTo>
                  <a:pt x="1527" y="1340"/>
                </a:lnTo>
                <a:lnTo>
                  <a:pt x="1530" y="1340"/>
                </a:lnTo>
                <a:lnTo>
                  <a:pt x="1532" y="1340"/>
                </a:lnTo>
                <a:lnTo>
                  <a:pt x="1532" y="1338"/>
                </a:lnTo>
                <a:lnTo>
                  <a:pt x="1534" y="1338"/>
                </a:lnTo>
                <a:lnTo>
                  <a:pt x="1534" y="1338"/>
                </a:lnTo>
                <a:lnTo>
                  <a:pt x="1534" y="1336"/>
                </a:lnTo>
                <a:lnTo>
                  <a:pt x="1534" y="1336"/>
                </a:lnTo>
                <a:lnTo>
                  <a:pt x="1532" y="1336"/>
                </a:lnTo>
                <a:lnTo>
                  <a:pt x="1532" y="1336"/>
                </a:lnTo>
                <a:lnTo>
                  <a:pt x="1530" y="1336"/>
                </a:lnTo>
                <a:lnTo>
                  <a:pt x="1527" y="1334"/>
                </a:lnTo>
                <a:lnTo>
                  <a:pt x="1525" y="1331"/>
                </a:lnTo>
                <a:lnTo>
                  <a:pt x="1525" y="1331"/>
                </a:lnTo>
                <a:lnTo>
                  <a:pt x="1523" y="1331"/>
                </a:lnTo>
                <a:lnTo>
                  <a:pt x="1521" y="1329"/>
                </a:lnTo>
                <a:lnTo>
                  <a:pt x="1519" y="1329"/>
                </a:lnTo>
                <a:lnTo>
                  <a:pt x="1517" y="1329"/>
                </a:lnTo>
                <a:lnTo>
                  <a:pt x="1513" y="1329"/>
                </a:lnTo>
                <a:lnTo>
                  <a:pt x="1513" y="1329"/>
                </a:lnTo>
                <a:lnTo>
                  <a:pt x="1511" y="1329"/>
                </a:lnTo>
                <a:lnTo>
                  <a:pt x="1511" y="1329"/>
                </a:lnTo>
                <a:lnTo>
                  <a:pt x="1511" y="1329"/>
                </a:lnTo>
                <a:lnTo>
                  <a:pt x="1511" y="1327"/>
                </a:lnTo>
                <a:lnTo>
                  <a:pt x="1513" y="1327"/>
                </a:lnTo>
                <a:lnTo>
                  <a:pt x="1511" y="1327"/>
                </a:lnTo>
                <a:lnTo>
                  <a:pt x="1513" y="1325"/>
                </a:lnTo>
                <a:lnTo>
                  <a:pt x="1513" y="1325"/>
                </a:lnTo>
                <a:lnTo>
                  <a:pt x="1513" y="1325"/>
                </a:lnTo>
                <a:lnTo>
                  <a:pt x="1511" y="1323"/>
                </a:lnTo>
                <a:lnTo>
                  <a:pt x="1509" y="1323"/>
                </a:lnTo>
                <a:lnTo>
                  <a:pt x="1507" y="1323"/>
                </a:lnTo>
                <a:lnTo>
                  <a:pt x="1502" y="1321"/>
                </a:lnTo>
                <a:lnTo>
                  <a:pt x="1500" y="1321"/>
                </a:lnTo>
                <a:lnTo>
                  <a:pt x="1498" y="1321"/>
                </a:lnTo>
                <a:lnTo>
                  <a:pt x="1498" y="1321"/>
                </a:lnTo>
                <a:lnTo>
                  <a:pt x="1496" y="1321"/>
                </a:lnTo>
                <a:lnTo>
                  <a:pt x="1496" y="1321"/>
                </a:lnTo>
                <a:lnTo>
                  <a:pt x="1496" y="1319"/>
                </a:lnTo>
                <a:lnTo>
                  <a:pt x="1494" y="1321"/>
                </a:lnTo>
                <a:lnTo>
                  <a:pt x="1494" y="1319"/>
                </a:lnTo>
                <a:lnTo>
                  <a:pt x="1494" y="1319"/>
                </a:lnTo>
                <a:lnTo>
                  <a:pt x="1494" y="1319"/>
                </a:lnTo>
                <a:lnTo>
                  <a:pt x="1490" y="1317"/>
                </a:lnTo>
                <a:lnTo>
                  <a:pt x="1490" y="1317"/>
                </a:lnTo>
                <a:lnTo>
                  <a:pt x="1490" y="1319"/>
                </a:lnTo>
                <a:lnTo>
                  <a:pt x="1488" y="1319"/>
                </a:lnTo>
                <a:lnTo>
                  <a:pt x="1488" y="1317"/>
                </a:lnTo>
                <a:lnTo>
                  <a:pt x="1488" y="1317"/>
                </a:lnTo>
                <a:lnTo>
                  <a:pt x="1488" y="1317"/>
                </a:lnTo>
                <a:lnTo>
                  <a:pt x="1490" y="1317"/>
                </a:lnTo>
                <a:lnTo>
                  <a:pt x="1490" y="1315"/>
                </a:lnTo>
                <a:lnTo>
                  <a:pt x="1490" y="1315"/>
                </a:lnTo>
                <a:lnTo>
                  <a:pt x="1488" y="1315"/>
                </a:lnTo>
                <a:lnTo>
                  <a:pt x="1488" y="1315"/>
                </a:lnTo>
                <a:lnTo>
                  <a:pt x="1486" y="1313"/>
                </a:lnTo>
                <a:lnTo>
                  <a:pt x="1483" y="1313"/>
                </a:lnTo>
                <a:lnTo>
                  <a:pt x="1483" y="1313"/>
                </a:lnTo>
                <a:lnTo>
                  <a:pt x="1486" y="1313"/>
                </a:lnTo>
                <a:lnTo>
                  <a:pt x="1486" y="1313"/>
                </a:lnTo>
                <a:lnTo>
                  <a:pt x="1483" y="1315"/>
                </a:lnTo>
                <a:lnTo>
                  <a:pt x="1483" y="1313"/>
                </a:lnTo>
                <a:lnTo>
                  <a:pt x="1479" y="1313"/>
                </a:lnTo>
                <a:lnTo>
                  <a:pt x="1477" y="1310"/>
                </a:lnTo>
                <a:lnTo>
                  <a:pt x="1475" y="1308"/>
                </a:lnTo>
                <a:lnTo>
                  <a:pt x="1467" y="1304"/>
                </a:lnTo>
                <a:lnTo>
                  <a:pt x="1467" y="1304"/>
                </a:lnTo>
                <a:lnTo>
                  <a:pt x="1467" y="1304"/>
                </a:lnTo>
                <a:lnTo>
                  <a:pt x="1465" y="1304"/>
                </a:lnTo>
                <a:lnTo>
                  <a:pt x="1465" y="1304"/>
                </a:lnTo>
                <a:lnTo>
                  <a:pt x="1460" y="1304"/>
                </a:lnTo>
                <a:lnTo>
                  <a:pt x="1458" y="1304"/>
                </a:lnTo>
                <a:lnTo>
                  <a:pt x="1458" y="1304"/>
                </a:lnTo>
                <a:lnTo>
                  <a:pt x="1456" y="1302"/>
                </a:lnTo>
                <a:lnTo>
                  <a:pt x="1456" y="1302"/>
                </a:lnTo>
                <a:lnTo>
                  <a:pt x="1454" y="1300"/>
                </a:lnTo>
                <a:lnTo>
                  <a:pt x="1450" y="1298"/>
                </a:lnTo>
                <a:lnTo>
                  <a:pt x="1452" y="1298"/>
                </a:lnTo>
                <a:lnTo>
                  <a:pt x="1450" y="1298"/>
                </a:lnTo>
                <a:lnTo>
                  <a:pt x="1450" y="1298"/>
                </a:lnTo>
                <a:lnTo>
                  <a:pt x="1448" y="1296"/>
                </a:lnTo>
                <a:lnTo>
                  <a:pt x="1446" y="1296"/>
                </a:lnTo>
                <a:lnTo>
                  <a:pt x="1446" y="1296"/>
                </a:lnTo>
                <a:lnTo>
                  <a:pt x="1444" y="1296"/>
                </a:lnTo>
                <a:lnTo>
                  <a:pt x="1442" y="1296"/>
                </a:lnTo>
                <a:lnTo>
                  <a:pt x="1442" y="1296"/>
                </a:lnTo>
                <a:lnTo>
                  <a:pt x="1439" y="1294"/>
                </a:lnTo>
                <a:lnTo>
                  <a:pt x="1439" y="1294"/>
                </a:lnTo>
                <a:lnTo>
                  <a:pt x="1433" y="1294"/>
                </a:lnTo>
                <a:lnTo>
                  <a:pt x="1433" y="1294"/>
                </a:lnTo>
                <a:lnTo>
                  <a:pt x="1431" y="1294"/>
                </a:lnTo>
                <a:lnTo>
                  <a:pt x="1431" y="1294"/>
                </a:lnTo>
                <a:lnTo>
                  <a:pt x="1431" y="1294"/>
                </a:lnTo>
                <a:lnTo>
                  <a:pt x="1429" y="1294"/>
                </a:lnTo>
                <a:lnTo>
                  <a:pt x="1427" y="1294"/>
                </a:lnTo>
                <a:lnTo>
                  <a:pt x="1423" y="1294"/>
                </a:lnTo>
                <a:lnTo>
                  <a:pt x="1419" y="1292"/>
                </a:lnTo>
                <a:lnTo>
                  <a:pt x="1414" y="1294"/>
                </a:lnTo>
                <a:lnTo>
                  <a:pt x="1412" y="1294"/>
                </a:lnTo>
                <a:lnTo>
                  <a:pt x="1410" y="1294"/>
                </a:lnTo>
                <a:lnTo>
                  <a:pt x="1402" y="1296"/>
                </a:lnTo>
                <a:lnTo>
                  <a:pt x="1402" y="1296"/>
                </a:lnTo>
                <a:lnTo>
                  <a:pt x="1389" y="1300"/>
                </a:lnTo>
                <a:lnTo>
                  <a:pt x="1389" y="1300"/>
                </a:lnTo>
                <a:lnTo>
                  <a:pt x="1387" y="1302"/>
                </a:lnTo>
                <a:lnTo>
                  <a:pt x="1385" y="1304"/>
                </a:lnTo>
                <a:lnTo>
                  <a:pt x="1385" y="1306"/>
                </a:lnTo>
                <a:lnTo>
                  <a:pt x="1387" y="1308"/>
                </a:lnTo>
                <a:lnTo>
                  <a:pt x="1385" y="1310"/>
                </a:lnTo>
                <a:lnTo>
                  <a:pt x="1385" y="1310"/>
                </a:lnTo>
                <a:lnTo>
                  <a:pt x="1383" y="1310"/>
                </a:lnTo>
                <a:lnTo>
                  <a:pt x="1383" y="1310"/>
                </a:lnTo>
                <a:lnTo>
                  <a:pt x="1379" y="1313"/>
                </a:lnTo>
                <a:lnTo>
                  <a:pt x="1379" y="1313"/>
                </a:lnTo>
                <a:lnTo>
                  <a:pt x="1379" y="1313"/>
                </a:lnTo>
                <a:lnTo>
                  <a:pt x="1379" y="1313"/>
                </a:lnTo>
                <a:lnTo>
                  <a:pt x="1381" y="1313"/>
                </a:lnTo>
                <a:lnTo>
                  <a:pt x="1381" y="1310"/>
                </a:lnTo>
                <a:lnTo>
                  <a:pt x="1383" y="1310"/>
                </a:lnTo>
                <a:lnTo>
                  <a:pt x="1383" y="1310"/>
                </a:lnTo>
                <a:lnTo>
                  <a:pt x="1383" y="1313"/>
                </a:lnTo>
                <a:lnTo>
                  <a:pt x="1383" y="1315"/>
                </a:lnTo>
                <a:lnTo>
                  <a:pt x="1385" y="1313"/>
                </a:lnTo>
                <a:lnTo>
                  <a:pt x="1387" y="1313"/>
                </a:lnTo>
                <a:lnTo>
                  <a:pt x="1389" y="1310"/>
                </a:lnTo>
                <a:lnTo>
                  <a:pt x="1391" y="1310"/>
                </a:lnTo>
                <a:lnTo>
                  <a:pt x="1391" y="1310"/>
                </a:lnTo>
                <a:lnTo>
                  <a:pt x="1391" y="1308"/>
                </a:lnTo>
                <a:lnTo>
                  <a:pt x="1391" y="1308"/>
                </a:lnTo>
                <a:lnTo>
                  <a:pt x="1391" y="1308"/>
                </a:lnTo>
                <a:lnTo>
                  <a:pt x="1395" y="1308"/>
                </a:lnTo>
                <a:lnTo>
                  <a:pt x="1395" y="1308"/>
                </a:lnTo>
                <a:lnTo>
                  <a:pt x="1398" y="1306"/>
                </a:lnTo>
                <a:lnTo>
                  <a:pt x="1398" y="1306"/>
                </a:lnTo>
                <a:lnTo>
                  <a:pt x="1398" y="1308"/>
                </a:lnTo>
                <a:lnTo>
                  <a:pt x="1400" y="1306"/>
                </a:lnTo>
                <a:lnTo>
                  <a:pt x="1402" y="1306"/>
                </a:lnTo>
                <a:lnTo>
                  <a:pt x="1402" y="1304"/>
                </a:lnTo>
                <a:lnTo>
                  <a:pt x="1404" y="1304"/>
                </a:lnTo>
                <a:lnTo>
                  <a:pt x="1404" y="1304"/>
                </a:lnTo>
                <a:lnTo>
                  <a:pt x="1406" y="1302"/>
                </a:lnTo>
                <a:lnTo>
                  <a:pt x="1408" y="1302"/>
                </a:lnTo>
                <a:lnTo>
                  <a:pt x="1408" y="1300"/>
                </a:lnTo>
                <a:lnTo>
                  <a:pt x="1408" y="1300"/>
                </a:lnTo>
                <a:lnTo>
                  <a:pt x="1421" y="1300"/>
                </a:lnTo>
                <a:lnTo>
                  <a:pt x="1423" y="1300"/>
                </a:lnTo>
                <a:lnTo>
                  <a:pt x="1423" y="1300"/>
                </a:lnTo>
                <a:lnTo>
                  <a:pt x="1423" y="1300"/>
                </a:lnTo>
                <a:lnTo>
                  <a:pt x="1425" y="1302"/>
                </a:lnTo>
                <a:lnTo>
                  <a:pt x="1425" y="1302"/>
                </a:lnTo>
                <a:lnTo>
                  <a:pt x="1425" y="1302"/>
                </a:lnTo>
                <a:lnTo>
                  <a:pt x="1423" y="1304"/>
                </a:lnTo>
                <a:lnTo>
                  <a:pt x="1421" y="1304"/>
                </a:lnTo>
                <a:lnTo>
                  <a:pt x="1419" y="1304"/>
                </a:lnTo>
                <a:lnTo>
                  <a:pt x="1421" y="1306"/>
                </a:lnTo>
                <a:lnTo>
                  <a:pt x="1423" y="1306"/>
                </a:lnTo>
                <a:lnTo>
                  <a:pt x="1423" y="1306"/>
                </a:lnTo>
                <a:lnTo>
                  <a:pt x="1427" y="1308"/>
                </a:lnTo>
                <a:lnTo>
                  <a:pt x="1429" y="1308"/>
                </a:lnTo>
                <a:lnTo>
                  <a:pt x="1431" y="1308"/>
                </a:lnTo>
                <a:lnTo>
                  <a:pt x="1431" y="1308"/>
                </a:lnTo>
                <a:lnTo>
                  <a:pt x="1431" y="1306"/>
                </a:lnTo>
                <a:lnTo>
                  <a:pt x="1431" y="1306"/>
                </a:lnTo>
                <a:lnTo>
                  <a:pt x="1433" y="1306"/>
                </a:lnTo>
                <a:lnTo>
                  <a:pt x="1433" y="1308"/>
                </a:lnTo>
                <a:lnTo>
                  <a:pt x="1433" y="1308"/>
                </a:lnTo>
                <a:lnTo>
                  <a:pt x="1433" y="1308"/>
                </a:lnTo>
                <a:lnTo>
                  <a:pt x="1435" y="1310"/>
                </a:lnTo>
                <a:lnTo>
                  <a:pt x="1442" y="1308"/>
                </a:lnTo>
                <a:lnTo>
                  <a:pt x="1442" y="1308"/>
                </a:lnTo>
                <a:lnTo>
                  <a:pt x="1442" y="1308"/>
                </a:lnTo>
                <a:lnTo>
                  <a:pt x="1444" y="1310"/>
                </a:lnTo>
                <a:lnTo>
                  <a:pt x="1444" y="1310"/>
                </a:lnTo>
                <a:lnTo>
                  <a:pt x="1446" y="1313"/>
                </a:lnTo>
                <a:lnTo>
                  <a:pt x="1446" y="1313"/>
                </a:lnTo>
                <a:lnTo>
                  <a:pt x="1450" y="1315"/>
                </a:lnTo>
                <a:lnTo>
                  <a:pt x="1458" y="1317"/>
                </a:lnTo>
                <a:lnTo>
                  <a:pt x="1458" y="1317"/>
                </a:lnTo>
                <a:lnTo>
                  <a:pt x="1460" y="1317"/>
                </a:lnTo>
                <a:lnTo>
                  <a:pt x="1467" y="1317"/>
                </a:lnTo>
                <a:lnTo>
                  <a:pt x="1467" y="1317"/>
                </a:lnTo>
                <a:lnTo>
                  <a:pt x="1469" y="1317"/>
                </a:lnTo>
                <a:lnTo>
                  <a:pt x="1469" y="1319"/>
                </a:lnTo>
                <a:lnTo>
                  <a:pt x="1471" y="1321"/>
                </a:lnTo>
                <a:lnTo>
                  <a:pt x="1471" y="1325"/>
                </a:lnTo>
                <a:lnTo>
                  <a:pt x="1471" y="1325"/>
                </a:lnTo>
                <a:lnTo>
                  <a:pt x="1471" y="1325"/>
                </a:lnTo>
                <a:lnTo>
                  <a:pt x="1473" y="1327"/>
                </a:lnTo>
                <a:lnTo>
                  <a:pt x="1475" y="1329"/>
                </a:lnTo>
                <a:lnTo>
                  <a:pt x="1477" y="1329"/>
                </a:lnTo>
                <a:lnTo>
                  <a:pt x="1479" y="1329"/>
                </a:lnTo>
                <a:lnTo>
                  <a:pt x="1483" y="1329"/>
                </a:lnTo>
                <a:lnTo>
                  <a:pt x="1486" y="1329"/>
                </a:lnTo>
                <a:lnTo>
                  <a:pt x="1488" y="1329"/>
                </a:lnTo>
                <a:lnTo>
                  <a:pt x="1490" y="1331"/>
                </a:lnTo>
                <a:lnTo>
                  <a:pt x="1490" y="1331"/>
                </a:lnTo>
                <a:lnTo>
                  <a:pt x="1490" y="1331"/>
                </a:lnTo>
                <a:lnTo>
                  <a:pt x="1490" y="1334"/>
                </a:lnTo>
                <a:lnTo>
                  <a:pt x="1492" y="1334"/>
                </a:lnTo>
                <a:lnTo>
                  <a:pt x="1490" y="1334"/>
                </a:lnTo>
                <a:lnTo>
                  <a:pt x="1490" y="1336"/>
                </a:lnTo>
                <a:lnTo>
                  <a:pt x="1490" y="1336"/>
                </a:lnTo>
                <a:lnTo>
                  <a:pt x="1483" y="1340"/>
                </a:lnTo>
                <a:lnTo>
                  <a:pt x="1481" y="1342"/>
                </a:lnTo>
                <a:lnTo>
                  <a:pt x="1486" y="1342"/>
                </a:lnTo>
                <a:lnTo>
                  <a:pt x="1490" y="1342"/>
                </a:lnTo>
                <a:lnTo>
                  <a:pt x="1492" y="1342"/>
                </a:lnTo>
                <a:lnTo>
                  <a:pt x="1494" y="1342"/>
                </a:lnTo>
                <a:lnTo>
                  <a:pt x="1496" y="1342"/>
                </a:lnTo>
                <a:lnTo>
                  <a:pt x="1500" y="1342"/>
                </a:lnTo>
                <a:lnTo>
                  <a:pt x="1502" y="1340"/>
                </a:lnTo>
                <a:lnTo>
                  <a:pt x="1504" y="1340"/>
                </a:lnTo>
                <a:lnTo>
                  <a:pt x="1511" y="1340"/>
                </a:lnTo>
                <a:lnTo>
                  <a:pt x="1511" y="1342"/>
                </a:lnTo>
                <a:lnTo>
                  <a:pt x="1513" y="1342"/>
                </a:lnTo>
                <a:lnTo>
                  <a:pt x="1517" y="1342"/>
                </a:lnTo>
                <a:lnTo>
                  <a:pt x="1517" y="1342"/>
                </a:lnTo>
                <a:lnTo>
                  <a:pt x="1519" y="1342"/>
                </a:lnTo>
                <a:lnTo>
                  <a:pt x="1519" y="1340"/>
                </a:lnTo>
                <a:lnTo>
                  <a:pt x="1519" y="1342"/>
                </a:lnTo>
                <a:lnTo>
                  <a:pt x="1519" y="1342"/>
                </a:lnTo>
                <a:lnTo>
                  <a:pt x="1519" y="1342"/>
                </a:lnTo>
                <a:close/>
                <a:moveTo>
                  <a:pt x="1641" y="944"/>
                </a:moveTo>
                <a:lnTo>
                  <a:pt x="1641" y="941"/>
                </a:lnTo>
                <a:lnTo>
                  <a:pt x="1641" y="941"/>
                </a:lnTo>
                <a:lnTo>
                  <a:pt x="1639" y="941"/>
                </a:lnTo>
                <a:lnTo>
                  <a:pt x="1639" y="944"/>
                </a:lnTo>
                <a:lnTo>
                  <a:pt x="1641" y="944"/>
                </a:lnTo>
                <a:lnTo>
                  <a:pt x="1641" y="944"/>
                </a:lnTo>
                <a:close/>
                <a:moveTo>
                  <a:pt x="1607" y="1455"/>
                </a:moveTo>
                <a:lnTo>
                  <a:pt x="1607" y="1453"/>
                </a:lnTo>
                <a:lnTo>
                  <a:pt x="1607" y="1453"/>
                </a:lnTo>
                <a:lnTo>
                  <a:pt x="1605" y="1453"/>
                </a:lnTo>
                <a:lnTo>
                  <a:pt x="1605" y="1453"/>
                </a:lnTo>
                <a:lnTo>
                  <a:pt x="1609" y="1455"/>
                </a:lnTo>
                <a:lnTo>
                  <a:pt x="1611" y="1457"/>
                </a:lnTo>
                <a:lnTo>
                  <a:pt x="1611" y="1457"/>
                </a:lnTo>
                <a:lnTo>
                  <a:pt x="1611" y="1455"/>
                </a:lnTo>
                <a:lnTo>
                  <a:pt x="1607" y="1455"/>
                </a:lnTo>
                <a:close/>
                <a:moveTo>
                  <a:pt x="1647" y="950"/>
                </a:moveTo>
                <a:lnTo>
                  <a:pt x="1647" y="950"/>
                </a:lnTo>
                <a:lnTo>
                  <a:pt x="1647" y="952"/>
                </a:lnTo>
                <a:lnTo>
                  <a:pt x="1647" y="950"/>
                </a:lnTo>
                <a:lnTo>
                  <a:pt x="1649" y="948"/>
                </a:lnTo>
                <a:lnTo>
                  <a:pt x="1647" y="950"/>
                </a:lnTo>
                <a:close/>
                <a:moveTo>
                  <a:pt x="1613" y="1367"/>
                </a:moveTo>
                <a:lnTo>
                  <a:pt x="1613" y="1367"/>
                </a:lnTo>
                <a:lnTo>
                  <a:pt x="1613" y="1365"/>
                </a:lnTo>
                <a:lnTo>
                  <a:pt x="1613" y="1365"/>
                </a:lnTo>
                <a:lnTo>
                  <a:pt x="1615" y="1365"/>
                </a:lnTo>
                <a:lnTo>
                  <a:pt x="1615" y="1363"/>
                </a:lnTo>
                <a:lnTo>
                  <a:pt x="1618" y="1363"/>
                </a:lnTo>
                <a:lnTo>
                  <a:pt x="1618" y="1361"/>
                </a:lnTo>
                <a:lnTo>
                  <a:pt x="1618" y="1361"/>
                </a:lnTo>
                <a:lnTo>
                  <a:pt x="1615" y="1359"/>
                </a:lnTo>
                <a:lnTo>
                  <a:pt x="1613" y="1357"/>
                </a:lnTo>
                <a:lnTo>
                  <a:pt x="1609" y="1354"/>
                </a:lnTo>
                <a:lnTo>
                  <a:pt x="1607" y="1354"/>
                </a:lnTo>
                <a:lnTo>
                  <a:pt x="1605" y="1354"/>
                </a:lnTo>
                <a:lnTo>
                  <a:pt x="1605" y="1354"/>
                </a:lnTo>
                <a:lnTo>
                  <a:pt x="1603" y="1354"/>
                </a:lnTo>
                <a:lnTo>
                  <a:pt x="1601" y="1354"/>
                </a:lnTo>
                <a:lnTo>
                  <a:pt x="1599" y="1352"/>
                </a:lnTo>
                <a:lnTo>
                  <a:pt x="1599" y="1352"/>
                </a:lnTo>
                <a:lnTo>
                  <a:pt x="1599" y="1352"/>
                </a:lnTo>
                <a:lnTo>
                  <a:pt x="1601" y="1352"/>
                </a:lnTo>
                <a:lnTo>
                  <a:pt x="1603" y="1352"/>
                </a:lnTo>
                <a:lnTo>
                  <a:pt x="1605" y="1352"/>
                </a:lnTo>
                <a:lnTo>
                  <a:pt x="1605" y="1350"/>
                </a:lnTo>
                <a:lnTo>
                  <a:pt x="1603" y="1350"/>
                </a:lnTo>
                <a:lnTo>
                  <a:pt x="1597" y="1350"/>
                </a:lnTo>
                <a:lnTo>
                  <a:pt x="1597" y="1350"/>
                </a:lnTo>
                <a:lnTo>
                  <a:pt x="1595" y="1348"/>
                </a:lnTo>
                <a:lnTo>
                  <a:pt x="1595" y="1346"/>
                </a:lnTo>
                <a:lnTo>
                  <a:pt x="1595" y="1346"/>
                </a:lnTo>
                <a:lnTo>
                  <a:pt x="1592" y="1346"/>
                </a:lnTo>
                <a:lnTo>
                  <a:pt x="1592" y="1346"/>
                </a:lnTo>
                <a:lnTo>
                  <a:pt x="1590" y="1346"/>
                </a:lnTo>
                <a:lnTo>
                  <a:pt x="1588" y="1346"/>
                </a:lnTo>
                <a:lnTo>
                  <a:pt x="1588" y="1344"/>
                </a:lnTo>
                <a:lnTo>
                  <a:pt x="1586" y="1344"/>
                </a:lnTo>
                <a:lnTo>
                  <a:pt x="1584" y="1344"/>
                </a:lnTo>
                <a:lnTo>
                  <a:pt x="1584" y="1344"/>
                </a:lnTo>
                <a:lnTo>
                  <a:pt x="1582" y="1342"/>
                </a:lnTo>
                <a:lnTo>
                  <a:pt x="1582" y="1342"/>
                </a:lnTo>
                <a:lnTo>
                  <a:pt x="1580" y="1342"/>
                </a:lnTo>
                <a:lnTo>
                  <a:pt x="1578" y="1342"/>
                </a:lnTo>
                <a:lnTo>
                  <a:pt x="1576" y="1342"/>
                </a:lnTo>
                <a:lnTo>
                  <a:pt x="1576" y="1342"/>
                </a:lnTo>
                <a:lnTo>
                  <a:pt x="1574" y="1342"/>
                </a:lnTo>
                <a:lnTo>
                  <a:pt x="1571" y="1342"/>
                </a:lnTo>
                <a:lnTo>
                  <a:pt x="1569" y="1342"/>
                </a:lnTo>
                <a:lnTo>
                  <a:pt x="1569" y="1342"/>
                </a:lnTo>
                <a:lnTo>
                  <a:pt x="1569" y="1344"/>
                </a:lnTo>
                <a:lnTo>
                  <a:pt x="1569" y="1344"/>
                </a:lnTo>
                <a:lnTo>
                  <a:pt x="1567" y="1344"/>
                </a:lnTo>
                <a:lnTo>
                  <a:pt x="1567" y="1344"/>
                </a:lnTo>
                <a:lnTo>
                  <a:pt x="1565" y="1344"/>
                </a:lnTo>
                <a:lnTo>
                  <a:pt x="1561" y="1344"/>
                </a:lnTo>
                <a:lnTo>
                  <a:pt x="1559" y="1344"/>
                </a:lnTo>
                <a:lnTo>
                  <a:pt x="1555" y="1342"/>
                </a:lnTo>
                <a:lnTo>
                  <a:pt x="1553" y="1342"/>
                </a:lnTo>
                <a:lnTo>
                  <a:pt x="1548" y="1342"/>
                </a:lnTo>
                <a:lnTo>
                  <a:pt x="1546" y="1342"/>
                </a:lnTo>
                <a:lnTo>
                  <a:pt x="1546" y="1342"/>
                </a:lnTo>
                <a:lnTo>
                  <a:pt x="1544" y="1344"/>
                </a:lnTo>
                <a:lnTo>
                  <a:pt x="1544" y="1344"/>
                </a:lnTo>
                <a:lnTo>
                  <a:pt x="1544" y="1346"/>
                </a:lnTo>
                <a:lnTo>
                  <a:pt x="1546" y="1346"/>
                </a:lnTo>
                <a:lnTo>
                  <a:pt x="1548" y="1346"/>
                </a:lnTo>
                <a:lnTo>
                  <a:pt x="1553" y="1348"/>
                </a:lnTo>
                <a:lnTo>
                  <a:pt x="1555" y="1348"/>
                </a:lnTo>
                <a:lnTo>
                  <a:pt x="1555" y="1350"/>
                </a:lnTo>
                <a:lnTo>
                  <a:pt x="1553" y="1352"/>
                </a:lnTo>
                <a:lnTo>
                  <a:pt x="1555" y="1352"/>
                </a:lnTo>
                <a:lnTo>
                  <a:pt x="1553" y="1354"/>
                </a:lnTo>
                <a:lnTo>
                  <a:pt x="1555" y="1357"/>
                </a:lnTo>
                <a:lnTo>
                  <a:pt x="1559" y="1359"/>
                </a:lnTo>
                <a:lnTo>
                  <a:pt x="1559" y="1361"/>
                </a:lnTo>
                <a:lnTo>
                  <a:pt x="1559" y="1361"/>
                </a:lnTo>
                <a:lnTo>
                  <a:pt x="1559" y="1361"/>
                </a:lnTo>
                <a:lnTo>
                  <a:pt x="1559" y="1361"/>
                </a:lnTo>
                <a:lnTo>
                  <a:pt x="1555" y="1363"/>
                </a:lnTo>
                <a:lnTo>
                  <a:pt x="1555" y="1363"/>
                </a:lnTo>
                <a:lnTo>
                  <a:pt x="1555" y="1363"/>
                </a:lnTo>
                <a:lnTo>
                  <a:pt x="1555" y="1363"/>
                </a:lnTo>
                <a:lnTo>
                  <a:pt x="1553" y="1363"/>
                </a:lnTo>
                <a:lnTo>
                  <a:pt x="1551" y="1363"/>
                </a:lnTo>
                <a:lnTo>
                  <a:pt x="1542" y="1363"/>
                </a:lnTo>
                <a:lnTo>
                  <a:pt x="1540" y="1361"/>
                </a:lnTo>
                <a:lnTo>
                  <a:pt x="1538" y="1361"/>
                </a:lnTo>
                <a:lnTo>
                  <a:pt x="1536" y="1361"/>
                </a:lnTo>
                <a:lnTo>
                  <a:pt x="1534" y="1361"/>
                </a:lnTo>
                <a:lnTo>
                  <a:pt x="1532" y="1361"/>
                </a:lnTo>
                <a:lnTo>
                  <a:pt x="1532" y="1361"/>
                </a:lnTo>
                <a:lnTo>
                  <a:pt x="1530" y="1361"/>
                </a:lnTo>
                <a:lnTo>
                  <a:pt x="1530" y="1363"/>
                </a:lnTo>
                <a:lnTo>
                  <a:pt x="1530" y="1365"/>
                </a:lnTo>
                <a:lnTo>
                  <a:pt x="1530" y="1365"/>
                </a:lnTo>
                <a:lnTo>
                  <a:pt x="1534" y="1365"/>
                </a:lnTo>
                <a:lnTo>
                  <a:pt x="1534" y="1367"/>
                </a:lnTo>
                <a:lnTo>
                  <a:pt x="1536" y="1367"/>
                </a:lnTo>
                <a:lnTo>
                  <a:pt x="1538" y="1369"/>
                </a:lnTo>
                <a:lnTo>
                  <a:pt x="1538" y="1369"/>
                </a:lnTo>
                <a:lnTo>
                  <a:pt x="1538" y="1369"/>
                </a:lnTo>
                <a:lnTo>
                  <a:pt x="1540" y="1367"/>
                </a:lnTo>
                <a:lnTo>
                  <a:pt x="1540" y="1367"/>
                </a:lnTo>
                <a:lnTo>
                  <a:pt x="1542" y="1367"/>
                </a:lnTo>
                <a:lnTo>
                  <a:pt x="1544" y="1367"/>
                </a:lnTo>
                <a:lnTo>
                  <a:pt x="1546" y="1367"/>
                </a:lnTo>
                <a:lnTo>
                  <a:pt x="1548" y="1367"/>
                </a:lnTo>
                <a:lnTo>
                  <a:pt x="1553" y="1367"/>
                </a:lnTo>
                <a:lnTo>
                  <a:pt x="1555" y="1367"/>
                </a:lnTo>
                <a:lnTo>
                  <a:pt x="1555" y="1367"/>
                </a:lnTo>
                <a:lnTo>
                  <a:pt x="1557" y="1367"/>
                </a:lnTo>
                <a:lnTo>
                  <a:pt x="1557" y="1367"/>
                </a:lnTo>
                <a:lnTo>
                  <a:pt x="1557" y="1367"/>
                </a:lnTo>
                <a:lnTo>
                  <a:pt x="1563" y="1367"/>
                </a:lnTo>
                <a:lnTo>
                  <a:pt x="1565" y="1367"/>
                </a:lnTo>
                <a:lnTo>
                  <a:pt x="1565" y="1367"/>
                </a:lnTo>
                <a:lnTo>
                  <a:pt x="1567" y="1369"/>
                </a:lnTo>
                <a:lnTo>
                  <a:pt x="1567" y="1369"/>
                </a:lnTo>
                <a:lnTo>
                  <a:pt x="1569" y="1369"/>
                </a:lnTo>
                <a:lnTo>
                  <a:pt x="1569" y="1371"/>
                </a:lnTo>
                <a:lnTo>
                  <a:pt x="1569" y="1371"/>
                </a:lnTo>
                <a:lnTo>
                  <a:pt x="1569" y="1373"/>
                </a:lnTo>
                <a:lnTo>
                  <a:pt x="1569" y="1373"/>
                </a:lnTo>
                <a:lnTo>
                  <a:pt x="1571" y="1373"/>
                </a:lnTo>
                <a:lnTo>
                  <a:pt x="1571" y="1373"/>
                </a:lnTo>
                <a:lnTo>
                  <a:pt x="1574" y="1375"/>
                </a:lnTo>
                <a:lnTo>
                  <a:pt x="1574" y="1375"/>
                </a:lnTo>
                <a:lnTo>
                  <a:pt x="1574" y="1375"/>
                </a:lnTo>
                <a:lnTo>
                  <a:pt x="1576" y="1371"/>
                </a:lnTo>
                <a:lnTo>
                  <a:pt x="1578" y="1369"/>
                </a:lnTo>
                <a:lnTo>
                  <a:pt x="1578" y="1367"/>
                </a:lnTo>
                <a:lnTo>
                  <a:pt x="1578" y="1367"/>
                </a:lnTo>
                <a:lnTo>
                  <a:pt x="1578" y="1367"/>
                </a:lnTo>
                <a:lnTo>
                  <a:pt x="1578" y="1365"/>
                </a:lnTo>
                <a:lnTo>
                  <a:pt x="1580" y="1365"/>
                </a:lnTo>
                <a:lnTo>
                  <a:pt x="1582" y="1365"/>
                </a:lnTo>
                <a:lnTo>
                  <a:pt x="1584" y="1365"/>
                </a:lnTo>
                <a:lnTo>
                  <a:pt x="1586" y="1367"/>
                </a:lnTo>
                <a:lnTo>
                  <a:pt x="1586" y="1367"/>
                </a:lnTo>
                <a:lnTo>
                  <a:pt x="1590" y="1367"/>
                </a:lnTo>
                <a:lnTo>
                  <a:pt x="1592" y="1365"/>
                </a:lnTo>
                <a:lnTo>
                  <a:pt x="1592" y="1365"/>
                </a:lnTo>
                <a:lnTo>
                  <a:pt x="1592" y="1365"/>
                </a:lnTo>
                <a:lnTo>
                  <a:pt x="1595" y="1363"/>
                </a:lnTo>
                <a:lnTo>
                  <a:pt x="1597" y="1363"/>
                </a:lnTo>
                <a:lnTo>
                  <a:pt x="1599" y="1363"/>
                </a:lnTo>
                <a:lnTo>
                  <a:pt x="1601" y="1363"/>
                </a:lnTo>
                <a:lnTo>
                  <a:pt x="1603" y="1363"/>
                </a:lnTo>
                <a:lnTo>
                  <a:pt x="1605" y="1363"/>
                </a:lnTo>
                <a:lnTo>
                  <a:pt x="1607" y="1365"/>
                </a:lnTo>
                <a:lnTo>
                  <a:pt x="1609" y="1365"/>
                </a:lnTo>
                <a:lnTo>
                  <a:pt x="1611" y="1365"/>
                </a:lnTo>
                <a:lnTo>
                  <a:pt x="1611" y="1367"/>
                </a:lnTo>
                <a:lnTo>
                  <a:pt x="1611" y="1367"/>
                </a:lnTo>
                <a:lnTo>
                  <a:pt x="1613" y="1367"/>
                </a:lnTo>
                <a:close/>
                <a:moveTo>
                  <a:pt x="1435" y="1269"/>
                </a:moveTo>
                <a:lnTo>
                  <a:pt x="1435" y="1269"/>
                </a:lnTo>
                <a:lnTo>
                  <a:pt x="1433" y="1269"/>
                </a:lnTo>
                <a:lnTo>
                  <a:pt x="1433" y="1269"/>
                </a:lnTo>
                <a:lnTo>
                  <a:pt x="1433" y="1269"/>
                </a:lnTo>
                <a:lnTo>
                  <a:pt x="1433" y="1269"/>
                </a:lnTo>
                <a:lnTo>
                  <a:pt x="1435" y="1269"/>
                </a:lnTo>
                <a:close/>
                <a:moveTo>
                  <a:pt x="1437" y="1266"/>
                </a:moveTo>
                <a:lnTo>
                  <a:pt x="1437" y="1266"/>
                </a:lnTo>
                <a:lnTo>
                  <a:pt x="1437" y="1269"/>
                </a:lnTo>
                <a:lnTo>
                  <a:pt x="1437" y="1269"/>
                </a:lnTo>
                <a:lnTo>
                  <a:pt x="1437" y="1269"/>
                </a:lnTo>
                <a:lnTo>
                  <a:pt x="1437" y="1269"/>
                </a:lnTo>
                <a:lnTo>
                  <a:pt x="1437" y="1266"/>
                </a:lnTo>
                <a:close/>
                <a:moveTo>
                  <a:pt x="1446" y="1260"/>
                </a:moveTo>
                <a:lnTo>
                  <a:pt x="1444" y="1260"/>
                </a:lnTo>
                <a:lnTo>
                  <a:pt x="1444" y="1260"/>
                </a:lnTo>
                <a:lnTo>
                  <a:pt x="1444" y="1262"/>
                </a:lnTo>
                <a:lnTo>
                  <a:pt x="1444" y="1262"/>
                </a:lnTo>
                <a:lnTo>
                  <a:pt x="1442" y="1262"/>
                </a:lnTo>
                <a:lnTo>
                  <a:pt x="1442" y="1262"/>
                </a:lnTo>
                <a:lnTo>
                  <a:pt x="1442" y="1264"/>
                </a:lnTo>
                <a:lnTo>
                  <a:pt x="1439" y="1266"/>
                </a:lnTo>
                <a:lnTo>
                  <a:pt x="1444" y="1262"/>
                </a:lnTo>
                <a:lnTo>
                  <a:pt x="1446" y="1260"/>
                </a:lnTo>
                <a:close/>
                <a:moveTo>
                  <a:pt x="1429" y="1271"/>
                </a:moveTo>
                <a:lnTo>
                  <a:pt x="1429" y="1271"/>
                </a:lnTo>
                <a:lnTo>
                  <a:pt x="1429" y="1271"/>
                </a:lnTo>
                <a:lnTo>
                  <a:pt x="1429" y="1271"/>
                </a:lnTo>
                <a:lnTo>
                  <a:pt x="1429" y="1269"/>
                </a:lnTo>
                <a:lnTo>
                  <a:pt x="1429" y="1269"/>
                </a:lnTo>
                <a:lnTo>
                  <a:pt x="1429" y="1271"/>
                </a:lnTo>
                <a:lnTo>
                  <a:pt x="1429" y="1271"/>
                </a:lnTo>
                <a:lnTo>
                  <a:pt x="1429" y="1271"/>
                </a:lnTo>
                <a:close/>
                <a:moveTo>
                  <a:pt x="1439" y="1266"/>
                </a:moveTo>
                <a:lnTo>
                  <a:pt x="1439" y="1266"/>
                </a:lnTo>
                <a:lnTo>
                  <a:pt x="1439" y="1266"/>
                </a:lnTo>
                <a:lnTo>
                  <a:pt x="1439" y="1266"/>
                </a:lnTo>
                <a:lnTo>
                  <a:pt x="1439" y="1266"/>
                </a:lnTo>
                <a:close/>
                <a:moveTo>
                  <a:pt x="1379" y="1191"/>
                </a:moveTo>
                <a:lnTo>
                  <a:pt x="1379" y="1193"/>
                </a:lnTo>
                <a:lnTo>
                  <a:pt x="1377" y="1193"/>
                </a:lnTo>
                <a:lnTo>
                  <a:pt x="1377" y="1193"/>
                </a:lnTo>
                <a:lnTo>
                  <a:pt x="1375" y="1193"/>
                </a:lnTo>
                <a:lnTo>
                  <a:pt x="1377" y="1193"/>
                </a:lnTo>
                <a:lnTo>
                  <a:pt x="1377" y="1193"/>
                </a:lnTo>
                <a:lnTo>
                  <a:pt x="1381" y="1191"/>
                </a:lnTo>
                <a:lnTo>
                  <a:pt x="1379" y="1191"/>
                </a:lnTo>
                <a:close/>
                <a:moveTo>
                  <a:pt x="1416" y="1241"/>
                </a:moveTo>
                <a:lnTo>
                  <a:pt x="1419" y="1243"/>
                </a:lnTo>
                <a:lnTo>
                  <a:pt x="1419" y="1243"/>
                </a:lnTo>
                <a:lnTo>
                  <a:pt x="1419" y="1243"/>
                </a:lnTo>
                <a:lnTo>
                  <a:pt x="1419" y="1243"/>
                </a:lnTo>
                <a:lnTo>
                  <a:pt x="1419" y="1241"/>
                </a:lnTo>
                <a:lnTo>
                  <a:pt x="1416" y="1241"/>
                </a:lnTo>
                <a:lnTo>
                  <a:pt x="1416" y="1241"/>
                </a:lnTo>
                <a:close/>
                <a:moveTo>
                  <a:pt x="1419" y="1241"/>
                </a:moveTo>
                <a:lnTo>
                  <a:pt x="1419" y="1241"/>
                </a:lnTo>
                <a:lnTo>
                  <a:pt x="1419" y="1239"/>
                </a:lnTo>
                <a:lnTo>
                  <a:pt x="1416" y="1239"/>
                </a:lnTo>
                <a:lnTo>
                  <a:pt x="1419" y="1241"/>
                </a:lnTo>
                <a:lnTo>
                  <a:pt x="1419" y="1241"/>
                </a:lnTo>
                <a:close/>
                <a:moveTo>
                  <a:pt x="1427" y="1271"/>
                </a:moveTo>
                <a:lnTo>
                  <a:pt x="1427" y="1271"/>
                </a:lnTo>
                <a:lnTo>
                  <a:pt x="1427" y="1269"/>
                </a:lnTo>
                <a:lnTo>
                  <a:pt x="1425" y="1271"/>
                </a:lnTo>
                <a:lnTo>
                  <a:pt x="1425" y="1271"/>
                </a:lnTo>
                <a:lnTo>
                  <a:pt x="1427" y="1271"/>
                </a:lnTo>
                <a:lnTo>
                  <a:pt x="1427" y="1271"/>
                </a:lnTo>
                <a:close/>
                <a:moveTo>
                  <a:pt x="1423" y="1271"/>
                </a:moveTo>
                <a:lnTo>
                  <a:pt x="1423" y="1271"/>
                </a:lnTo>
                <a:lnTo>
                  <a:pt x="1423" y="1271"/>
                </a:lnTo>
                <a:lnTo>
                  <a:pt x="1423" y="1271"/>
                </a:lnTo>
                <a:lnTo>
                  <a:pt x="1423" y="1273"/>
                </a:lnTo>
                <a:lnTo>
                  <a:pt x="1423" y="1273"/>
                </a:lnTo>
                <a:lnTo>
                  <a:pt x="1423" y="1271"/>
                </a:lnTo>
                <a:close/>
                <a:moveTo>
                  <a:pt x="1159" y="440"/>
                </a:moveTo>
                <a:lnTo>
                  <a:pt x="1159" y="438"/>
                </a:lnTo>
                <a:lnTo>
                  <a:pt x="1159" y="436"/>
                </a:lnTo>
                <a:lnTo>
                  <a:pt x="1159" y="436"/>
                </a:lnTo>
                <a:lnTo>
                  <a:pt x="1159" y="436"/>
                </a:lnTo>
                <a:lnTo>
                  <a:pt x="1157" y="434"/>
                </a:lnTo>
                <a:lnTo>
                  <a:pt x="1157" y="436"/>
                </a:lnTo>
                <a:lnTo>
                  <a:pt x="1155" y="436"/>
                </a:lnTo>
                <a:lnTo>
                  <a:pt x="1155" y="436"/>
                </a:lnTo>
                <a:lnTo>
                  <a:pt x="1155" y="436"/>
                </a:lnTo>
                <a:lnTo>
                  <a:pt x="1157" y="438"/>
                </a:lnTo>
                <a:lnTo>
                  <a:pt x="1157" y="438"/>
                </a:lnTo>
                <a:lnTo>
                  <a:pt x="1159" y="440"/>
                </a:lnTo>
                <a:close/>
                <a:moveTo>
                  <a:pt x="2565" y="673"/>
                </a:moveTo>
                <a:lnTo>
                  <a:pt x="2565" y="673"/>
                </a:lnTo>
                <a:lnTo>
                  <a:pt x="2565" y="673"/>
                </a:lnTo>
                <a:lnTo>
                  <a:pt x="2565" y="673"/>
                </a:lnTo>
                <a:lnTo>
                  <a:pt x="2567" y="671"/>
                </a:lnTo>
                <a:lnTo>
                  <a:pt x="2565" y="671"/>
                </a:lnTo>
                <a:lnTo>
                  <a:pt x="2565" y="671"/>
                </a:lnTo>
                <a:lnTo>
                  <a:pt x="2565" y="673"/>
                </a:lnTo>
                <a:close/>
                <a:moveTo>
                  <a:pt x="2525" y="702"/>
                </a:moveTo>
                <a:lnTo>
                  <a:pt x="2527" y="705"/>
                </a:lnTo>
                <a:lnTo>
                  <a:pt x="2527" y="705"/>
                </a:lnTo>
                <a:lnTo>
                  <a:pt x="2527" y="707"/>
                </a:lnTo>
                <a:lnTo>
                  <a:pt x="2525" y="711"/>
                </a:lnTo>
                <a:lnTo>
                  <a:pt x="2523" y="711"/>
                </a:lnTo>
                <a:lnTo>
                  <a:pt x="2523" y="711"/>
                </a:lnTo>
                <a:lnTo>
                  <a:pt x="2525" y="713"/>
                </a:lnTo>
                <a:lnTo>
                  <a:pt x="2523" y="715"/>
                </a:lnTo>
                <a:lnTo>
                  <a:pt x="2521" y="715"/>
                </a:lnTo>
                <a:lnTo>
                  <a:pt x="2519" y="715"/>
                </a:lnTo>
                <a:lnTo>
                  <a:pt x="2519" y="715"/>
                </a:lnTo>
                <a:lnTo>
                  <a:pt x="2521" y="715"/>
                </a:lnTo>
                <a:lnTo>
                  <a:pt x="2521" y="715"/>
                </a:lnTo>
                <a:lnTo>
                  <a:pt x="2521" y="717"/>
                </a:lnTo>
                <a:lnTo>
                  <a:pt x="2523" y="719"/>
                </a:lnTo>
                <a:lnTo>
                  <a:pt x="2525" y="719"/>
                </a:lnTo>
                <a:lnTo>
                  <a:pt x="2525" y="719"/>
                </a:lnTo>
                <a:lnTo>
                  <a:pt x="2527" y="719"/>
                </a:lnTo>
                <a:lnTo>
                  <a:pt x="2531" y="715"/>
                </a:lnTo>
                <a:lnTo>
                  <a:pt x="2533" y="715"/>
                </a:lnTo>
                <a:lnTo>
                  <a:pt x="2531" y="717"/>
                </a:lnTo>
                <a:lnTo>
                  <a:pt x="2531" y="717"/>
                </a:lnTo>
                <a:lnTo>
                  <a:pt x="2531" y="719"/>
                </a:lnTo>
                <a:lnTo>
                  <a:pt x="2529" y="719"/>
                </a:lnTo>
                <a:lnTo>
                  <a:pt x="2529" y="721"/>
                </a:lnTo>
                <a:lnTo>
                  <a:pt x="2529" y="723"/>
                </a:lnTo>
                <a:lnTo>
                  <a:pt x="2527" y="726"/>
                </a:lnTo>
                <a:lnTo>
                  <a:pt x="2527" y="728"/>
                </a:lnTo>
                <a:lnTo>
                  <a:pt x="2527" y="730"/>
                </a:lnTo>
                <a:lnTo>
                  <a:pt x="2527" y="734"/>
                </a:lnTo>
                <a:lnTo>
                  <a:pt x="2527" y="734"/>
                </a:lnTo>
                <a:lnTo>
                  <a:pt x="2527" y="734"/>
                </a:lnTo>
                <a:lnTo>
                  <a:pt x="2527" y="734"/>
                </a:lnTo>
                <a:lnTo>
                  <a:pt x="2527" y="734"/>
                </a:lnTo>
                <a:lnTo>
                  <a:pt x="2527" y="736"/>
                </a:lnTo>
                <a:lnTo>
                  <a:pt x="2525" y="736"/>
                </a:lnTo>
                <a:lnTo>
                  <a:pt x="2525" y="738"/>
                </a:lnTo>
                <a:lnTo>
                  <a:pt x="2525" y="742"/>
                </a:lnTo>
                <a:lnTo>
                  <a:pt x="2525" y="742"/>
                </a:lnTo>
                <a:lnTo>
                  <a:pt x="2525" y="742"/>
                </a:lnTo>
                <a:lnTo>
                  <a:pt x="2525" y="744"/>
                </a:lnTo>
                <a:lnTo>
                  <a:pt x="2527" y="744"/>
                </a:lnTo>
                <a:lnTo>
                  <a:pt x="2527" y="744"/>
                </a:lnTo>
                <a:lnTo>
                  <a:pt x="2527" y="742"/>
                </a:lnTo>
                <a:lnTo>
                  <a:pt x="2527" y="742"/>
                </a:lnTo>
                <a:lnTo>
                  <a:pt x="2529" y="734"/>
                </a:lnTo>
                <a:lnTo>
                  <a:pt x="2529" y="734"/>
                </a:lnTo>
                <a:lnTo>
                  <a:pt x="2529" y="732"/>
                </a:lnTo>
                <a:lnTo>
                  <a:pt x="2529" y="730"/>
                </a:lnTo>
                <a:lnTo>
                  <a:pt x="2529" y="730"/>
                </a:lnTo>
                <a:lnTo>
                  <a:pt x="2529" y="730"/>
                </a:lnTo>
                <a:lnTo>
                  <a:pt x="2531" y="728"/>
                </a:lnTo>
                <a:lnTo>
                  <a:pt x="2533" y="726"/>
                </a:lnTo>
                <a:lnTo>
                  <a:pt x="2535" y="726"/>
                </a:lnTo>
                <a:lnTo>
                  <a:pt x="2533" y="728"/>
                </a:lnTo>
                <a:lnTo>
                  <a:pt x="2531" y="730"/>
                </a:lnTo>
                <a:lnTo>
                  <a:pt x="2531" y="730"/>
                </a:lnTo>
                <a:lnTo>
                  <a:pt x="2531" y="732"/>
                </a:lnTo>
                <a:lnTo>
                  <a:pt x="2531" y="732"/>
                </a:lnTo>
                <a:lnTo>
                  <a:pt x="2531" y="732"/>
                </a:lnTo>
                <a:lnTo>
                  <a:pt x="2533" y="732"/>
                </a:lnTo>
                <a:lnTo>
                  <a:pt x="2533" y="732"/>
                </a:lnTo>
                <a:lnTo>
                  <a:pt x="2533" y="732"/>
                </a:lnTo>
                <a:lnTo>
                  <a:pt x="2533" y="730"/>
                </a:lnTo>
                <a:lnTo>
                  <a:pt x="2535" y="730"/>
                </a:lnTo>
                <a:lnTo>
                  <a:pt x="2535" y="730"/>
                </a:lnTo>
                <a:lnTo>
                  <a:pt x="2537" y="728"/>
                </a:lnTo>
                <a:lnTo>
                  <a:pt x="2537" y="728"/>
                </a:lnTo>
                <a:lnTo>
                  <a:pt x="2537" y="728"/>
                </a:lnTo>
                <a:lnTo>
                  <a:pt x="2537" y="728"/>
                </a:lnTo>
                <a:lnTo>
                  <a:pt x="2537" y="730"/>
                </a:lnTo>
                <a:lnTo>
                  <a:pt x="2540" y="730"/>
                </a:lnTo>
                <a:lnTo>
                  <a:pt x="2542" y="732"/>
                </a:lnTo>
                <a:lnTo>
                  <a:pt x="2537" y="732"/>
                </a:lnTo>
                <a:lnTo>
                  <a:pt x="2537" y="732"/>
                </a:lnTo>
                <a:lnTo>
                  <a:pt x="2537" y="732"/>
                </a:lnTo>
                <a:lnTo>
                  <a:pt x="2537" y="734"/>
                </a:lnTo>
                <a:lnTo>
                  <a:pt x="2537" y="736"/>
                </a:lnTo>
                <a:lnTo>
                  <a:pt x="2540" y="738"/>
                </a:lnTo>
                <a:lnTo>
                  <a:pt x="2540" y="738"/>
                </a:lnTo>
                <a:lnTo>
                  <a:pt x="2540" y="740"/>
                </a:lnTo>
                <a:lnTo>
                  <a:pt x="2540" y="742"/>
                </a:lnTo>
                <a:lnTo>
                  <a:pt x="2537" y="742"/>
                </a:lnTo>
                <a:lnTo>
                  <a:pt x="2535" y="747"/>
                </a:lnTo>
                <a:lnTo>
                  <a:pt x="2535" y="751"/>
                </a:lnTo>
                <a:lnTo>
                  <a:pt x="2533" y="751"/>
                </a:lnTo>
                <a:lnTo>
                  <a:pt x="2533" y="751"/>
                </a:lnTo>
                <a:lnTo>
                  <a:pt x="2533" y="753"/>
                </a:lnTo>
                <a:lnTo>
                  <a:pt x="2533" y="753"/>
                </a:lnTo>
                <a:lnTo>
                  <a:pt x="2535" y="755"/>
                </a:lnTo>
                <a:lnTo>
                  <a:pt x="2537" y="757"/>
                </a:lnTo>
                <a:lnTo>
                  <a:pt x="2537" y="755"/>
                </a:lnTo>
                <a:lnTo>
                  <a:pt x="2537" y="753"/>
                </a:lnTo>
                <a:lnTo>
                  <a:pt x="2537" y="753"/>
                </a:lnTo>
                <a:lnTo>
                  <a:pt x="2540" y="755"/>
                </a:lnTo>
                <a:lnTo>
                  <a:pt x="2542" y="755"/>
                </a:lnTo>
                <a:lnTo>
                  <a:pt x="2544" y="755"/>
                </a:lnTo>
                <a:lnTo>
                  <a:pt x="2546" y="753"/>
                </a:lnTo>
                <a:lnTo>
                  <a:pt x="2546" y="753"/>
                </a:lnTo>
                <a:lnTo>
                  <a:pt x="2546" y="753"/>
                </a:lnTo>
                <a:lnTo>
                  <a:pt x="2548" y="755"/>
                </a:lnTo>
                <a:lnTo>
                  <a:pt x="2548" y="755"/>
                </a:lnTo>
                <a:lnTo>
                  <a:pt x="2548" y="755"/>
                </a:lnTo>
                <a:lnTo>
                  <a:pt x="2550" y="755"/>
                </a:lnTo>
                <a:lnTo>
                  <a:pt x="2552" y="755"/>
                </a:lnTo>
                <a:lnTo>
                  <a:pt x="2552" y="753"/>
                </a:lnTo>
                <a:lnTo>
                  <a:pt x="2552" y="753"/>
                </a:lnTo>
                <a:lnTo>
                  <a:pt x="2554" y="753"/>
                </a:lnTo>
                <a:lnTo>
                  <a:pt x="2554" y="753"/>
                </a:lnTo>
                <a:lnTo>
                  <a:pt x="2556" y="751"/>
                </a:lnTo>
                <a:lnTo>
                  <a:pt x="2558" y="751"/>
                </a:lnTo>
                <a:lnTo>
                  <a:pt x="2563" y="751"/>
                </a:lnTo>
                <a:lnTo>
                  <a:pt x="2565" y="751"/>
                </a:lnTo>
                <a:lnTo>
                  <a:pt x="2560" y="753"/>
                </a:lnTo>
                <a:lnTo>
                  <a:pt x="2558" y="755"/>
                </a:lnTo>
                <a:lnTo>
                  <a:pt x="2556" y="759"/>
                </a:lnTo>
                <a:lnTo>
                  <a:pt x="2556" y="761"/>
                </a:lnTo>
                <a:lnTo>
                  <a:pt x="2558" y="763"/>
                </a:lnTo>
                <a:lnTo>
                  <a:pt x="2560" y="765"/>
                </a:lnTo>
                <a:lnTo>
                  <a:pt x="2563" y="767"/>
                </a:lnTo>
                <a:lnTo>
                  <a:pt x="2563" y="767"/>
                </a:lnTo>
                <a:lnTo>
                  <a:pt x="2563" y="767"/>
                </a:lnTo>
                <a:lnTo>
                  <a:pt x="2565" y="767"/>
                </a:lnTo>
                <a:lnTo>
                  <a:pt x="2567" y="767"/>
                </a:lnTo>
                <a:lnTo>
                  <a:pt x="2567" y="767"/>
                </a:lnTo>
                <a:lnTo>
                  <a:pt x="2567" y="770"/>
                </a:lnTo>
                <a:lnTo>
                  <a:pt x="2565" y="772"/>
                </a:lnTo>
                <a:lnTo>
                  <a:pt x="2565" y="772"/>
                </a:lnTo>
                <a:lnTo>
                  <a:pt x="2563" y="774"/>
                </a:lnTo>
                <a:lnTo>
                  <a:pt x="2565" y="774"/>
                </a:lnTo>
                <a:lnTo>
                  <a:pt x="2565" y="776"/>
                </a:lnTo>
                <a:lnTo>
                  <a:pt x="2565" y="776"/>
                </a:lnTo>
                <a:lnTo>
                  <a:pt x="2565" y="776"/>
                </a:lnTo>
                <a:lnTo>
                  <a:pt x="2563" y="778"/>
                </a:lnTo>
                <a:lnTo>
                  <a:pt x="2563" y="780"/>
                </a:lnTo>
                <a:lnTo>
                  <a:pt x="2565" y="782"/>
                </a:lnTo>
                <a:lnTo>
                  <a:pt x="2565" y="782"/>
                </a:lnTo>
                <a:lnTo>
                  <a:pt x="2567" y="782"/>
                </a:lnTo>
                <a:lnTo>
                  <a:pt x="2567" y="782"/>
                </a:lnTo>
                <a:lnTo>
                  <a:pt x="2569" y="784"/>
                </a:lnTo>
                <a:lnTo>
                  <a:pt x="2567" y="784"/>
                </a:lnTo>
                <a:lnTo>
                  <a:pt x="2565" y="784"/>
                </a:lnTo>
                <a:lnTo>
                  <a:pt x="2563" y="782"/>
                </a:lnTo>
                <a:lnTo>
                  <a:pt x="2563" y="782"/>
                </a:lnTo>
                <a:lnTo>
                  <a:pt x="2563" y="784"/>
                </a:lnTo>
                <a:lnTo>
                  <a:pt x="2560" y="782"/>
                </a:lnTo>
                <a:lnTo>
                  <a:pt x="2558" y="782"/>
                </a:lnTo>
                <a:lnTo>
                  <a:pt x="2556" y="784"/>
                </a:lnTo>
                <a:lnTo>
                  <a:pt x="2554" y="784"/>
                </a:lnTo>
                <a:lnTo>
                  <a:pt x="2554" y="784"/>
                </a:lnTo>
                <a:lnTo>
                  <a:pt x="2552" y="784"/>
                </a:lnTo>
                <a:lnTo>
                  <a:pt x="2548" y="786"/>
                </a:lnTo>
                <a:lnTo>
                  <a:pt x="2546" y="786"/>
                </a:lnTo>
                <a:lnTo>
                  <a:pt x="2546" y="788"/>
                </a:lnTo>
                <a:lnTo>
                  <a:pt x="2544" y="788"/>
                </a:lnTo>
                <a:lnTo>
                  <a:pt x="2544" y="788"/>
                </a:lnTo>
                <a:lnTo>
                  <a:pt x="2542" y="791"/>
                </a:lnTo>
                <a:lnTo>
                  <a:pt x="2540" y="793"/>
                </a:lnTo>
                <a:lnTo>
                  <a:pt x="2540" y="793"/>
                </a:lnTo>
                <a:lnTo>
                  <a:pt x="2540" y="793"/>
                </a:lnTo>
                <a:lnTo>
                  <a:pt x="2542" y="793"/>
                </a:lnTo>
                <a:lnTo>
                  <a:pt x="2544" y="793"/>
                </a:lnTo>
                <a:lnTo>
                  <a:pt x="2544" y="793"/>
                </a:lnTo>
                <a:lnTo>
                  <a:pt x="2546" y="791"/>
                </a:lnTo>
                <a:lnTo>
                  <a:pt x="2548" y="791"/>
                </a:lnTo>
                <a:lnTo>
                  <a:pt x="2548" y="793"/>
                </a:lnTo>
                <a:lnTo>
                  <a:pt x="2548" y="793"/>
                </a:lnTo>
                <a:lnTo>
                  <a:pt x="2548" y="795"/>
                </a:lnTo>
                <a:lnTo>
                  <a:pt x="2550" y="795"/>
                </a:lnTo>
                <a:lnTo>
                  <a:pt x="2548" y="797"/>
                </a:lnTo>
                <a:lnTo>
                  <a:pt x="2548" y="797"/>
                </a:lnTo>
                <a:lnTo>
                  <a:pt x="2550" y="799"/>
                </a:lnTo>
                <a:lnTo>
                  <a:pt x="2550" y="799"/>
                </a:lnTo>
                <a:lnTo>
                  <a:pt x="2550" y="799"/>
                </a:lnTo>
                <a:lnTo>
                  <a:pt x="2548" y="801"/>
                </a:lnTo>
                <a:lnTo>
                  <a:pt x="2548" y="803"/>
                </a:lnTo>
                <a:lnTo>
                  <a:pt x="2546" y="803"/>
                </a:lnTo>
                <a:lnTo>
                  <a:pt x="2544" y="805"/>
                </a:lnTo>
                <a:lnTo>
                  <a:pt x="2542" y="805"/>
                </a:lnTo>
                <a:lnTo>
                  <a:pt x="2537" y="807"/>
                </a:lnTo>
                <a:lnTo>
                  <a:pt x="2533" y="809"/>
                </a:lnTo>
                <a:lnTo>
                  <a:pt x="2533" y="809"/>
                </a:lnTo>
                <a:lnTo>
                  <a:pt x="2531" y="811"/>
                </a:lnTo>
                <a:lnTo>
                  <a:pt x="2533" y="811"/>
                </a:lnTo>
                <a:lnTo>
                  <a:pt x="2533" y="814"/>
                </a:lnTo>
                <a:lnTo>
                  <a:pt x="2533" y="814"/>
                </a:lnTo>
                <a:lnTo>
                  <a:pt x="2533" y="814"/>
                </a:lnTo>
                <a:lnTo>
                  <a:pt x="2537" y="816"/>
                </a:lnTo>
                <a:lnTo>
                  <a:pt x="2540" y="816"/>
                </a:lnTo>
                <a:lnTo>
                  <a:pt x="2542" y="814"/>
                </a:lnTo>
                <a:lnTo>
                  <a:pt x="2542" y="814"/>
                </a:lnTo>
                <a:lnTo>
                  <a:pt x="2544" y="814"/>
                </a:lnTo>
                <a:lnTo>
                  <a:pt x="2546" y="816"/>
                </a:lnTo>
                <a:lnTo>
                  <a:pt x="2546" y="816"/>
                </a:lnTo>
                <a:lnTo>
                  <a:pt x="2548" y="816"/>
                </a:lnTo>
                <a:lnTo>
                  <a:pt x="2548" y="816"/>
                </a:lnTo>
                <a:lnTo>
                  <a:pt x="2546" y="818"/>
                </a:lnTo>
                <a:lnTo>
                  <a:pt x="2548" y="818"/>
                </a:lnTo>
                <a:lnTo>
                  <a:pt x="2550" y="818"/>
                </a:lnTo>
                <a:lnTo>
                  <a:pt x="2550" y="816"/>
                </a:lnTo>
                <a:lnTo>
                  <a:pt x="2552" y="816"/>
                </a:lnTo>
                <a:lnTo>
                  <a:pt x="2554" y="818"/>
                </a:lnTo>
                <a:lnTo>
                  <a:pt x="2556" y="820"/>
                </a:lnTo>
                <a:lnTo>
                  <a:pt x="2560" y="820"/>
                </a:lnTo>
                <a:lnTo>
                  <a:pt x="2560" y="820"/>
                </a:lnTo>
                <a:lnTo>
                  <a:pt x="2563" y="818"/>
                </a:lnTo>
                <a:lnTo>
                  <a:pt x="2565" y="818"/>
                </a:lnTo>
                <a:lnTo>
                  <a:pt x="2569" y="818"/>
                </a:lnTo>
                <a:lnTo>
                  <a:pt x="2569" y="816"/>
                </a:lnTo>
                <a:lnTo>
                  <a:pt x="2571" y="816"/>
                </a:lnTo>
                <a:lnTo>
                  <a:pt x="2573" y="814"/>
                </a:lnTo>
                <a:lnTo>
                  <a:pt x="2571" y="816"/>
                </a:lnTo>
                <a:lnTo>
                  <a:pt x="2569" y="818"/>
                </a:lnTo>
                <a:lnTo>
                  <a:pt x="2567" y="820"/>
                </a:lnTo>
                <a:lnTo>
                  <a:pt x="2567" y="820"/>
                </a:lnTo>
                <a:lnTo>
                  <a:pt x="2565" y="824"/>
                </a:lnTo>
                <a:lnTo>
                  <a:pt x="2563" y="824"/>
                </a:lnTo>
                <a:lnTo>
                  <a:pt x="2560" y="824"/>
                </a:lnTo>
                <a:lnTo>
                  <a:pt x="2558" y="824"/>
                </a:lnTo>
                <a:lnTo>
                  <a:pt x="2556" y="824"/>
                </a:lnTo>
                <a:lnTo>
                  <a:pt x="2552" y="824"/>
                </a:lnTo>
                <a:lnTo>
                  <a:pt x="2548" y="824"/>
                </a:lnTo>
                <a:lnTo>
                  <a:pt x="2548" y="824"/>
                </a:lnTo>
                <a:lnTo>
                  <a:pt x="2546" y="828"/>
                </a:lnTo>
                <a:lnTo>
                  <a:pt x="2542" y="828"/>
                </a:lnTo>
                <a:lnTo>
                  <a:pt x="2542" y="830"/>
                </a:lnTo>
                <a:lnTo>
                  <a:pt x="2542" y="830"/>
                </a:lnTo>
                <a:lnTo>
                  <a:pt x="2542" y="832"/>
                </a:lnTo>
                <a:lnTo>
                  <a:pt x="2537" y="837"/>
                </a:lnTo>
                <a:lnTo>
                  <a:pt x="2537" y="837"/>
                </a:lnTo>
                <a:lnTo>
                  <a:pt x="2535" y="837"/>
                </a:lnTo>
                <a:lnTo>
                  <a:pt x="2535" y="837"/>
                </a:lnTo>
                <a:lnTo>
                  <a:pt x="2535" y="839"/>
                </a:lnTo>
                <a:lnTo>
                  <a:pt x="2533" y="841"/>
                </a:lnTo>
                <a:lnTo>
                  <a:pt x="2531" y="843"/>
                </a:lnTo>
                <a:lnTo>
                  <a:pt x="2527" y="843"/>
                </a:lnTo>
                <a:lnTo>
                  <a:pt x="2525" y="845"/>
                </a:lnTo>
                <a:lnTo>
                  <a:pt x="2525" y="845"/>
                </a:lnTo>
                <a:lnTo>
                  <a:pt x="2527" y="845"/>
                </a:lnTo>
                <a:lnTo>
                  <a:pt x="2527" y="845"/>
                </a:lnTo>
                <a:lnTo>
                  <a:pt x="2529" y="845"/>
                </a:lnTo>
                <a:lnTo>
                  <a:pt x="2531" y="845"/>
                </a:lnTo>
                <a:lnTo>
                  <a:pt x="2531" y="847"/>
                </a:lnTo>
                <a:lnTo>
                  <a:pt x="2533" y="847"/>
                </a:lnTo>
                <a:lnTo>
                  <a:pt x="2535" y="845"/>
                </a:lnTo>
                <a:lnTo>
                  <a:pt x="2535" y="843"/>
                </a:lnTo>
                <a:lnTo>
                  <a:pt x="2537" y="843"/>
                </a:lnTo>
                <a:lnTo>
                  <a:pt x="2540" y="841"/>
                </a:lnTo>
                <a:lnTo>
                  <a:pt x="2542" y="841"/>
                </a:lnTo>
                <a:lnTo>
                  <a:pt x="2544" y="841"/>
                </a:lnTo>
                <a:lnTo>
                  <a:pt x="2546" y="841"/>
                </a:lnTo>
                <a:lnTo>
                  <a:pt x="2546" y="839"/>
                </a:lnTo>
                <a:lnTo>
                  <a:pt x="2548" y="839"/>
                </a:lnTo>
                <a:lnTo>
                  <a:pt x="2548" y="839"/>
                </a:lnTo>
                <a:lnTo>
                  <a:pt x="2548" y="841"/>
                </a:lnTo>
                <a:lnTo>
                  <a:pt x="2552" y="841"/>
                </a:lnTo>
                <a:lnTo>
                  <a:pt x="2552" y="843"/>
                </a:lnTo>
                <a:lnTo>
                  <a:pt x="2554" y="843"/>
                </a:lnTo>
                <a:lnTo>
                  <a:pt x="2556" y="841"/>
                </a:lnTo>
                <a:lnTo>
                  <a:pt x="2556" y="839"/>
                </a:lnTo>
                <a:lnTo>
                  <a:pt x="2556" y="837"/>
                </a:lnTo>
                <a:lnTo>
                  <a:pt x="2558" y="835"/>
                </a:lnTo>
                <a:lnTo>
                  <a:pt x="2565" y="832"/>
                </a:lnTo>
                <a:lnTo>
                  <a:pt x="2565" y="832"/>
                </a:lnTo>
                <a:lnTo>
                  <a:pt x="2567" y="835"/>
                </a:lnTo>
                <a:lnTo>
                  <a:pt x="2569" y="835"/>
                </a:lnTo>
                <a:lnTo>
                  <a:pt x="2571" y="835"/>
                </a:lnTo>
                <a:lnTo>
                  <a:pt x="2573" y="835"/>
                </a:lnTo>
                <a:lnTo>
                  <a:pt x="2573" y="835"/>
                </a:lnTo>
                <a:lnTo>
                  <a:pt x="2573" y="835"/>
                </a:lnTo>
                <a:lnTo>
                  <a:pt x="2577" y="835"/>
                </a:lnTo>
                <a:lnTo>
                  <a:pt x="2579" y="835"/>
                </a:lnTo>
                <a:lnTo>
                  <a:pt x="2579" y="835"/>
                </a:lnTo>
                <a:lnTo>
                  <a:pt x="2579" y="835"/>
                </a:lnTo>
                <a:lnTo>
                  <a:pt x="2577" y="832"/>
                </a:lnTo>
                <a:lnTo>
                  <a:pt x="2581" y="832"/>
                </a:lnTo>
                <a:lnTo>
                  <a:pt x="2584" y="832"/>
                </a:lnTo>
                <a:lnTo>
                  <a:pt x="2584" y="832"/>
                </a:lnTo>
                <a:lnTo>
                  <a:pt x="2586" y="832"/>
                </a:lnTo>
                <a:lnTo>
                  <a:pt x="2588" y="830"/>
                </a:lnTo>
                <a:lnTo>
                  <a:pt x="2588" y="830"/>
                </a:lnTo>
                <a:lnTo>
                  <a:pt x="2590" y="830"/>
                </a:lnTo>
                <a:lnTo>
                  <a:pt x="2592" y="830"/>
                </a:lnTo>
                <a:lnTo>
                  <a:pt x="2594" y="832"/>
                </a:lnTo>
                <a:lnTo>
                  <a:pt x="2596" y="832"/>
                </a:lnTo>
                <a:lnTo>
                  <a:pt x="2596" y="832"/>
                </a:lnTo>
                <a:lnTo>
                  <a:pt x="2600" y="832"/>
                </a:lnTo>
                <a:lnTo>
                  <a:pt x="2604" y="832"/>
                </a:lnTo>
                <a:lnTo>
                  <a:pt x="2611" y="832"/>
                </a:lnTo>
                <a:lnTo>
                  <a:pt x="2613" y="832"/>
                </a:lnTo>
                <a:lnTo>
                  <a:pt x="2613" y="832"/>
                </a:lnTo>
                <a:lnTo>
                  <a:pt x="2615" y="830"/>
                </a:lnTo>
                <a:lnTo>
                  <a:pt x="2617" y="830"/>
                </a:lnTo>
                <a:lnTo>
                  <a:pt x="2619" y="828"/>
                </a:lnTo>
                <a:lnTo>
                  <a:pt x="2621" y="830"/>
                </a:lnTo>
                <a:lnTo>
                  <a:pt x="2621" y="828"/>
                </a:lnTo>
                <a:lnTo>
                  <a:pt x="2623" y="826"/>
                </a:lnTo>
                <a:lnTo>
                  <a:pt x="2628" y="824"/>
                </a:lnTo>
                <a:lnTo>
                  <a:pt x="2628" y="824"/>
                </a:lnTo>
                <a:lnTo>
                  <a:pt x="2628" y="822"/>
                </a:lnTo>
                <a:lnTo>
                  <a:pt x="2628" y="822"/>
                </a:lnTo>
                <a:lnTo>
                  <a:pt x="2628" y="820"/>
                </a:lnTo>
                <a:lnTo>
                  <a:pt x="2625" y="820"/>
                </a:lnTo>
                <a:lnTo>
                  <a:pt x="2623" y="822"/>
                </a:lnTo>
                <a:lnTo>
                  <a:pt x="2621" y="822"/>
                </a:lnTo>
                <a:lnTo>
                  <a:pt x="2617" y="820"/>
                </a:lnTo>
                <a:lnTo>
                  <a:pt x="2617" y="820"/>
                </a:lnTo>
                <a:lnTo>
                  <a:pt x="2617" y="820"/>
                </a:lnTo>
                <a:lnTo>
                  <a:pt x="2615" y="818"/>
                </a:lnTo>
                <a:lnTo>
                  <a:pt x="2613" y="820"/>
                </a:lnTo>
                <a:lnTo>
                  <a:pt x="2615" y="818"/>
                </a:lnTo>
                <a:lnTo>
                  <a:pt x="2617" y="818"/>
                </a:lnTo>
                <a:lnTo>
                  <a:pt x="2617" y="818"/>
                </a:lnTo>
                <a:lnTo>
                  <a:pt x="2619" y="818"/>
                </a:lnTo>
                <a:lnTo>
                  <a:pt x="2621" y="818"/>
                </a:lnTo>
                <a:lnTo>
                  <a:pt x="2621" y="816"/>
                </a:lnTo>
                <a:lnTo>
                  <a:pt x="2621" y="816"/>
                </a:lnTo>
                <a:lnTo>
                  <a:pt x="2619" y="814"/>
                </a:lnTo>
                <a:lnTo>
                  <a:pt x="2621" y="814"/>
                </a:lnTo>
                <a:lnTo>
                  <a:pt x="2623" y="814"/>
                </a:lnTo>
                <a:lnTo>
                  <a:pt x="2625" y="814"/>
                </a:lnTo>
                <a:lnTo>
                  <a:pt x="2625" y="811"/>
                </a:lnTo>
                <a:lnTo>
                  <a:pt x="2625" y="811"/>
                </a:lnTo>
                <a:lnTo>
                  <a:pt x="2625" y="809"/>
                </a:lnTo>
                <a:lnTo>
                  <a:pt x="2625" y="809"/>
                </a:lnTo>
                <a:lnTo>
                  <a:pt x="2625" y="809"/>
                </a:lnTo>
                <a:lnTo>
                  <a:pt x="2628" y="809"/>
                </a:lnTo>
                <a:lnTo>
                  <a:pt x="2628" y="809"/>
                </a:lnTo>
                <a:lnTo>
                  <a:pt x="2630" y="807"/>
                </a:lnTo>
                <a:lnTo>
                  <a:pt x="2632" y="807"/>
                </a:lnTo>
                <a:lnTo>
                  <a:pt x="2632" y="805"/>
                </a:lnTo>
                <a:lnTo>
                  <a:pt x="2632" y="803"/>
                </a:lnTo>
                <a:lnTo>
                  <a:pt x="2632" y="801"/>
                </a:lnTo>
                <a:lnTo>
                  <a:pt x="2634" y="799"/>
                </a:lnTo>
                <a:lnTo>
                  <a:pt x="2634" y="797"/>
                </a:lnTo>
                <a:lnTo>
                  <a:pt x="2632" y="797"/>
                </a:lnTo>
                <a:lnTo>
                  <a:pt x="2632" y="795"/>
                </a:lnTo>
                <a:lnTo>
                  <a:pt x="2628" y="793"/>
                </a:lnTo>
                <a:lnTo>
                  <a:pt x="2625" y="791"/>
                </a:lnTo>
                <a:lnTo>
                  <a:pt x="2623" y="791"/>
                </a:lnTo>
                <a:lnTo>
                  <a:pt x="2621" y="791"/>
                </a:lnTo>
                <a:lnTo>
                  <a:pt x="2619" y="791"/>
                </a:lnTo>
                <a:lnTo>
                  <a:pt x="2617" y="791"/>
                </a:lnTo>
                <a:lnTo>
                  <a:pt x="2615" y="791"/>
                </a:lnTo>
                <a:lnTo>
                  <a:pt x="2615" y="791"/>
                </a:lnTo>
                <a:lnTo>
                  <a:pt x="2615" y="793"/>
                </a:lnTo>
                <a:lnTo>
                  <a:pt x="2613" y="793"/>
                </a:lnTo>
                <a:lnTo>
                  <a:pt x="2613" y="793"/>
                </a:lnTo>
                <a:lnTo>
                  <a:pt x="2611" y="793"/>
                </a:lnTo>
                <a:lnTo>
                  <a:pt x="2609" y="791"/>
                </a:lnTo>
                <a:lnTo>
                  <a:pt x="2609" y="791"/>
                </a:lnTo>
                <a:lnTo>
                  <a:pt x="2611" y="788"/>
                </a:lnTo>
                <a:lnTo>
                  <a:pt x="2613" y="788"/>
                </a:lnTo>
                <a:lnTo>
                  <a:pt x="2613" y="786"/>
                </a:lnTo>
                <a:lnTo>
                  <a:pt x="2611" y="782"/>
                </a:lnTo>
                <a:lnTo>
                  <a:pt x="2609" y="780"/>
                </a:lnTo>
                <a:lnTo>
                  <a:pt x="2604" y="776"/>
                </a:lnTo>
                <a:lnTo>
                  <a:pt x="2600" y="776"/>
                </a:lnTo>
                <a:lnTo>
                  <a:pt x="2598" y="776"/>
                </a:lnTo>
                <a:lnTo>
                  <a:pt x="2600" y="776"/>
                </a:lnTo>
                <a:lnTo>
                  <a:pt x="2600" y="776"/>
                </a:lnTo>
                <a:lnTo>
                  <a:pt x="2604" y="776"/>
                </a:lnTo>
                <a:lnTo>
                  <a:pt x="2604" y="776"/>
                </a:lnTo>
                <a:lnTo>
                  <a:pt x="2607" y="778"/>
                </a:lnTo>
                <a:lnTo>
                  <a:pt x="2607" y="778"/>
                </a:lnTo>
                <a:lnTo>
                  <a:pt x="2609" y="778"/>
                </a:lnTo>
                <a:lnTo>
                  <a:pt x="2609" y="778"/>
                </a:lnTo>
                <a:lnTo>
                  <a:pt x="2609" y="778"/>
                </a:lnTo>
                <a:lnTo>
                  <a:pt x="2609" y="776"/>
                </a:lnTo>
                <a:lnTo>
                  <a:pt x="2607" y="772"/>
                </a:lnTo>
                <a:lnTo>
                  <a:pt x="2604" y="772"/>
                </a:lnTo>
                <a:lnTo>
                  <a:pt x="2604" y="770"/>
                </a:lnTo>
                <a:lnTo>
                  <a:pt x="2604" y="767"/>
                </a:lnTo>
                <a:lnTo>
                  <a:pt x="2607" y="767"/>
                </a:lnTo>
                <a:lnTo>
                  <a:pt x="2604" y="765"/>
                </a:lnTo>
                <a:lnTo>
                  <a:pt x="2602" y="765"/>
                </a:lnTo>
                <a:lnTo>
                  <a:pt x="2600" y="763"/>
                </a:lnTo>
                <a:lnTo>
                  <a:pt x="2598" y="759"/>
                </a:lnTo>
                <a:lnTo>
                  <a:pt x="2596" y="759"/>
                </a:lnTo>
                <a:lnTo>
                  <a:pt x="2592" y="757"/>
                </a:lnTo>
                <a:lnTo>
                  <a:pt x="2590" y="757"/>
                </a:lnTo>
                <a:lnTo>
                  <a:pt x="2590" y="755"/>
                </a:lnTo>
                <a:lnTo>
                  <a:pt x="2588" y="751"/>
                </a:lnTo>
                <a:lnTo>
                  <a:pt x="2586" y="744"/>
                </a:lnTo>
                <a:lnTo>
                  <a:pt x="2584" y="740"/>
                </a:lnTo>
                <a:lnTo>
                  <a:pt x="2584" y="738"/>
                </a:lnTo>
                <a:lnTo>
                  <a:pt x="2584" y="738"/>
                </a:lnTo>
                <a:lnTo>
                  <a:pt x="2581" y="736"/>
                </a:lnTo>
                <a:lnTo>
                  <a:pt x="2579" y="734"/>
                </a:lnTo>
                <a:lnTo>
                  <a:pt x="2577" y="732"/>
                </a:lnTo>
                <a:lnTo>
                  <a:pt x="2571" y="730"/>
                </a:lnTo>
                <a:lnTo>
                  <a:pt x="2567" y="730"/>
                </a:lnTo>
                <a:lnTo>
                  <a:pt x="2565" y="732"/>
                </a:lnTo>
                <a:lnTo>
                  <a:pt x="2563" y="732"/>
                </a:lnTo>
                <a:lnTo>
                  <a:pt x="2556" y="730"/>
                </a:lnTo>
                <a:lnTo>
                  <a:pt x="2554" y="730"/>
                </a:lnTo>
                <a:lnTo>
                  <a:pt x="2552" y="728"/>
                </a:lnTo>
                <a:lnTo>
                  <a:pt x="2554" y="730"/>
                </a:lnTo>
                <a:lnTo>
                  <a:pt x="2556" y="730"/>
                </a:lnTo>
                <a:lnTo>
                  <a:pt x="2558" y="730"/>
                </a:lnTo>
                <a:lnTo>
                  <a:pt x="2560" y="730"/>
                </a:lnTo>
                <a:lnTo>
                  <a:pt x="2563" y="728"/>
                </a:lnTo>
                <a:lnTo>
                  <a:pt x="2565" y="726"/>
                </a:lnTo>
                <a:lnTo>
                  <a:pt x="2567" y="726"/>
                </a:lnTo>
                <a:lnTo>
                  <a:pt x="2569" y="726"/>
                </a:lnTo>
                <a:lnTo>
                  <a:pt x="2569" y="723"/>
                </a:lnTo>
                <a:lnTo>
                  <a:pt x="2567" y="721"/>
                </a:lnTo>
                <a:lnTo>
                  <a:pt x="2563" y="721"/>
                </a:lnTo>
                <a:lnTo>
                  <a:pt x="2560" y="723"/>
                </a:lnTo>
                <a:lnTo>
                  <a:pt x="2560" y="723"/>
                </a:lnTo>
                <a:lnTo>
                  <a:pt x="2560" y="721"/>
                </a:lnTo>
                <a:lnTo>
                  <a:pt x="2563" y="721"/>
                </a:lnTo>
                <a:lnTo>
                  <a:pt x="2563" y="721"/>
                </a:lnTo>
                <a:lnTo>
                  <a:pt x="2567" y="721"/>
                </a:lnTo>
                <a:lnTo>
                  <a:pt x="2569" y="719"/>
                </a:lnTo>
                <a:lnTo>
                  <a:pt x="2571" y="719"/>
                </a:lnTo>
                <a:lnTo>
                  <a:pt x="2571" y="717"/>
                </a:lnTo>
                <a:lnTo>
                  <a:pt x="2573" y="715"/>
                </a:lnTo>
                <a:lnTo>
                  <a:pt x="2575" y="713"/>
                </a:lnTo>
                <a:lnTo>
                  <a:pt x="2577" y="707"/>
                </a:lnTo>
                <a:lnTo>
                  <a:pt x="2577" y="707"/>
                </a:lnTo>
                <a:lnTo>
                  <a:pt x="2577" y="705"/>
                </a:lnTo>
                <a:lnTo>
                  <a:pt x="2579" y="705"/>
                </a:lnTo>
                <a:lnTo>
                  <a:pt x="2579" y="702"/>
                </a:lnTo>
                <a:lnTo>
                  <a:pt x="2581" y="700"/>
                </a:lnTo>
                <a:lnTo>
                  <a:pt x="2581" y="700"/>
                </a:lnTo>
                <a:lnTo>
                  <a:pt x="2581" y="700"/>
                </a:lnTo>
                <a:lnTo>
                  <a:pt x="2581" y="696"/>
                </a:lnTo>
                <a:lnTo>
                  <a:pt x="2579" y="696"/>
                </a:lnTo>
                <a:lnTo>
                  <a:pt x="2577" y="696"/>
                </a:lnTo>
                <a:lnTo>
                  <a:pt x="2575" y="696"/>
                </a:lnTo>
                <a:lnTo>
                  <a:pt x="2567" y="696"/>
                </a:lnTo>
                <a:lnTo>
                  <a:pt x="2565" y="696"/>
                </a:lnTo>
                <a:lnTo>
                  <a:pt x="2565" y="696"/>
                </a:lnTo>
                <a:lnTo>
                  <a:pt x="2563" y="696"/>
                </a:lnTo>
                <a:lnTo>
                  <a:pt x="2560" y="694"/>
                </a:lnTo>
                <a:lnTo>
                  <a:pt x="2558" y="696"/>
                </a:lnTo>
                <a:lnTo>
                  <a:pt x="2554" y="696"/>
                </a:lnTo>
                <a:lnTo>
                  <a:pt x="2552" y="698"/>
                </a:lnTo>
                <a:lnTo>
                  <a:pt x="2550" y="698"/>
                </a:lnTo>
                <a:lnTo>
                  <a:pt x="2548" y="698"/>
                </a:lnTo>
                <a:lnTo>
                  <a:pt x="2548" y="696"/>
                </a:lnTo>
                <a:lnTo>
                  <a:pt x="2552" y="694"/>
                </a:lnTo>
                <a:lnTo>
                  <a:pt x="2552" y="692"/>
                </a:lnTo>
                <a:lnTo>
                  <a:pt x="2552" y="692"/>
                </a:lnTo>
                <a:lnTo>
                  <a:pt x="2550" y="692"/>
                </a:lnTo>
                <a:lnTo>
                  <a:pt x="2550" y="690"/>
                </a:lnTo>
                <a:lnTo>
                  <a:pt x="2550" y="690"/>
                </a:lnTo>
                <a:lnTo>
                  <a:pt x="2552" y="688"/>
                </a:lnTo>
                <a:lnTo>
                  <a:pt x="2558" y="684"/>
                </a:lnTo>
                <a:lnTo>
                  <a:pt x="2560" y="682"/>
                </a:lnTo>
                <a:lnTo>
                  <a:pt x="2563" y="682"/>
                </a:lnTo>
                <a:lnTo>
                  <a:pt x="2563" y="682"/>
                </a:lnTo>
                <a:lnTo>
                  <a:pt x="2563" y="679"/>
                </a:lnTo>
                <a:lnTo>
                  <a:pt x="2563" y="677"/>
                </a:lnTo>
                <a:lnTo>
                  <a:pt x="2563" y="677"/>
                </a:lnTo>
                <a:lnTo>
                  <a:pt x="2563" y="675"/>
                </a:lnTo>
                <a:lnTo>
                  <a:pt x="2563" y="675"/>
                </a:lnTo>
                <a:lnTo>
                  <a:pt x="2560" y="675"/>
                </a:lnTo>
                <a:lnTo>
                  <a:pt x="2558" y="675"/>
                </a:lnTo>
                <a:lnTo>
                  <a:pt x="2554" y="677"/>
                </a:lnTo>
                <a:lnTo>
                  <a:pt x="2552" y="677"/>
                </a:lnTo>
                <a:lnTo>
                  <a:pt x="2548" y="677"/>
                </a:lnTo>
                <a:lnTo>
                  <a:pt x="2544" y="677"/>
                </a:lnTo>
                <a:lnTo>
                  <a:pt x="2542" y="677"/>
                </a:lnTo>
                <a:lnTo>
                  <a:pt x="2542" y="677"/>
                </a:lnTo>
                <a:lnTo>
                  <a:pt x="2540" y="677"/>
                </a:lnTo>
                <a:lnTo>
                  <a:pt x="2540" y="679"/>
                </a:lnTo>
                <a:lnTo>
                  <a:pt x="2540" y="677"/>
                </a:lnTo>
                <a:lnTo>
                  <a:pt x="2537" y="677"/>
                </a:lnTo>
                <a:lnTo>
                  <a:pt x="2535" y="677"/>
                </a:lnTo>
                <a:lnTo>
                  <a:pt x="2535" y="677"/>
                </a:lnTo>
                <a:lnTo>
                  <a:pt x="2535" y="677"/>
                </a:lnTo>
                <a:lnTo>
                  <a:pt x="2535" y="677"/>
                </a:lnTo>
                <a:lnTo>
                  <a:pt x="2533" y="679"/>
                </a:lnTo>
                <a:lnTo>
                  <a:pt x="2533" y="679"/>
                </a:lnTo>
                <a:lnTo>
                  <a:pt x="2533" y="682"/>
                </a:lnTo>
                <a:lnTo>
                  <a:pt x="2533" y="682"/>
                </a:lnTo>
                <a:lnTo>
                  <a:pt x="2535" y="684"/>
                </a:lnTo>
                <a:lnTo>
                  <a:pt x="2535" y="684"/>
                </a:lnTo>
                <a:lnTo>
                  <a:pt x="2535" y="684"/>
                </a:lnTo>
                <a:lnTo>
                  <a:pt x="2531" y="684"/>
                </a:lnTo>
                <a:lnTo>
                  <a:pt x="2531" y="684"/>
                </a:lnTo>
                <a:lnTo>
                  <a:pt x="2531" y="686"/>
                </a:lnTo>
                <a:lnTo>
                  <a:pt x="2531" y="686"/>
                </a:lnTo>
                <a:lnTo>
                  <a:pt x="2531" y="686"/>
                </a:lnTo>
                <a:lnTo>
                  <a:pt x="2529" y="688"/>
                </a:lnTo>
                <a:lnTo>
                  <a:pt x="2529" y="688"/>
                </a:lnTo>
                <a:lnTo>
                  <a:pt x="2533" y="692"/>
                </a:lnTo>
                <a:lnTo>
                  <a:pt x="2533" y="692"/>
                </a:lnTo>
                <a:lnTo>
                  <a:pt x="2531" y="692"/>
                </a:lnTo>
                <a:lnTo>
                  <a:pt x="2531" y="692"/>
                </a:lnTo>
                <a:lnTo>
                  <a:pt x="2531" y="692"/>
                </a:lnTo>
                <a:lnTo>
                  <a:pt x="2527" y="692"/>
                </a:lnTo>
                <a:lnTo>
                  <a:pt x="2525" y="692"/>
                </a:lnTo>
                <a:lnTo>
                  <a:pt x="2525" y="694"/>
                </a:lnTo>
                <a:lnTo>
                  <a:pt x="2525" y="696"/>
                </a:lnTo>
                <a:lnTo>
                  <a:pt x="2525" y="696"/>
                </a:lnTo>
                <a:lnTo>
                  <a:pt x="2525" y="698"/>
                </a:lnTo>
                <a:lnTo>
                  <a:pt x="2525" y="698"/>
                </a:lnTo>
                <a:lnTo>
                  <a:pt x="2527" y="698"/>
                </a:lnTo>
                <a:lnTo>
                  <a:pt x="2525" y="698"/>
                </a:lnTo>
                <a:lnTo>
                  <a:pt x="2525" y="700"/>
                </a:lnTo>
                <a:lnTo>
                  <a:pt x="2523" y="700"/>
                </a:lnTo>
                <a:lnTo>
                  <a:pt x="2523" y="700"/>
                </a:lnTo>
                <a:lnTo>
                  <a:pt x="2523" y="702"/>
                </a:lnTo>
                <a:lnTo>
                  <a:pt x="2525" y="702"/>
                </a:lnTo>
                <a:close/>
                <a:moveTo>
                  <a:pt x="2560" y="673"/>
                </a:moveTo>
                <a:lnTo>
                  <a:pt x="2560" y="673"/>
                </a:lnTo>
                <a:lnTo>
                  <a:pt x="2563" y="673"/>
                </a:lnTo>
                <a:lnTo>
                  <a:pt x="2563" y="673"/>
                </a:lnTo>
                <a:lnTo>
                  <a:pt x="2560" y="671"/>
                </a:lnTo>
                <a:lnTo>
                  <a:pt x="2560" y="671"/>
                </a:lnTo>
                <a:lnTo>
                  <a:pt x="2560" y="671"/>
                </a:lnTo>
                <a:lnTo>
                  <a:pt x="2560" y="671"/>
                </a:lnTo>
                <a:lnTo>
                  <a:pt x="2558" y="669"/>
                </a:lnTo>
                <a:lnTo>
                  <a:pt x="2558" y="671"/>
                </a:lnTo>
                <a:lnTo>
                  <a:pt x="2558" y="671"/>
                </a:lnTo>
                <a:lnTo>
                  <a:pt x="2558" y="671"/>
                </a:lnTo>
                <a:lnTo>
                  <a:pt x="2560" y="673"/>
                </a:lnTo>
                <a:close/>
                <a:moveTo>
                  <a:pt x="2592" y="635"/>
                </a:moveTo>
                <a:lnTo>
                  <a:pt x="2592" y="635"/>
                </a:lnTo>
                <a:lnTo>
                  <a:pt x="2592" y="633"/>
                </a:lnTo>
                <a:lnTo>
                  <a:pt x="2592" y="633"/>
                </a:lnTo>
                <a:lnTo>
                  <a:pt x="2592" y="633"/>
                </a:lnTo>
                <a:lnTo>
                  <a:pt x="2594" y="633"/>
                </a:lnTo>
                <a:lnTo>
                  <a:pt x="2594" y="631"/>
                </a:lnTo>
                <a:lnTo>
                  <a:pt x="2594" y="631"/>
                </a:lnTo>
                <a:lnTo>
                  <a:pt x="2592" y="631"/>
                </a:lnTo>
                <a:lnTo>
                  <a:pt x="2590" y="633"/>
                </a:lnTo>
                <a:lnTo>
                  <a:pt x="2592" y="635"/>
                </a:lnTo>
                <a:lnTo>
                  <a:pt x="2592" y="635"/>
                </a:lnTo>
                <a:close/>
                <a:moveTo>
                  <a:pt x="2588" y="832"/>
                </a:moveTo>
                <a:lnTo>
                  <a:pt x="2588" y="832"/>
                </a:lnTo>
                <a:lnTo>
                  <a:pt x="2586" y="835"/>
                </a:lnTo>
                <a:lnTo>
                  <a:pt x="2586" y="835"/>
                </a:lnTo>
                <a:lnTo>
                  <a:pt x="2586" y="835"/>
                </a:lnTo>
                <a:lnTo>
                  <a:pt x="2590" y="837"/>
                </a:lnTo>
                <a:lnTo>
                  <a:pt x="2590" y="837"/>
                </a:lnTo>
                <a:lnTo>
                  <a:pt x="2590" y="835"/>
                </a:lnTo>
                <a:lnTo>
                  <a:pt x="2590" y="835"/>
                </a:lnTo>
                <a:lnTo>
                  <a:pt x="2592" y="835"/>
                </a:lnTo>
                <a:lnTo>
                  <a:pt x="2592" y="835"/>
                </a:lnTo>
                <a:lnTo>
                  <a:pt x="2592" y="832"/>
                </a:lnTo>
                <a:lnTo>
                  <a:pt x="2588" y="832"/>
                </a:lnTo>
                <a:close/>
                <a:moveTo>
                  <a:pt x="2565" y="663"/>
                </a:moveTo>
                <a:lnTo>
                  <a:pt x="2567" y="663"/>
                </a:lnTo>
                <a:lnTo>
                  <a:pt x="2567" y="665"/>
                </a:lnTo>
                <a:lnTo>
                  <a:pt x="2567" y="665"/>
                </a:lnTo>
                <a:lnTo>
                  <a:pt x="2569" y="665"/>
                </a:lnTo>
                <a:lnTo>
                  <a:pt x="2569" y="663"/>
                </a:lnTo>
                <a:lnTo>
                  <a:pt x="2569" y="663"/>
                </a:lnTo>
                <a:lnTo>
                  <a:pt x="2567" y="663"/>
                </a:lnTo>
                <a:lnTo>
                  <a:pt x="2567" y="663"/>
                </a:lnTo>
                <a:lnTo>
                  <a:pt x="2565" y="661"/>
                </a:lnTo>
                <a:lnTo>
                  <a:pt x="2565" y="661"/>
                </a:lnTo>
                <a:lnTo>
                  <a:pt x="2563" y="661"/>
                </a:lnTo>
                <a:lnTo>
                  <a:pt x="2565" y="663"/>
                </a:lnTo>
                <a:lnTo>
                  <a:pt x="2565" y="663"/>
                </a:lnTo>
                <a:close/>
                <a:moveTo>
                  <a:pt x="2573" y="663"/>
                </a:moveTo>
                <a:lnTo>
                  <a:pt x="2573" y="663"/>
                </a:lnTo>
                <a:lnTo>
                  <a:pt x="2571" y="663"/>
                </a:lnTo>
                <a:lnTo>
                  <a:pt x="2571" y="663"/>
                </a:lnTo>
                <a:lnTo>
                  <a:pt x="2569" y="663"/>
                </a:lnTo>
                <a:lnTo>
                  <a:pt x="2571" y="663"/>
                </a:lnTo>
                <a:lnTo>
                  <a:pt x="2573" y="663"/>
                </a:lnTo>
                <a:close/>
                <a:moveTo>
                  <a:pt x="2584" y="642"/>
                </a:moveTo>
                <a:lnTo>
                  <a:pt x="2584" y="642"/>
                </a:lnTo>
                <a:lnTo>
                  <a:pt x="2586" y="642"/>
                </a:lnTo>
                <a:lnTo>
                  <a:pt x="2586" y="642"/>
                </a:lnTo>
                <a:lnTo>
                  <a:pt x="2586" y="642"/>
                </a:lnTo>
                <a:lnTo>
                  <a:pt x="2586" y="644"/>
                </a:lnTo>
                <a:lnTo>
                  <a:pt x="2588" y="644"/>
                </a:lnTo>
                <a:lnTo>
                  <a:pt x="2588" y="644"/>
                </a:lnTo>
                <a:lnTo>
                  <a:pt x="2590" y="644"/>
                </a:lnTo>
                <a:lnTo>
                  <a:pt x="2590" y="644"/>
                </a:lnTo>
                <a:lnTo>
                  <a:pt x="2590" y="646"/>
                </a:lnTo>
                <a:lnTo>
                  <a:pt x="2588" y="648"/>
                </a:lnTo>
                <a:lnTo>
                  <a:pt x="2590" y="650"/>
                </a:lnTo>
                <a:lnTo>
                  <a:pt x="2590" y="650"/>
                </a:lnTo>
                <a:lnTo>
                  <a:pt x="2590" y="648"/>
                </a:lnTo>
                <a:lnTo>
                  <a:pt x="2590" y="646"/>
                </a:lnTo>
                <a:lnTo>
                  <a:pt x="2590" y="644"/>
                </a:lnTo>
                <a:lnTo>
                  <a:pt x="2590" y="644"/>
                </a:lnTo>
                <a:lnTo>
                  <a:pt x="2592" y="644"/>
                </a:lnTo>
                <a:lnTo>
                  <a:pt x="2592" y="642"/>
                </a:lnTo>
                <a:lnTo>
                  <a:pt x="2592" y="640"/>
                </a:lnTo>
                <a:lnTo>
                  <a:pt x="2592" y="637"/>
                </a:lnTo>
                <a:lnTo>
                  <a:pt x="2592" y="637"/>
                </a:lnTo>
                <a:lnTo>
                  <a:pt x="2592" y="637"/>
                </a:lnTo>
                <a:lnTo>
                  <a:pt x="2590" y="635"/>
                </a:lnTo>
                <a:lnTo>
                  <a:pt x="2590" y="637"/>
                </a:lnTo>
                <a:lnTo>
                  <a:pt x="2588" y="635"/>
                </a:lnTo>
                <a:lnTo>
                  <a:pt x="2590" y="633"/>
                </a:lnTo>
                <a:lnTo>
                  <a:pt x="2588" y="633"/>
                </a:lnTo>
                <a:lnTo>
                  <a:pt x="2588" y="633"/>
                </a:lnTo>
                <a:lnTo>
                  <a:pt x="2586" y="635"/>
                </a:lnTo>
                <a:lnTo>
                  <a:pt x="2586" y="635"/>
                </a:lnTo>
                <a:lnTo>
                  <a:pt x="2586" y="635"/>
                </a:lnTo>
                <a:lnTo>
                  <a:pt x="2586" y="637"/>
                </a:lnTo>
                <a:lnTo>
                  <a:pt x="2588" y="637"/>
                </a:lnTo>
                <a:lnTo>
                  <a:pt x="2588" y="640"/>
                </a:lnTo>
                <a:lnTo>
                  <a:pt x="2586" y="640"/>
                </a:lnTo>
                <a:lnTo>
                  <a:pt x="2586" y="640"/>
                </a:lnTo>
                <a:lnTo>
                  <a:pt x="2584" y="642"/>
                </a:lnTo>
                <a:lnTo>
                  <a:pt x="2584" y="642"/>
                </a:lnTo>
                <a:lnTo>
                  <a:pt x="2584" y="642"/>
                </a:lnTo>
                <a:close/>
                <a:moveTo>
                  <a:pt x="2560" y="669"/>
                </a:moveTo>
                <a:lnTo>
                  <a:pt x="2560" y="669"/>
                </a:lnTo>
                <a:lnTo>
                  <a:pt x="2560" y="669"/>
                </a:lnTo>
                <a:lnTo>
                  <a:pt x="2560" y="669"/>
                </a:lnTo>
                <a:lnTo>
                  <a:pt x="2560" y="669"/>
                </a:lnTo>
                <a:lnTo>
                  <a:pt x="2560" y="669"/>
                </a:lnTo>
                <a:lnTo>
                  <a:pt x="2560" y="669"/>
                </a:lnTo>
                <a:lnTo>
                  <a:pt x="2563" y="669"/>
                </a:lnTo>
                <a:lnTo>
                  <a:pt x="2565" y="669"/>
                </a:lnTo>
                <a:lnTo>
                  <a:pt x="2567" y="671"/>
                </a:lnTo>
                <a:lnTo>
                  <a:pt x="2567" y="671"/>
                </a:lnTo>
                <a:lnTo>
                  <a:pt x="2567" y="671"/>
                </a:lnTo>
                <a:lnTo>
                  <a:pt x="2567" y="669"/>
                </a:lnTo>
                <a:lnTo>
                  <a:pt x="2567" y="669"/>
                </a:lnTo>
                <a:lnTo>
                  <a:pt x="2567" y="669"/>
                </a:lnTo>
                <a:lnTo>
                  <a:pt x="2565" y="669"/>
                </a:lnTo>
                <a:lnTo>
                  <a:pt x="2563" y="669"/>
                </a:lnTo>
                <a:lnTo>
                  <a:pt x="2563" y="667"/>
                </a:lnTo>
                <a:lnTo>
                  <a:pt x="2565" y="667"/>
                </a:lnTo>
                <a:lnTo>
                  <a:pt x="2565" y="667"/>
                </a:lnTo>
                <a:lnTo>
                  <a:pt x="2563" y="667"/>
                </a:lnTo>
                <a:lnTo>
                  <a:pt x="2563" y="665"/>
                </a:lnTo>
                <a:lnTo>
                  <a:pt x="2560" y="665"/>
                </a:lnTo>
                <a:lnTo>
                  <a:pt x="2560" y="665"/>
                </a:lnTo>
                <a:lnTo>
                  <a:pt x="2558" y="667"/>
                </a:lnTo>
                <a:lnTo>
                  <a:pt x="2558" y="667"/>
                </a:lnTo>
                <a:lnTo>
                  <a:pt x="2558" y="669"/>
                </a:lnTo>
                <a:lnTo>
                  <a:pt x="2560" y="669"/>
                </a:lnTo>
                <a:close/>
                <a:moveTo>
                  <a:pt x="2569" y="858"/>
                </a:moveTo>
                <a:lnTo>
                  <a:pt x="2569" y="858"/>
                </a:lnTo>
                <a:lnTo>
                  <a:pt x="2571" y="858"/>
                </a:lnTo>
                <a:lnTo>
                  <a:pt x="2571" y="856"/>
                </a:lnTo>
                <a:lnTo>
                  <a:pt x="2571" y="856"/>
                </a:lnTo>
                <a:lnTo>
                  <a:pt x="2571" y="856"/>
                </a:lnTo>
                <a:lnTo>
                  <a:pt x="2569" y="858"/>
                </a:lnTo>
                <a:close/>
                <a:moveTo>
                  <a:pt x="2575" y="860"/>
                </a:moveTo>
                <a:lnTo>
                  <a:pt x="2575" y="862"/>
                </a:lnTo>
                <a:lnTo>
                  <a:pt x="2577" y="862"/>
                </a:lnTo>
                <a:lnTo>
                  <a:pt x="2577" y="862"/>
                </a:lnTo>
                <a:lnTo>
                  <a:pt x="2577" y="862"/>
                </a:lnTo>
                <a:lnTo>
                  <a:pt x="2579" y="862"/>
                </a:lnTo>
                <a:lnTo>
                  <a:pt x="2579" y="862"/>
                </a:lnTo>
                <a:lnTo>
                  <a:pt x="2577" y="860"/>
                </a:lnTo>
                <a:lnTo>
                  <a:pt x="2575" y="860"/>
                </a:lnTo>
                <a:close/>
                <a:moveTo>
                  <a:pt x="2516" y="709"/>
                </a:moveTo>
                <a:lnTo>
                  <a:pt x="2516" y="709"/>
                </a:lnTo>
                <a:lnTo>
                  <a:pt x="2514" y="709"/>
                </a:lnTo>
                <a:lnTo>
                  <a:pt x="2514" y="711"/>
                </a:lnTo>
                <a:lnTo>
                  <a:pt x="2516" y="711"/>
                </a:lnTo>
                <a:lnTo>
                  <a:pt x="2516" y="711"/>
                </a:lnTo>
                <a:lnTo>
                  <a:pt x="2516" y="711"/>
                </a:lnTo>
                <a:lnTo>
                  <a:pt x="2516" y="711"/>
                </a:lnTo>
                <a:lnTo>
                  <a:pt x="2516" y="709"/>
                </a:lnTo>
                <a:lnTo>
                  <a:pt x="2516" y="709"/>
                </a:lnTo>
                <a:close/>
                <a:moveTo>
                  <a:pt x="2521" y="734"/>
                </a:moveTo>
                <a:lnTo>
                  <a:pt x="2521" y="734"/>
                </a:lnTo>
                <a:lnTo>
                  <a:pt x="2523" y="730"/>
                </a:lnTo>
                <a:lnTo>
                  <a:pt x="2525" y="728"/>
                </a:lnTo>
                <a:lnTo>
                  <a:pt x="2525" y="728"/>
                </a:lnTo>
                <a:lnTo>
                  <a:pt x="2523" y="728"/>
                </a:lnTo>
                <a:lnTo>
                  <a:pt x="2521" y="730"/>
                </a:lnTo>
                <a:lnTo>
                  <a:pt x="2521" y="730"/>
                </a:lnTo>
                <a:lnTo>
                  <a:pt x="2521" y="730"/>
                </a:lnTo>
                <a:lnTo>
                  <a:pt x="2523" y="730"/>
                </a:lnTo>
                <a:lnTo>
                  <a:pt x="2521" y="732"/>
                </a:lnTo>
                <a:lnTo>
                  <a:pt x="2521" y="732"/>
                </a:lnTo>
                <a:lnTo>
                  <a:pt x="2521" y="734"/>
                </a:lnTo>
                <a:lnTo>
                  <a:pt x="2521" y="734"/>
                </a:lnTo>
                <a:lnTo>
                  <a:pt x="2521" y="734"/>
                </a:lnTo>
                <a:lnTo>
                  <a:pt x="2521" y="734"/>
                </a:lnTo>
                <a:close/>
                <a:moveTo>
                  <a:pt x="2516" y="696"/>
                </a:moveTo>
                <a:lnTo>
                  <a:pt x="2516" y="696"/>
                </a:lnTo>
                <a:lnTo>
                  <a:pt x="2514" y="698"/>
                </a:lnTo>
                <a:lnTo>
                  <a:pt x="2512" y="698"/>
                </a:lnTo>
                <a:lnTo>
                  <a:pt x="2512" y="698"/>
                </a:lnTo>
                <a:lnTo>
                  <a:pt x="2512" y="698"/>
                </a:lnTo>
                <a:lnTo>
                  <a:pt x="2512" y="698"/>
                </a:lnTo>
                <a:lnTo>
                  <a:pt x="2512" y="700"/>
                </a:lnTo>
                <a:lnTo>
                  <a:pt x="2512" y="700"/>
                </a:lnTo>
                <a:lnTo>
                  <a:pt x="2510" y="700"/>
                </a:lnTo>
                <a:lnTo>
                  <a:pt x="2510" y="700"/>
                </a:lnTo>
                <a:lnTo>
                  <a:pt x="2510" y="700"/>
                </a:lnTo>
                <a:lnTo>
                  <a:pt x="2510" y="700"/>
                </a:lnTo>
                <a:lnTo>
                  <a:pt x="2510" y="702"/>
                </a:lnTo>
                <a:lnTo>
                  <a:pt x="2514" y="702"/>
                </a:lnTo>
                <a:lnTo>
                  <a:pt x="2516" y="705"/>
                </a:lnTo>
                <a:lnTo>
                  <a:pt x="2516" y="705"/>
                </a:lnTo>
                <a:lnTo>
                  <a:pt x="2516" y="707"/>
                </a:lnTo>
                <a:lnTo>
                  <a:pt x="2519" y="707"/>
                </a:lnTo>
                <a:lnTo>
                  <a:pt x="2521" y="705"/>
                </a:lnTo>
                <a:lnTo>
                  <a:pt x="2521" y="709"/>
                </a:lnTo>
                <a:lnTo>
                  <a:pt x="2521" y="709"/>
                </a:lnTo>
                <a:lnTo>
                  <a:pt x="2521" y="709"/>
                </a:lnTo>
                <a:lnTo>
                  <a:pt x="2523" y="709"/>
                </a:lnTo>
                <a:lnTo>
                  <a:pt x="2523" y="707"/>
                </a:lnTo>
                <a:lnTo>
                  <a:pt x="2525" y="707"/>
                </a:lnTo>
                <a:lnTo>
                  <a:pt x="2525" y="705"/>
                </a:lnTo>
                <a:lnTo>
                  <a:pt x="2525" y="705"/>
                </a:lnTo>
                <a:lnTo>
                  <a:pt x="2525" y="705"/>
                </a:lnTo>
                <a:lnTo>
                  <a:pt x="2523" y="705"/>
                </a:lnTo>
                <a:lnTo>
                  <a:pt x="2521" y="705"/>
                </a:lnTo>
                <a:lnTo>
                  <a:pt x="2519" y="705"/>
                </a:lnTo>
                <a:lnTo>
                  <a:pt x="2519" y="702"/>
                </a:lnTo>
                <a:lnTo>
                  <a:pt x="2519" y="702"/>
                </a:lnTo>
                <a:lnTo>
                  <a:pt x="2519" y="700"/>
                </a:lnTo>
                <a:lnTo>
                  <a:pt x="2519" y="700"/>
                </a:lnTo>
                <a:lnTo>
                  <a:pt x="2519" y="700"/>
                </a:lnTo>
                <a:lnTo>
                  <a:pt x="2519" y="698"/>
                </a:lnTo>
                <a:lnTo>
                  <a:pt x="2516" y="696"/>
                </a:lnTo>
                <a:lnTo>
                  <a:pt x="2516" y="696"/>
                </a:lnTo>
                <a:close/>
                <a:moveTo>
                  <a:pt x="2531" y="740"/>
                </a:moveTo>
                <a:lnTo>
                  <a:pt x="2531" y="740"/>
                </a:lnTo>
                <a:lnTo>
                  <a:pt x="2533" y="740"/>
                </a:lnTo>
                <a:lnTo>
                  <a:pt x="2533" y="740"/>
                </a:lnTo>
                <a:lnTo>
                  <a:pt x="2533" y="738"/>
                </a:lnTo>
                <a:lnTo>
                  <a:pt x="2533" y="736"/>
                </a:lnTo>
                <a:lnTo>
                  <a:pt x="2533" y="736"/>
                </a:lnTo>
                <a:lnTo>
                  <a:pt x="2531" y="736"/>
                </a:lnTo>
                <a:lnTo>
                  <a:pt x="2531" y="736"/>
                </a:lnTo>
                <a:lnTo>
                  <a:pt x="2531" y="736"/>
                </a:lnTo>
                <a:lnTo>
                  <a:pt x="2529" y="736"/>
                </a:lnTo>
                <a:lnTo>
                  <a:pt x="2529" y="738"/>
                </a:lnTo>
                <a:lnTo>
                  <a:pt x="2531" y="740"/>
                </a:lnTo>
                <a:lnTo>
                  <a:pt x="2531" y="740"/>
                </a:lnTo>
                <a:close/>
                <a:moveTo>
                  <a:pt x="2516" y="723"/>
                </a:moveTo>
                <a:lnTo>
                  <a:pt x="2516" y="723"/>
                </a:lnTo>
                <a:lnTo>
                  <a:pt x="2516" y="723"/>
                </a:lnTo>
                <a:lnTo>
                  <a:pt x="2519" y="723"/>
                </a:lnTo>
                <a:lnTo>
                  <a:pt x="2525" y="723"/>
                </a:lnTo>
                <a:lnTo>
                  <a:pt x="2525" y="719"/>
                </a:lnTo>
                <a:lnTo>
                  <a:pt x="2523" y="719"/>
                </a:lnTo>
                <a:lnTo>
                  <a:pt x="2521" y="719"/>
                </a:lnTo>
                <a:lnTo>
                  <a:pt x="2521" y="717"/>
                </a:lnTo>
                <a:lnTo>
                  <a:pt x="2519" y="717"/>
                </a:lnTo>
                <a:lnTo>
                  <a:pt x="2519" y="717"/>
                </a:lnTo>
                <a:lnTo>
                  <a:pt x="2519" y="717"/>
                </a:lnTo>
                <a:lnTo>
                  <a:pt x="2516" y="717"/>
                </a:lnTo>
                <a:lnTo>
                  <a:pt x="2516" y="717"/>
                </a:lnTo>
                <a:lnTo>
                  <a:pt x="2516" y="719"/>
                </a:lnTo>
                <a:lnTo>
                  <a:pt x="2516" y="719"/>
                </a:lnTo>
                <a:lnTo>
                  <a:pt x="2519" y="719"/>
                </a:lnTo>
                <a:lnTo>
                  <a:pt x="2519" y="723"/>
                </a:lnTo>
                <a:lnTo>
                  <a:pt x="2516" y="723"/>
                </a:lnTo>
                <a:close/>
                <a:moveTo>
                  <a:pt x="2542" y="782"/>
                </a:moveTo>
                <a:lnTo>
                  <a:pt x="2542" y="784"/>
                </a:lnTo>
                <a:lnTo>
                  <a:pt x="2544" y="786"/>
                </a:lnTo>
                <a:lnTo>
                  <a:pt x="2544" y="786"/>
                </a:lnTo>
                <a:lnTo>
                  <a:pt x="2544" y="786"/>
                </a:lnTo>
                <a:lnTo>
                  <a:pt x="2546" y="786"/>
                </a:lnTo>
                <a:lnTo>
                  <a:pt x="2548" y="786"/>
                </a:lnTo>
                <a:lnTo>
                  <a:pt x="2548" y="784"/>
                </a:lnTo>
                <a:lnTo>
                  <a:pt x="2550" y="784"/>
                </a:lnTo>
                <a:lnTo>
                  <a:pt x="2548" y="784"/>
                </a:lnTo>
                <a:lnTo>
                  <a:pt x="2548" y="784"/>
                </a:lnTo>
                <a:lnTo>
                  <a:pt x="2546" y="782"/>
                </a:lnTo>
                <a:lnTo>
                  <a:pt x="2544" y="782"/>
                </a:lnTo>
                <a:lnTo>
                  <a:pt x="2542" y="782"/>
                </a:lnTo>
                <a:close/>
                <a:moveTo>
                  <a:pt x="2544" y="761"/>
                </a:moveTo>
                <a:lnTo>
                  <a:pt x="2544" y="761"/>
                </a:lnTo>
                <a:lnTo>
                  <a:pt x="2542" y="763"/>
                </a:lnTo>
                <a:lnTo>
                  <a:pt x="2542" y="765"/>
                </a:lnTo>
                <a:lnTo>
                  <a:pt x="2540" y="765"/>
                </a:lnTo>
                <a:lnTo>
                  <a:pt x="2540" y="767"/>
                </a:lnTo>
                <a:lnTo>
                  <a:pt x="2537" y="770"/>
                </a:lnTo>
                <a:lnTo>
                  <a:pt x="2540" y="770"/>
                </a:lnTo>
                <a:lnTo>
                  <a:pt x="2540" y="767"/>
                </a:lnTo>
                <a:lnTo>
                  <a:pt x="2542" y="770"/>
                </a:lnTo>
                <a:lnTo>
                  <a:pt x="2544" y="765"/>
                </a:lnTo>
                <a:lnTo>
                  <a:pt x="2544" y="765"/>
                </a:lnTo>
                <a:lnTo>
                  <a:pt x="2546" y="765"/>
                </a:lnTo>
                <a:lnTo>
                  <a:pt x="2544" y="763"/>
                </a:lnTo>
                <a:lnTo>
                  <a:pt x="2544" y="761"/>
                </a:lnTo>
                <a:close/>
                <a:moveTo>
                  <a:pt x="2516" y="738"/>
                </a:moveTo>
                <a:lnTo>
                  <a:pt x="2516" y="738"/>
                </a:lnTo>
                <a:lnTo>
                  <a:pt x="2519" y="736"/>
                </a:lnTo>
                <a:lnTo>
                  <a:pt x="2521" y="736"/>
                </a:lnTo>
                <a:lnTo>
                  <a:pt x="2521" y="736"/>
                </a:lnTo>
                <a:lnTo>
                  <a:pt x="2519" y="734"/>
                </a:lnTo>
                <a:lnTo>
                  <a:pt x="2519" y="732"/>
                </a:lnTo>
                <a:lnTo>
                  <a:pt x="2519" y="732"/>
                </a:lnTo>
                <a:lnTo>
                  <a:pt x="2516" y="734"/>
                </a:lnTo>
                <a:lnTo>
                  <a:pt x="2516" y="732"/>
                </a:lnTo>
                <a:lnTo>
                  <a:pt x="2514" y="732"/>
                </a:lnTo>
                <a:lnTo>
                  <a:pt x="2514" y="734"/>
                </a:lnTo>
                <a:lnTo>
                  <a:pt x="2514" y="734"/>
                </a:lnTo>
                <a:lnTo>
                  <a:pt x="2514" y="734"/>
                </a:lnTo>
                <a:lnTo>
                  <a:pt x="2514" y="734"/>
                </a:lnTo>
                <a:lnTo>
                  <a:pt x="2514" y="736"/>
                </a:lnTo>
                <a:lnTo>
                  <a:pt x="2514" y="736"/>
                </a:lnTo>
                <a:lnTo>
                  <a:pt x="2514" y="736"/>
                </a:lnTo>
                <a:lnTo>
                  <a:pt x="2516" y="734"/>
                </a:lnTo>
                <a:lnTo>
                  <a:pt x="2516" y="734"/>
                </a:lnTo>
                <a:lnTo>
                  <a:pt x="2516" y="734"/>
                </a:lnTo>
                <a:lnTo>
                  <a:pt x="2516" y="736"/>
                </a:lnTo>
                <a:lnTo>
                  <a:pt x="2516" y="736"/>
                </a:lnTo>
                <a:lnTo>
                  <a:pt x="2516" y="738"/>
                </a:lnTo>
                <a:lnTo>
                  <a:pt x="2516" y="738"/>
                </a:lnTo>
                <a:close/>
                <a:moveTo>
                  <a:pt x="2512" y="717"/>
                </a:moveTo>
                <a:lnTo>
                  <a:pt x="2510" y="717"/>
                </a:lnTo>
                <a:lnTo>
                  <a:pt x="2510" y="719"/>
                </a:lnTo>
                <a:lnTo>
                  <a:pt x="2512" y="719"/>
                </a:lnTo>
                <a:lnTo>
                  <a:pt x="2512" y="717"/>
                </a:lnTo>
                <a:lnTo>
                  <a:pt x="2514" y="717"/>
                </a:lnTo>
                <a:lnTo>
                  <a:pt x="2514" y="717"/>
                </a:lnTo>
                <a:lnTo>
                  <a:pt x="2512" y="717"/>
                </a:lnTo>
                <a:close/>
                <a:moveTo>
                  <a:pt x="2661" y="816"/>
                </a:moveTo>
                <a:lnTo>
                  <a:pt x="2663" y="816"/>
                </a:lnTo>
                <a:lnTo>
                  <a:pt x="2665" y="816"/>
                </a:lnTo>
                <a:lnTo>
                  <a:pt x="2667" y="816"/>
                </a:lnTo>
                <a:lnTo>
                  <a:pt x="2667" y="816"/>
                </a:lnTo>
                <a:lnTo>
                  <a:pt x="2667" y="816"/>
                </a:lnTo>
                <a:lnTo>
                  <a:pt x="2665" y="814"/>
                </a:lnTo>
                <a:lnTo>
                  <a:pt x="2663" y="814"/>
                </a:lnTo>
                <a:lnTo>
                  <a:pt x="2661" y="814"/>
                </a:lnTo>
                <a:lnTo>
                  <a:pt x="2661" y="814"/>
                </a:lnTo>
                <a:lnTo>
                  <a:pt x="2661" y="816"/>
                </a:lnTo>
                <a:close/>
                <a:moveTo>
                  <a:pt x="2764" y="166"/>
                </a:moveTo>
                <a:lnTo>
                  <a:pt x="2764" y="168"/>
                </a:lnTo>
                <a:lnTo>
                  <a:pt x="2768" y="174"/>
                </a:lnTo>
                <a:lnTo>
                  <a:pt x="2770" y="174"/>
                </a:lnTo>
                <a:lnTo>
                  <a:pt x="2772" y="174"/>
                </a:lnTo>
                <a:lnTo>
                  <a:pt x="2776" y="176"/>
                </a:lnTo>
                <a:lnTo>
                  <a:pt x="2778" y="178"/>
                </a:lnTo>
                <a:lnTo>
                  <a:pt x="2780" y="180"/>
                </a:lnTo>
                <a:lnTo>
                  <a:pt x="2783" y="180"/>
                </a:lnTo>
                <a:lnTo>
                  <a:pt x="2783" y="178"/>
                </a:lnTo>
                <a:lnTo>
                  <a:pt x="2780" y="176"/>
                </a:lnTo>
                <a:lnTo>
                  <a:pt x="2780" y="174"/>
                </a:lnTo>
                <a:lnTo>
                  <a:pt x="2778" y="174"/>
                </a:lnTo>
                <a:lnTo>
                  <a:pt x="2776" y="172"/>
                </a:lnTo>
                <a:lnTo>
                  <a:pt x="2774" y="170"/>
                </a:lnTo>
                <a:lnTo>
                  <a:pt x="2770" y="170"/>
                </a:lnTo>
                <a:lnTo>
                  <a:pt x="2770" y="168"/>
                </a:lnTo>
                <a:lnTo>
                  <a:pt x="2770" y="168"/>
                </a:lnTo>
                <a:lnTo>
                  <a:pt x="2768" y="166"/>
                </a:lnTo>
                <a:lnTo>
                  <a:pt x="2770" y="166"/>
                </a:lnTo>
                <a:lnTo>
                  <a:pt x="2768" y="164"/>
                </a:lnTo>
                <a:lnTo>
                  <a:pt x="2766" y="162"/>
                </a:lnTo>
                <a:lnTo>
                  <a:pt x="2764" y="159"/>
                </a:lnTo>
                <a:lnTo>
                  <a:pt x="2762" y="159"/>
                </a:lnTo>
                <a:lnTo>
                  <a:pt x="2762" y="162"/>
                </a:lnTo>
                <a:lnTo>
                  <a:pt x="2762" y="164"/>
                </a:lnTo>
                <a:lnTo>
                  <a:pt x="2764" y="166"/>
                </a:lnTo>
                <a:close/>
                <a:moveTo>
                  <a:pt x="2808" y="457"/>
                </a:moveTo>
                <a:lnTo>
                  <a:pt x="2808" y="457"/>
                </a:lnTo>
                <a:lnTo>
                  <a:pt x="2806" y="457"/>
                </a:lnTo>
                <a:lnTo>
                  <a:pt x="2804" y="457"/>
                </a:lnTo>
                <a:lnTo>
                  <a:pt x="2801" y="459"/>
                </a:lnTo>
                <a:lnTo>
                  <a:pt x="2801" y="459"/>
                </a:lnTo>
                <a:lnTo>
                  <a:pt x="2801" y="459"/>
                </a:lnTo>
                <a:lnTo>
                  <a:pt x="2799" y="459"/>
                </a:lnTo>
                <a:lnTo>
                  <a:pt x="2799" y="461"/>
                </a:lnTo>
                <a:lnTo>
                  <a:pt x="2799" y="463"/>
                </a:lnTo>
                <a:lnTo>
                  <a:pt x="2801" y="463"/>
                </a:lnTo>
                <a:lnTo>
                  <a:pt x="2801" y="463"/>
                </a:lnTo>
                <a:lnTo>
                  <a:pt x="2801" y="461"/>
                </a:lnTo>
                <a:lnTo>
                  <a:pt x="2801" y="461"/>
                </a:lnTo>
                <a:lnTo>
                  <a:pt x="2804" y="461"/>
                </a:lnTo>
                <a:lnTo>
                  <a:pt x="2804" y="461"/>
                </a:lnTo>
                <a:lnTo>
                  <a:pt x="2806" y="461"/>
                </a:lnTo>
                <a:lnTo>
                  <a:pt x="2808" y="461"/>
                </a:lnTo>
                <a:lnTo>
                  <a:pt x="2808" y="459"/>
                </a:lnTo>
                <a:lnTo>
                  <a:pt x="2810" y="459"/>
                </a:lnTo>
                <a:lnTo>
                  <a:pt x="2812" y="459"/>
                </a:lnTo>
                <a:lnTo>
                  <a:pt x="2812" y="457"/>
                </a:lnTo>
                <a:lnTo>
                  <a:pt x="2812" y="457"/>
                </a:lnTo>
                <a:lnTo>
                  <a:pt x="2812" y="457"/>
                </a:lnTo>
                <a:lnTo>
                  <a:pt x="2810" y="457"/>
                </a:lnTo>
                <a:lnTo>
                  <a:pt x="2808" y="457"/>
                </a:lnTo>
                <a:close/>
                <a:moveTo>
                  <a:pt x="2594" y="631"/>
                </a:moveTo>
                <a:lnTo>
                  <a:pt x="2596" y="631"/>
                </a:lnTo>
                <a:lnTo>
                  <a:pt x="2596" y="631"/>
                </a:lnTo>
                <a:lnTo>
                  <a:pt x="2596" y="629"/>
                </a:lnTo>
                <a:lnTo>
                  <a:pt x="2596" y="629"/>
                </a:lnTo>
                <a:lnTo>
                  <a:pt x="2596" y="629"/>
                </a:lnTo>
                <a:lnTo>
                  <a:pt x="2596" y="629"/>
                </a:lnTo>
                <a:lnTo>
                  <a:pt x="2596" y="629"/>
                </a:lnTo>
                <a:lnTo>
                  <a:pt x="2594" y="629"/>
                </a:lnTo>
                <a:lnTo>
                  <a:pt x="2594" y="629"/>
                </a:lnTo>
                <a:lnTo>
                  <a:pt x="2594" y="629"/>
                </a:lnTo>
                <a:lnTo>
                  <a:pt x="2594" y="631"/>
                </a:lnTo>
                <a:lnTo>
                  <a:pt x="2594" y="631"/>
                </a:lnTo>
                <a:lnTo>
                  <a:pt x="2594" y="631"/>
                </a:lnTo>
                <a:close/>
                <a:moveTo>
                  <a:pt x="2791" y="512"/>
                </a:moveTo>
                <a:lnTo>
                  <a:pt x="2793" y="512"/>
                </a:lnTo>
                <a:lnTo>
                  <a:pt x="2793" y="512"/>
                </a:lnTo>
                <a:lnTo>
                  <a:pt x="2791" y="512"/>
                </a:lnTo>
                <a:lnTo>
                  <a:pt x="2789" y="512"/>
                </a:lnTo>
                <a:lnTo>
                  <a:pt x="2789" y="512"/>
                </a:lnTo>
                <a:lnTo>
                  <a:pt x="2787" y="514"/>
                </a:lnTo>
                <a:lnTo>
                  <a:pt x="2787" y="514"/>
                </a:lnTo>
                <a:lnTo>
                  <a:pt x="2789" y="514"/>
                </a:lnTo>
                <a:lnTo>
                  <a:pt x="2791" y="512"/>
                </a:lnTo>
                <a:close/>
                <a:moveTo>
                  <a:pt x="2791" y="510"/>
                </a:moveTo>
                <a:lnTo>
                  <a:pt x="2791" y="508"/>
                </a:lnTo>
                <a:lnTo>
                  <a:pt x="2789" y="508"/>
                </a:lnTo>
                <a:lnTo>
                  <a:pt x="2789" y="508"/>
                </a:lnTo>
                <a:lnTo>
                  <a:pt x="2789" y="508"/>
                </a:lnTo>
                <a:lnTo>
                  <a:pt x="2787" y="510"/>
                </a:lnTo>
                <a:lnTo>
                  <a:pt x="2787" y="510"/>
                </a:lnTo>
                <a:lnTo>
                  <a:pt x="2787" y="512"/>
                </a:lnTo>
                <a:lnTo>
                  <a:pt x="2787" y="510"/>
                </a:lnTo>
                <a:lnTo>
                  <a:pt x="2791" y="510"/>
                </a:lnTo>
                <a:lnTo>
                  <a:pt x="2791" y="510"/>
                </a:lnTo>
                <a:close/>
                <a:moveTo>
                  <a:pt x="2797" y="461"/>
                </a:moveTo>
                <a:lnTo>
                  <a:pt x="2795" y="463"/>
                </a:lnTo>
                <a:lnTo>
                  <a:pt x="2795" y="466"/>
                </a:lnTo>
                <a:lnTo>
                  <a:pt x="2793" y="468"/>
                </a:lnTo>
                <a:lnTo>
                  <a:pt x="2795" y="466"/>
                </a:lnTo>
                <a:lnTo>
                  <a:pt x="2797" y="466"/>
                </a:lnTo>
                <a:lnTo>
                  <a:pt x="2797" y="463"/>
                </a:lnTo>
                <a:lnTo>
                  <a:pt x="2797" y="463"/>
                </a:lnTo>
                <a:lnTo>
                  <a:pt x="2797" y="461"/>
                </a:lnTo>
                <a:lnTo>
                  <a:pt x="2797" y="461"/>
                </a:lnTo>
                <a:close/>
                <a:moveTo>
                  <a:pt x="2820" y="443"/>
                </a:moveTo>
                <a:lnTo>
                  <a:pt x="2820" y="443"/>
                </a:lnTo>
                <a:lnTo>
                  <a:pt x="2818" y="443"/>
                </a:lnTo>
                <a:lnTo>
                  <a:pt x="2818" y="445"/>
                </a:lnTo>
                <a:lnTo>
                  <a:pt x="2816" y="445"/>
                </a:lnTo>
                <a:lnTo>
                  <a:pt x="2816" y="447"/>
                </a:lnTo>
                <a:lnTo>
                  <a:pt x="2818" y="447"/>
                </a:lnTo>
                <a:lnTo>
                  <a:pt x="2820" y="447"/>
                </a:lnTo>
                <a:lnTo>
                  <a:pt x="2820" y="447"/>
                </a:lnTo>
                <a:lnTo>
                  <a:pt x="2822" y="447"/>
                </a:lnTo>
                <a:lnTo>
                  <a:pt x="2822" y="447"/>
                </a:lnTo>
                <a:lnTo>
                  <a:pt x="2822" y="449"/>
                </a:lnTo>
                <a:lnTo>
                  <a:pt x="2824" y="449"/>
                </a:lnTo>
                <a:lnTo>
                  <a:pt x="2829" y="449"/>
                </a:lnTo>
                <a:lnTo>
                  <a:pt x="2831" y="447"/>
                </a:lnTo>
                <a:lnTo>
                  <a:pt x="2831" y="445"/>
                </a:lnTo>
                <a:lnTo>
                  <a:pt x="2831" y="443"/>
                </a:lnTo>
                <a:lnTo>
                  <a:pt x="2829" y="440"/>
                </a:lnTo>
                <a:lnTo>
                  <a:pt x="2827" y="438"/>
                </a:lnTo>
                <a:lnTo>
                  <a:pt x="2827" y="438"/>
                </a:lnTo>
                <a:lnTo>
                  <a:pt x="2827" y="438"/>
                </a:lnTo>
                <a:lnTo>
                  <a:pt x="2827" y="438"/>
                </a:lnTo>
                <a:lnTo>
                  <a:pt x="2827" y="440"/>
                </a:lnTo>
                <a:lnTo>
                  <a:pt x="2822" y="440"/>
                </a:lnTo>
                <a:lnTo>
                  <a:pt x="2822" y="440"/>
                </a:lnTo>
                <a:lnTo>
                  <a:pt x="2822" y="443"/>
                </a:lnTo>
                <a:lnTo>
                  <a:pt x="2822" y="443"/>
                </a:lnTo>
                <a:lnTo>
                  <a:pt x="2820" y="443"/>
                </a:lnTo>
                <a:close/>
                <a:moveTo>
                  <a:pt x="2873" y="426"/>
                </a:moveTo>
                <a:lnTo>
                  <a:pt x="2875" y="424"/>
                </a:lnTo>
                <a:lnTo>
                  <a:pt x="2879" y="424"/>
                </a:lnTo>
                <a:lnTo>
                  <a:pt x="2881" y="424"/>
                </a:lnTo>
                <a:lnTo>
                  <a:pt x="2881" y="422"/>
                </a:lnTo>
                <a:lnTo>
                  <a:pt x="2881" y="419"/>
                </a:lnTo>
                <a:lnTo>
                  <a:pt x="2883" y="419"/>
                </a:lnTo>
                <a:lnTo>
                  <a:pt x="2885" y="417"/>
                </a:lnTo>
                <a:lnTo>
                  <a:pt x="2885" y="417"/>
                </a:lnTo>
                <a:lnTo>
                  <a:pt x="2887" y="417"/>
                </a:lnTo>
                <a:lnTo>
                  <a:pt x="2889" y="415"/>
                </a:lnTo>
                <a:lnTo>
                  <a:pt x="2892" y="413"/>
                </a:lnTo>
                <a:lnTo>
                  <a:pt x="2892" y="413"/>
                </a:lnTo>
                <a:lnTo>
                  <a:pt x="2889" y="411"/>
                </a:lnTo>
                <a:lnTo>
                  <a:pt x="2889" y="411"/>
                </a:lnTo>
                <a:lnTo>
                  <a:pt x="2889" y="413"/>
                </a:lnTo>
                <a:lnTo>
                  <a:pt x="2887" y="413"/>
                </a:lnTo>
                <a:lnTo>
                  <a:pt x="2887" y="411"/>
                </a:lnTo>
                <a:lnTo>
                  <a:pt x="2887" y="409"/>
                </a:lnTo>
                <a:lnTo>
                  <a:pt x="2885" y="407"/>
                </a:lnTo>
                <a:lnTo>
                  <a:pt x="2885" y="407"/>
                </a:lnTo>
                <a:lnTo>
                  <a:pt x="2883" y="409"/>
                </a:lnTo>
                <a:lnTo>
                  <a:pt x="2883" y="409"/>
                </a:lnTo>
                <a:lnTo>
                  <a:pt x="2883" y="411"/>
                </a:lnTo>
                <a:lnTo>
                  <a:pt x="2883" y="411"/>
                </a:lnTo>
                <a:lnTo>
                  <a:pt x="2883" y="411"/>
                </a:lnTo>
                <a:lnTo>
                  <a:pt x="2881" y="413"/>
                </a:lnTo>
                <a:lnTo>
                  <a:pt x="2881" y="413"/>
                </a:lnTo>
                <a:lnTo>
                  <a:pt x="2879" y="415"/>
                </a:lnTo>
                <a:lnTo>
                  <a:pt x="2879" y="417"/>
                </a:lnTo>
                <a:lnTo>
                  <a:pt x="2879" y="417"/>
                </a:lnTo>
                <a:lnTo>
                  <a:pt x="2879" y="419"/>
                </a:lnTo>
                <a:lnTo>
                  <a:pt x="2877" y="417"/>
                </a:lnTo>
                <a:lnTo>
                  <a:pt x="2877" y="417"/>
                </a:lnTo>
                <a:lnTo>
                  <a:pt x="2877" y="419"/>
                </a:lnTo>
                <a:lnTo>
                  <a:pt x="2875" y="419"/>
                </a:lnTo>
                <a:lnTo>
                  <a:pt x="2873" y="419"/>
                </a:lnTo>
                <a:lnTo>
                  <a:pt x="2873" y="419"/>
                </a:lnTo>
                <a:lnTo>
                  <a:pt x="2873" y="419"/>
                </a:lnTo>
                <a:lnTo>
                  <a:pt x="2873" y="422"/>
                </a:lnTo>
                <a:lnTo>
                  <a:pt x="2873" y="422"/>
                </a:lnTo>
                <a:lnTo>
                  <a:pt x="2871" y="422"/>
                </a:lnTo>
                <a:lnTo>
                  <a:pt x="2868" y="424"/>
                </a:lnTo>
                <a:lnTo>
                  <a:pt x="2871" y="424"/>
                </a:lnTo>
                <a:lnTo>
                  <a:pt x="2873" y="426"/>
                </a:lnTo>
                <a:close/>
                <a:moveTo>
                  <a:pt x="2885" y="296"/>
                </a:moveTo>
                <a:lnTo>
                  <a:pt x="2885" y="294"/>
                </a:lnTo>
                <a:lnTo>
                  <a:pt x="2887" y="294"/>
                </a:lnTo>
                <a:lnTo>
                  <a:pt x="2887" y="292"/>
                </a:lnTo>
                <a:lnTo>
                  <a:pt x="2885" y="292"/>
                </a:lnTo>
                <a:lnTo>
                  <a:pt x="2881" y="292"/>
                </a:lnTo>
                <a:lnTo>
                  <a:pt x="2881" y="292"/>
                </a:lnTo>
                <a:lnTo>
                  <a:pt x="2881" y="294"/>
                </a:lnTo>
                <a:lnTo>
                  <a:pt x="2885" y="296"/>
                </a:lnTo>
                <a:close/>
                <a:moveTo>
                  <a:pt x="2894" y="409"/>
                </a:moveTo>
                <a:lnTo>
                  <a:pt x="2894" y="411"/>
                </a:lnTo>
                <a:lnTo>
                  <a:pt x="2894" y="411"/>
                </a:lnTo>
                <a:lnTo>
                  <a:pt x="2896" y="411"/>
                </a:lnTo>
                <a:lnTo>
                  <a:pt x="2898" y="411"/>
                </a:lnTo>
                <a:lnTo>
                  <a:pt x="2898" y="411"/>
                </a:lnTo>
                <a:lnTo>
                  <a:pt x="2898" y="409"/>
                </a:lnTo>
                <a:lnTo>
                  <a:pt x="2898" y="409"/>
                </a:lnTo>
                <a:lnTo>
                  <a:pt x="2896" y="407"/>
                </a:lnTo>
                <a:lnTo>
                  <a:pt x="2896" y="407"/>
                </a:lnTo>
                <a:lnTo>
                  <a:pt x="2896" y="407"/>
                </a:lnTo>
                <a:lnTo>
                  <a:pt x="2894" y="407"/>
                </a:lnTo>
                <a:lnTo>
                  <a:pt x="2894" y="405"/>
                </a:lnTo>
                <a:lnTo>
                  <a:pt x="2892" y="407"/>
                </a:lnTo>
                <a:lnTo>
                  <a:pt x="2892" y="407"/>
                </a:lnTo>
                <a:lnTo>
                  <a:pt x="2894" y="409"/>
                </a:lnTo>
                <a:close/>
                <a:moveTo>
                  <a:pt x="2814" y="459"/>
                </a:moveTo>
                <a:lnTo>
                  <a:pt x="2816" y="459"/>
                </a:lnTo>
                <a:lnTo>
                  <a:pt x="2820" y="459"/>
                </a:lnTo>
                <a:lnTo>
                  <a:pt x="2824" y="455"/>
                </a:lnTo>
                <a:lnTo>
                  <a:pt x="2827" y="457"/>
                </a:lnTo>
                <a:lnTo>
                  <a:pt x="2827" y="455"/>
                </a:lnTo>
                <a:lnTo>
                  <a:pt x="2829" y="455"/>
                </a:lnTo>
                <a:lnTo>
                  <a:pt x="2829" y="453"/>
                </a:lnTo>
                <a:lnTo>
                  <a:pt x="2831" y="453"/>
                </a:lnTo>
                <a:lnTo>
                  <a:pt x="2831" y="455"/>
                </a:lnTo>
                <a:lnTo>
                  <a:pt x="2831" y="455"/>
                </a:lnTo>
                <a:lnTo>
                  <a:pt x="2835" y="455"/>
                </a:lnTo>
                <a:lnTo>
                  <a:pt x="2837" y="453"/>
                </a:lnTo>
                <a:lnTo>
                  <a:pt x="2837" y="453"/>
                </a:lnTo>
                <a:lnTo>
                  <a:pt x="2837" y="453"/>
                </a:lnTo>
                <a:lnTo>
                  <a:pt x="2839" y="453"/>
                </a:lnTo>
                <a:lnTo>
                  <a:pt x="2839" y="453"/>
                </a:lnTo>
                <a:lnTo>
                  <a:pt x="2841" y="451"/>
                </a:lnTo>
                <a:lnTo>
                  <a:pt x="2843" y="449"/>
                </a:lnTo>
                <a:lnTo>
                  <a:pt x="2845" y="449"/>
                </a:lnTo>
                <a:lnTo>
                  <a:pt x="2848" y="447"/>
                </a:lnTo>
                <a:lnTo>
                  <a:pt x="2848" y="445"/>
                </a:lnTo>
                <a:lnTo>
                  <a:pt x="2845" y="443"/>
                </a:lnTo>
                <a:lnTo>
                  <a:pt x="2845" y="443"/>
                </a:lnTo>
                <a:lnTo>
                  <a:pt x="2843" y="440"/>
                </a:lnTo>
                <a:lnTo>
                  <a:pt x="2843" y="443"/>
                </a:lnTo>
                <a:lnTo>
                  <a:pt x="2843" y="443"/>
                </a:lnTo>
                <a:lnTo>
                  <a:pt x="2841" y="443"/>
                </a:lnTo>
                <a:lnTo>
                  <a:pt x="2841" y="443"/>
                </a:lnTo>
                <a:lnTo>
                  <a:pt x="2841" y="445"/>
                </a:lnTo>
                <a:lnTo>
                  <a:pt x="2841" y="445"/>
                </a:lnTo>
                <a:lnTo>
                  <a:pt x="2841" y="447"/>
                </a:lnTo>
                <a:lnTo>
                  <a:pt x="2839" y="447"/>
                </a:lnTo>
                <a:lnTo>
                  <a:pt x="2837" y="449"/>
                </a:lnTo>
                <a:lnTo>
                  <a:pt x="2837" y="449"/>
                </a:lnTo>
                <a:lnTo>
                  <a:pt x="2837" y="449"/>
                </a:lnTo>
                <a:lnTo>
                  <a:pt x="2839" y="445"/>
                </a:lnTo>
                <a:lnTo>
                  <a:pt x="2839" y="443"/>
                </a:lnTo>
                <a:lnTo>
                  <a:pt x="2839" y="440"/>
                </a:lnTo>
                <a:lnTo>
                  <a:pt x="2837" y="438"/>
                </a:lnTo>
                <a:lnTo>
                  <a:pt x="2837" y="438"/>
                </a:lnTo>
                <a:lnTo>
                  <a:pt x="2839" y="436"/>
                </a:lnTo>
                <a:lnTo>
                  <a:pt x="2841" y="432"/>
                </a:lnTo>
                <a:lnTo>
                  <a:pt x="2841" y="432"/>
                </a:lnTo>
                <a:lnTo>
                  <a:pt x="2841" y="430"/>
                </a:lnTo>
                <a:lnTo>
                  <a:pt x="2839" y="430"/>
                </a:lnTo>
                <a:lnTo>
                  <a:pt x="2837" y="432"/>
                </a:lnTo>
                <a:lnTo>
                  <a:pt x="2835" y="434"/>
                </a:lnTo>
                <a:lnTo>
                  <a:pt x="2835" y="434"/>
                </a:lnTo>
                <a:lnTo>
                  <a:pt x="2833" y="436"/>
                </a:lnTo>
                <a:lnTo>
                  <a:pt x="2831" y="438"/>
                </a:lnTo>
                <a:lnTo>
                  <a:pt x="2831" y="440"/>
                </a:lnTo>
                <a:lnTo>
                  <a:pt x="2833" y="440"/>
                </a:lnTo>
                <a:lnTo>
                  <a:pt x="2833" y="440"/>
                </a:lnTo>
                <a:lnTo>
                  <a:pt x="2833" y="443"/>
                </a:lnTo>
                <a:lnTo>
                  <a:pt x="2831" y="449"/>
                </a:lnTo>
                <a:lnTo>
                  <a:pt x="2827" y="453"/>
                </a:lnTo>
                <a:lnTo>
                  <a:pt x="2818" y="453"/>
                </a:lnTo>
                <a:lnTo>
                  <a:pt x="2816" y="455"/>
                </a:lnTo>
                <a:lnTo>
                  <a:pt x="2814" y="457"/>
                </a:lnTo>
                <a:lnTo>
                  <a:pt x="2814" y="459"/>
                </a:lnTo>
                <a:close/>
                <a:moveTo>
                  <a:pt x="2680" y="784"/>
                </a:moveTo>
                <a:lnTo>
                  <a:pt x="2682" y="784"/>
                </a:lnTo>
                <a:lnTo>
                  <a:pt x="2680" y="784"/>
                </a:lnTo>
                <a:lnTo>
                  <a:pt x="2678" y="784"/>
                </a:lnTo>
                <a:lnTo>
                  <a:pt x="2680" y="784"/>
                </a:lnTo>
                <a:close/>
                <a:moveTo>
                  <a:pt x="2680" y="637"/>
                </a:moveTo>
                <a:lnTo>
                  <a:pt x="2680" y="637"/>
                </a:lnTo>
                <a:lnTo>
                  <a:pt x="2680" y="637"/>
                </a:lnTo>
                <a:lnTo>
                  <a:pt x="2680" y="637"/>
                </a:lnTo>
                <a:lnTo>
                  <a:pt x="2680" y="640"/>
                </a:lnTo>
                <a:lnTo>
                  <a:pt x="2680" y="642"/>
                </a:lnTo>
                <a:lnTo>
                  <a:pt x="2680" y="642"/>
                </a:lnTo>
                <a:lnTo>
                  <a:pt x="2680" y="642"/>
                </a:lnTo>
                <a:lnTo>
                  <a:pt x="2682" y="644"/>
                </a:lnTo>
                <a:lnTo>
                  <a:pt x="2682" y="640"/>
                </a:lnTo>
                <a:lnTo>
                  <a:pt x="2680" y="637"/>
                </a:lnTo>
                <a:close/>
                <a:moveTo>
                  <a:pt x="2678" y="791"/>
                </a:moveTo>
                <a:lnTo>
                  <a:pt x="2678" y="788"/>
                </a:lnTo>
                <a:lnTo>
                  <a:pt x="2678" y="786"/>
                </a:lnTo>
                <a:lnTo>
                  <a:pt x="2676" y="788"/>
                </a:lnTo>
                <a:lnTo>
                  <a:pt x="2676" y="788"/>
                </a:lnTo>
                <a:lnTo>
                  <a:pt x="2676" y="788"/>
                </a:lnTo>
                <a:lnTo>
                  <a:pt x="2678" y="791"/>
                </a:lnTo>
                <a:close/>
                <a:moveTo>
                  <a:pt x="2510" y="682"/>
                </a:moveTo>
                <a:lnTo>
                  <a:pt x="2510" y="684"/>
                </a:lnTo>
                <a:lnTo>
                  <a:pt x="2510" y="684"/>
                </a:lnTo>
                <a:lnTo>
                  <a:pt x="2510" y="686"/>
                </a:lnTo>
                <a:lnTo>
                  <a:pt x="2510" y="686"/>
                </a:lnTo>
                <a:lnTo>
                  <a:pt x="2508" y="686"/>
                </a:lnTo>
                <a:lnTo>
                  <a:pt x="2508" y="686"/>
                </a:lnTo>
                <a:lnTo>
                  <a:pt x="2506" y="684"/>
                </a:lnTo>
                <a:lnTo>
                  <a:pt x="2506" y="684"/>
                </a:lnTo>
                <a:lnTo>
                  <a:pt x="2506" y="684"/>
                </a:lnTo>
                <a:lnTo>
                  <a:pt x="2506" y="686"/>
                </a:lnTo>
                <a:lnTo>
                  <a:pt x="2506" y="686"/>
                </a:lnTo>
                <a:lnTo>
                  <a:pt x="2504" y="686"/>
                </a:lnTo>
                <a:lnTo>
                  <a:pt x="2506" y="688"/>
                </a:lnTo>
                <a:lnTo>
                  <a:pt x="2506" y="688"/>
                </a:lnTo>
                <a:lnTo>
                  <a:pt x="2506" y="688"/>
                </a:lnTo>
                <a:lnTo>
                  <a:pt x="2506" y="688"/>
                </a:lnTo>
                <a:lnTo>
                  <a:pt x="2506" y="688"/>
                </a:lnTo>
                <a:lnTo>
                  <a:pt x="2506" y="688"/>
                </a:lnTo>
                <a:lnTo>
                  <a:pt x="2506" y="690"/>
                </a:lnTo>
                <a:lnTo>
                  <a:pt x="2506" y="690"/>
                </a:lnTo>
                <a:lnTo>
                  <a:pt x="2508" y="690"/>
                </a:lnTo>
                <a:lnTo>
                  <a:pt x="2508" y="690"/>
                </a:lnTo>
                <a:lnTo>
                  <a:pt x="2508" y="692"/>
                </a:lnTo>
                <a:lnTo>
                  <a:pt x="2506" y="692"/>
                </a:lnTo>
                <a:lnTo>
                  <a:pt x="2506" y="692"/>
                </a:lnTo>
                <a:lnTo>
                  <a:pt x="2506" y="694"/>
                </a:lnTo>
                <a:lnTo>
                  <a:pt x="2506" y="694"/>
                </a:lnTo>
                <a:lnTo>
                  <a:pt x="2506" y="694"/>
                </a:lnTo>
                <a:lnTo>
                  <a:pt x="2508" y="694"/>
                </a:lnTo>
                <a:lnTo>
                  <a:pt x="2508" y="692"/>
                </a:lnTo>
                <a:lnTo>
                  <a:pt x="2510" y="692"/>
                </a:lnTo>
                <a:lnTo>
                  <a:pt x="2510" y="690"/>
                </a:lnTo>
                <a:lnTo>
                  <a:pt x="2512" y="690"/>
                </a:lnTo>
                <a:lnTo>
                  <a:pt x="2514" y="688"/>
                </a:lnTo>
                <a:lnTo>
                  <a:pt x="2514" y="688"/>
                </a:lnTo>
                <a:lnTo>
                  <a:pt x="2514" y="688"/>
                </a:lnTo>
                <a:lnTo>
                  <a:pt x="2514" y="688"/>
                </a:lnTo>
                <a:lnTo>
                  <a:pt x="2512" y="688"/>
                </a:lnTo>
                <a:lnTo>
                  <a:pt x="2514" y="686"/>
                </a:lnTo>
                <a:lnTo>
                  <a:pt x="2514" y="686"/>
                </a:lnTo>
                <a:lnTo>
                  <a:pt x="2516" y="686"/>
                </a:lnTo>
                <a:lnTo>
                  <a:pt x="2519" y="682"/>
                </a:lnTo>
                <a:lnTo>
                  <a:pt x="2519" y="679"/>
                </a:lnTo>
                <a:lnTo>
                  <a:pt x="2519" y="679"/>
                </a:lnTo>
                <a:lnTo>
                  <a:pt x="2516" y="679"/>
                </a:lnTo>
                <a:lnTo>
                  <a:pt x="2516" y="679"/>
                </a:lnTo>
                <a:lnTo>
                  <a:pt x="2512" y="682"/>
                </a:lnTo>
                <a:lnTo>
                  <a:pt x="2510" y="682"/>
                </a:lnTo>
                <a:close/>
                <a:moveTo>
                  <a:pt x="2722" y="572"/>
                </a:moveTo>
                <a:lnTo>
                  <a:pt x="2724" y="572"/>
                </a:lnTo>
                <a:lnTo>
                  <a:pt x="2726" y="572"/>
                </a:lnTo>
                <a:lnTo>
                  <a:pt x="2726" y="572"/>
                </a:lnTo>
                <a:lnTo>
                  <a:pt x="2726" y="570"/>
                </a:lnTo>
                <a:lnTo>
                  <a:pt x="2724" y="570"/>
                </a:lnTo>
                <a:lnTo>
                  <a:pt x="2722" y="570"/>
                </a:lnTo>
                <a:lnTo>
                  <a:pt x="2722" y="572"/>
                </a:lnTo>
                <a:lnTo>
                  <a:pt x="2722" y="572"/>
                </a:lnTo>
                <a:lnTo>
                  <a:pt x="2722" y="572"/>
                </a:lnTo>
                <a:close/>
                <a:moveTo>
                  <a:pt x="2768" y="535"/>
                </a:moveTo>
                <a:lnTo>
                  <a:pt x="2764" y="537"/>
                </a:lnTo>
                <a:lnTo>
                  <a:pt x="2764" y="539"/>
                </a:lnTo>
                <a:lnTo>
                  <a:pt x="2764" y="539"/>
                </a:lnTo>
                <a:lnTo>
                  <a:pt x="2768" y="539"/>
                </a:lnTo>
                <a:lnTo>
                  <a:pt x="2770" y="539"/>
                </a:lnTo>
                <a:lnTo>
                  <a:pt x="2770" y="539"/>
                </a:lnTo>
                <a:lnTo>
                  <a:pt x="2770" y="537"/>
                </a:lnTo>
                <a:lnTo>
                  <a:pt x="2770" y="535"/>
                </a:lnTo>
                <a:lnTo>
                  <a:pt x="2768" y="535"/>
                </a:lnTo>
                <a:close/>
                <a:moveTo>
                  <a:pt x="2680" y="623"/>
                </a:moveTo>
                <a:lnTo>
                  <a:pt x="2680" y="623"/>
                </a:lnTo>
                <a:lnTo>
                  <a:pt x="2680" y="621"/>
                </a:lnTo>
                <a:lnTo>
                  <a:pt x="2678" y="621"/>
                </a:lnTo>
                <a:lnTo>
                  <a:pt x="2678" y="621"/>
                </a:lnTo>
                <a:lnTo>
                  <a:pt x="2678" y="623"/>
                </a:lnTo>
                <a:lnTo>
                  <a:pt x="2678" y="623"/>
                </a:lnTo>
                <a:lnTo>
                  <a:pt x="2680" y="623"/>
                </a:lnTo>
                <a:close/>
                <a:moveTo>
                  <a:pt x="2730" y="566"/>
                </a:moveTo>
                <a:lnTo>
                  <a:pt x="2734" y="564"/>
                </a:lnTo>
                <a:lnTo>
                  <a:pt x="2734" y="564"/>
                </a:lnTo>
                <a:lnTo>
                  <a:pt x="2734" y="564"/>
                </a:lnTo>
                <a:lnTo>
                  <a:pt x="2734" y="562"/>
                </a:lnTo>
                <a:lnTo>
                  <a:pt x="2734" y="562"/>
                </a:lnTo>
                <a:lnTo>
                  <a:pt x="2734" y="564"/>
                </a:lnTo>
                <a:lnTo>
                  <a:pt x="2730" y="564"/>
                </a:lnTo>
                <a:lnTo>
                  <a:pt x="2728" y="566"/>
                </a:lnTo>
                <a:lnTo>
                  <a:pt x="2728" y="566"/>
                </a:lnTo>
                <a:lnTo>
                  <a:pt x="2730" y="566"/>
                </a:lnTo>
                <a:close/>
                <a:moveTo>
                  <a:pt x="2778" y="520"/>
                </a:moveTo>
                <a:lnTo>
                  <a:pt x="2778" y="520"/>
                </a:lnTo>
                <a:lnTo>
                  <a:pt x="2778" y="520"/>
                </a:lnTo>
                <a:lnTo>
                  <a:pt x="2780" y="520"/>
                </a:lnTo>
                <a:lnTo>
                  <a:pt x="2780" y="520"/>
                </a:lnTo>
                <a:lnTo>
                  <a:pt x="2783" y="520"/>
                </a:lnTo>
                <a:lnTo>
                  <a:pt x="2780" y="518"/>
                </a:lnTo>
                <a:lnTo>
                  <a:pt x="2780" y="518"/>
                </a:lnTo>
                <a:lnTo>
                  <a:pt x="2778" y="520"/>
                </a:lnTo>
                <a:close/>
                <a:moveTo>
                  <a:pt x="1444" y="654"/>
                </a:moveTo>
                <a:lnTo>
                  <a:pt x="1446" y="654"/>
                </a:lnTo>
                <a:lnTo>
                  <a:pt x="1446" y="654"/>
                </a:lnTo>
                <a:lnTo>
                  <a:pt x="1446" y="652"/>
                </a:lnTo>
                <a:lnTo>
                  <a:pt x="1446" y="652"/>
                </a:lnTo>
                <a:lnTo>
                  <a:pt x="1446" y="654"/>
                </a:lnTo>
                <a:lnTo>
                  <a:pt x="1444" y="654"/>
                </a:lnTo>
                <a:lnTo>
                  <a:pt x="1444" y="654"/>
                </a:lnTo>
                <a:lnTo>
                  <a:pt x="1444" y="654"/>
                </a:lnTo>
                <a:lnTo>
                  <a:pt x="1444" y="654"/>
                </a:lnTo>
                <a:close/>
                <a:moveTo>
                  <a:pt x="1490" y="566"/>
                </a:moveTo>
                <a:lnTo>
                  <a:pt x="1488" y="568"/>
                </a:lnTo>
                <a:lnTo>
                  <a:pt x="1492" y="570"/>
                </a:lnTo>
                <a:lnTo>
                  <a:pt x="1494" y="572"/>
                </a:lnTo>
                <a:lnTo>
                  <a:pt x="1496" y="572"/>
                </a:lnTo>
                <a:lnTo>
                  <a:pt x="1496" y="572"/>
                </a:lnTo>
                <a:lnTo>
                  <a:pt x="1498" y="570"/>
                </a:lnTo>
                <a:lnTo>
                  <a:pt x="1496" y="568"/>
                </a:lnTo>
                <a:lnTo>
                  <a:pt x="1490" y="566"/>
                </a:lnTo>
                <a:close/>
                <a:moveTo>
                  <a:pt x="1530" y="587"/>
                </a:moveTo>
                <a:lnTo>
                  <a:pt x="1527" y="587"/>
                </a:lnTo>
                <a:lnTo>
                  <a:pt x="1527" y="587"/>
                </a:lnTo>
                <a:lnTo>
                  <a:pt x="1527" y="587"/>
                </a:lnTo>
                <a:lnTo>
                  <a:pt x="1527" y="587"/>
                </a:lnTo>
                <a:lnTo>
                  <a:pt x="1527" y="589"/>
                </a:lnTo>
                <a:lnTo>
                  <a:pt x="1532" y="589"/>
                </a:lnTo>
                <a:lnTo>
                  <a:pt x="1536" y="589"/>
                </a:lnTo>
                <a:lnTo>
                  <a:pt x="1536" y="589"/>
                </a:lnTo>
                <a:lnTo>
                  <a:pt x="1536" y="589"/>
                </a:lnTo>
                <a:lnTo>
                  <a:pt x="1536" y="589"/>
                </a:lnTo>
                <a:lnTo>
                  <a:pt x="1534" y="587"/>
                </a:lnTo>
                <a:lnTo>
                  <a:pt x="1530" y="587"/>
                </a:lnTo>
                <a:close/>
                <a:moveTo>
                  <a:pt x="1458" y="732"/>
                </a:moveTo>
                <a:lnTo>
                  <a:pt x="1460" y="732"/>
                </a:lnTo>
                <a:lnTo>
                  <a:pt x="1460" y="732"/>
                </a:lnTo>
                <a:lnTo>
                  <a:pt x="1463" y="730"/>
                </a:lnTo>
                <a:lnTo>
                  <a:pt x="1463" y="728"/>
                </a:lnTo>
                <a:lnTo>
                  <a:pt x="1465" y="726"/>
                </a:lnTo>
                <a:lnTo>
                  <a:pt x="1465" y="723"/>
                </a:lnTo>
                <a:lnTo>
                  <a:pt x="1465" y="723"/>
                </a:lnTo>
                <a:lnTo>
                  <a:pt x="1465" y="723"/>
                </a:lnTo>
                <a:lnTo>
                  <a:pt x="1465" y="723"/>
                </a:lnTo>
                <a:lnTo>
                  <a:pt x="1465" y="721"/>
                </a:lnTo>
                <a:lnTo>
                  <a:pt x="1463" y="721"/>
                </a:lnTo>
                <a:lnTo>
                  <a:pt x="1463" y="721"/>
                </a:lnTo>
                <a:lnTo>
                  <a:pt x="1463" y="721"/>
                </a:lnTo>
                <a:lnTo>
                  <a:pt x="1460" y="719"/>
                </a:lnTo>
                <a:lnTo>
                  <a:pt x="1460" y="719"/>
                </a:lnTo>
                <a:lnTo>
                  <a:pt x="1460" y="719"/>
                </a:lnTo>
                <a:lnTo>
                  <a:pt x="1460" y="719"/>
                </a:lnTo>
                <a:lnTo>
                  <a:pt x="1460" y="717"/>
                </a:lnTo>
                <a:lnTo>
                  <a:pt x="1458" y="717"/>
                </a:lnTo>
                <a:lnTo>
                  <a:pt x="1458" y="721"/>
                </a:lnTo>
                <a:lnTo>
                  <a:pt x="1458" y="723"/>
                </a:lnTo>
                <a:lnTo>
                  <a:pt x="1458" y="726"/>
                </a:lnTo>
                <a:lnTo>
                  <a:pt x="1456" y="726"/>
                </a:lnTo>
                <a:lnTo>
                  <a:pt x="1456" y="726"/>
                </a:lnTo>
                <a:lnTo>
                  <a:pt x="1454" y="726"/>
                </a:lnTo>
                <a:lnTo>
                  <a:pt x="1456" y="726"/>
                </a:lnTo>
                <a:lnTo>
                  <a:pt x="1456" y="723"/>
                </a:lnTo>
                <a:lnTo>
                  <a:pt x="1456" y="721"/>
                </a:lnTo>
                <a:lnTo>
                  <a:pt x="1456" y="719"/>
                </a:lnTo>
                <a:lnTo>
                  <a:pt x="1456" y="719"/>
                </a:lnTo>
                <a:lnTo>
                  <a:pt x="1456" y="719"/>
                </a:lnTo>
                <a:lnTo>
                  <a:pt x="1456" y="719"/>
                </a:lnTo>
                <a:lnTo>
                  <a:pt x="1456" y="721"/>
                </a:lnTo>
                <a:lnTo>
                  <a:pt x="1456" y="721"/>
                </a:lnTo>
                <a:lnTo>
                  <a:pt x="1456" y="723"/>
                </a:lnTo>
                <a:lnTo>
                  <a:pt x="1454" y="726"/>
                </a:lnTo>
                <a:lnTo>
                  <a:pt x="1452" y="728"/>
                </a:lnTo>
                <a:lnTo>
                  <a:pt x="1448" y="732"/>
                </a:lnTo>
                <a:lnTo>
                  <a:pt x="1448" y="732"/>
                </a:lnTo>
                <a:lnTo>
                  <a:pt x="1450" y="732"/>
                </a:lnTo>
                <a:lnTo>
                  <a:pt x="1450" y="732"/>
                </a:lnTo>
                <a:lnTo>
                  <a:pt x="1452" y="732"/>
                </a:lnTo>
                <a:lnTo>
                  <a:pt x="1454" y="728"/>
                </a:lnTo>
                <a:lnTo>
                  <a:pt x="1456" y="728"/>
                </a:lnTo>
                <a:lnTo>
                  <a:pt x="1456" y="728"/>
                </a:lnTo>
                <a:lnTo>
                  <a:pt x="1456" y="728"/>
                </a:lnTo>
                <a:lnTo>
                  <a:pt x="1452" y="734"/>
                </a:lnTo>
                <a:lnTo>
                  <a:pt x="1454" y="732"/>
                </a:lnTo>
                <a:lnTo>
                  <a:pt x="1456" y="732"/>
                </a:lnTo>
                <a:lnTo>
                  <a:pt x="1456" y="732"/>
                </a:lnTo>
                <a:lnTo>
                  <a:pt x="1456" y="732"/>
                </a:lnTo>
                <a:lnTo>
                  <a:pt x="1458" y="732"/>
                </a:lnTo>
                <a:lnTo>
                  <a:pt x="1460" y="726"/>
                </a:lnTo>
                <a:lnTo>
                  <a:pt x="1460" y="726"/>
                </a:lnTo>
                <a:lnTo>
                  <a:pt x="1460" y="726"/>
                </a:lnTo>
                <a:lnTo>
                  <a:pt x="1460" y="728"/>
                </a:lnTo>
                <a:lnTo>
                  <a:pt x="1460" y="728"/>
                </a:lnTo>
                <a:lnTo>
                  <a:pt x="1458" y="732"/>
                </a:lnTo>
                <a:close/>
                <a:moveTo>
                  <a:pt x="1423" y="791"/>
                </a:moveTo>
                <a:lnTo>
                  <a:pt x="1429" y="793"/>
                </a:lnTo>
                <a:lnTo>
                  <a:pt x="1433" y="795"/>
                </a:lnTo>
                <a:lnTo>
                  <a:pt x="1433" y="795"/>
                </a:lnTo>
                <a:lnTo>
                  <a:pt x="1437" y="795"/>
                </a:lnTo>
                <a:lnTo>
                  <a:pt x="1437" y="795"/>
                </a:lnTo>
                <a:lnTo>
                  <a:pt x="1439" y="795"/>
                </a:lnTo>
                <a:lnTo>
                  <a:pt x="1439" y="793"/>
                </a:lnTo>
                <a:lnTo>
                  <a:pt x="1437" y="791"/>
                </a:lnTo>
                <a:lnTo>
                  <a:pt x="1435" y="788"/>
                </a:lnTo>
                <a:lnTo>
                  <a:pt x="1433" y="786"/>
                </a:lnTo>
                <a:lnTo>
                  <a:pt x="1429" y="784"/>
                </a:lnTo>
                <a:lnTo>
                  <a:pt x="1423" y="786"/>
                </a:lnTo>
                <a:lnTo>
                  <a:pt x="1421" y="786"/>
                </a:lnTo>
                <a:lnTo>
                  <a:pt x="1421" y="786"/>
                </a:lnTo>
                <a:lnTo>
                  <a:pt x="1419" y="788"/>
                </a:lnTo>
                <a:lnTo>
                  <a:pt x="1421" y="788"/>
                </a:lnTo>
                <a:lnTo>
                  <a:pt x="1423" y="791"/>
                </a:lnTo>
                <a:close/>
                <a:moveTo>
                  <a:pt x="1421" y="585"/>
                </a:moveTo>
                <a:lnTo>
                  <a:pt x="1421" y="583"/>
                </a:lnTo>
                <a:lnTo>
                  <a:pt x="1421" y="583"/>
                </a:lnTo>
                <a:lnTo>
                  <a:pt x="1421" y="583"/>
                </a:lnTo>
                <a:lnTo>
                  <a:pt x="1419" y="581"/>
                </a:lnTo>
                <a:lnTo>
                  <a:pt x="1419" y="581"/>
                </a:lnTo>
                <a:lnTo>
                  <a:pt x="1416" y="581"/>
                </a:lnTo>
                <a:lnTo>
                  <a:pt x="1412" y="583"/>
                </a:lnTo>
                <a:lnTo>
                  <a:pt x="1410" y="583"/>
                </a:lnTo>
                <a:lnTo>
                  <a:pt x="1406" y="583"/>
                </a:lnTo>
                <a:lnTo>
                  <a:pt x="1404" y="583"/>
                </a:lnTo>
                <a:lnTo>
                  <a:pt x="1404" y="583"/>
                </a:lnTo>
                <a:lnTo>
                  <a:pt x="1402" y="583"/>
                </a:lnTo>
                <a:lnTo>
                  <a:pt x="1400" y="583"/>
                </a:lnTo>
                <a:lnTo>
                  <a:pt x="1395" y="591"/>
                </a:lnTo>
                <a:lnTo>
                  <a:pt x="1391" y="593"/>
                </a:lnTo>
                <a:lnTo>
                  <a:pt x="1391" y="593"/>
                </a:lnTo>
                <a:lnTo>
                  <a:pt x="1391" y="593"/>
                </a:lnTo>
                <a:lnTo>
                  <a:pt x="1391" y="593"/>
                </a:lnTo>
                <a:lnTo>
                  <a:pt x="1393" y="596"/>
                </a:lnTo>
                <a:lnTo>
                  <a:pt x="1395" y="598"/>
                </a:lnTo>
                <a:lnTo>
                  <a:pt x="1395" y="600"/>
                </a:lnTo>
                <a:lnTo>
                  <a:pt x="1395" y="600"/>
                </a:lnTo>
                <a:lnTo>
                  <a:pt x="1400" y="598"/>
                </a:lnTo>
                <a:lnTo>
                  <a:pt x="1402" y="598"/>
                </a:lnTo>
                <a:lnTo>
                  <a:pt x="1404" y="600"/>
                </a:lnTo>
                <a:lnTo>
                  <a:pt x="1404" y="600"/>
                </a:lnTo>
                <a:lnTo>
                  <a:pt x="1406" y="598"/>
                </a:lnTo>
                <a:lnTo>
                  <a:pt x="1412" y="593"/>
                </a:lnTo>
                <a:lnTo>
                  <a:pt x="1412" y="593"/>
                </a:lnTo>
                <a:lnTo>
                  <a:pt x="1414" y="591"/>
                </a:lnTo>
                <a:lnTo>
                  <a:pt x="1419" y="589"/>
                </a:lnTo>
                <a:lnTo>
                  <a:pt x="1419" y="587"/>
                </a:lnTo>
                <a:lnTo>
                  <a:pt x="1421" y="585"/>
                </a:lnTo>
                <a:lnTo>
                  <a:pt x="1421" y="585"/>
                </a:lnTo>
                <a:close/>
                <a:moveTo>
                  <a:pt x="1444" y="564"/>
                </a:moveTo>
                <a:lnTo>
                  <a:pt x="1446" y="562"/>
                </a:lnTo>
                <a:lnTo>
                  <a:pt x="1442" y="562"/>
                </a:lnTo>
                <a:lnTo>
                  <a:pt x="1439" y="560"/>
                </a:lnTo>
                <a:lnTo>
                  <a:pt x="1439" y="560"/>
                </a:lnTo>
                <a:lnTo>
                  <a:pt x="1439" y="560"/>
                </a:lnTo>
                <a:lnTo>
                  <a:pt x="1439" y="558"/>
                </a:lnTo>
                <a:lnTo>
                  <a:pt x="1439" y="558"/>
                </a:lnTo>
                <a:lnTo>
                  <a:pt x="1437" y="556"/>
                </a:lnTo>
                <a:lnTo>
                  <a:pt x="1435" y="556"/>
                </a:lnTo>
                <a:lnTo>
                  <a:pt x="1433" y="558"/>
                </a:lnTo>
                <a:lnTo>
                  <a:pt x="1433" y="558"/>
                </a:lnTo>
                <a:lnTo>
                  <a:pt x="1433" y="558"/>
                </a:lnTo>
                <a:lnTo>
                  <a:pt x="1429" y="556"/>
                </a:lnTo>
                <a:lnTo>
                  <a:pt x="1425" y="558"/>
                </a:lnTo>
                <a:lnTo>
                  <a:pt x="1421" y="558"/>
                </a:lnTo>
                <a:lnTo>
                  <a:pt x="1421" y="558"/>
                </a:lnTo>
                <a:lnTo>
                  <a:pt x="1425" y="556"/>
                </a:lnTo>
                <a:lnTo>
                  <a:pt x="1425" y="556"/>
                </a:lnTo>
                <a:lnTo>
                  <a:pt x="1425" y="554"/>
                </a:lnTo>
                <a:lnTo>
                  <a:pt x="1425" y="554"/>
                </a:lnTo>
                <a:lnTo>
                  <a:pt x="1423" y="549"/>
                </a:lnTo>
                <a:lnTo>
                  <a:pt x="1421" y="545"/>
                </a:lnTo>
                <a:lnTo>
                  <a:pt x="1419" y="543"/>
                </a:lnTo>
                <a:lnTo>
                  <a:pt x="1416" y="543"/>
                </a:lnTo>
                <a:lnTo>
                  <a:pt x="1416" y="541"/>
                </a:lnTo>
                <a:lnTo>
                  <a:pt x="1412" y="541"/>
                </a:lnTo>
                <a:lnTo>
                  <a:pt x="1410" y="541"/>
                </a:lnTo>
                <a:lnTo>
                  <a:pt x="1406" y="537"/>
                </a:lnTo>
                <a:lnTo>
                  <a:pt x="1402" y="537"/>
                </a:lnTo>
                <a:lnTo>
                  <a:pt x="1402" y="537"/>
                </a:lnTo>
                <a:lnTo>
                  <a:pt x="1400" y="533"/>
                </a:lnTo>
                <a:lnTo>
                  <a:pt x="1398" y="533"/>
                </a:lnTo>
                <a:lnTo>
                  <a:pt x="1395" y="531"/>
                </a:lnTo>
                <a:lnTo>
                  <a:pt x="1391" y="531"/>
                </a:lnTo>
                <a:lnTo>
                  <a:pt x="1389" y="531"/>
                </a:lnTo>
                <a:lnTo>
                  <a:pt x="1389" y="528"/>
                </a:lnTo>
                <a:lnTo>
                  <a:pt x="1389" y="528"/>
                </a:lnTo>
                <a:lnTo>
                  <a:pt x="1387" y="526"/>
                </a:lnTo>
                <a:lnTo>
                  <a:pt x="1383" y="524"/>
                </a:lnTo>
                <a:lnTo>
                  <a:pt x="1383" y="524"/>
                </a:lnTo>
                <a:lnTo>
                  <a:pt x="1383" y="524"/>
                </a:lnTo>
                <a:lnTo>
                  <a:pt x="1379" y="528"/>
                </a:lnTo>
                <a:lnTo>
                  <a:pt x="1379" y="528"/>
                </a:lnTo>
                <a:lnTo>
                  <a:pt x="1379" y="528"/>
                </a:lnTo>
                <a:lnTo>
                  <a:pt x="1377" y="528"/>
                </a:lnTo>
                <a:lnTo>
                  <a:pt x="1375" y="524"/>
                </a:lnTo>
                <a:lnTo>
                  <a:pt x="1372" y="522"/>
                </a:lnTo>
                <a:lnTo>
                  <a:pt x="1372" y="522"/>
                </a:lnTo>
                <a:lnTo>
                  <a:pt x="1372" y="522"/>
                </a:lnTo>
                <a:lnTo>
                  <a:pt x="1375" y="522"/>
                </a:lnTo>
                <a:lnTo>
                  <a:pt x="1375" y="520"/>
                </a:lnTo>
                <a:lnTo>
                  <a:pt x="1375" y="518"/>
                </a:lnTo>
                <a:lnTo>
                  <a:pt x="1375" y="518"/>
                </a:lnTo>
                <a:lnTo>
                  <a:pt x="1372" y="516"/>
                </a:lnTo>
                <a:lnTo>
                  <a:pt x="1370" y="516"/>
                </a:lnTo>
                <a:lnTo>
                  <a:pt x="1368" y="514"/>
                </a:lnTo>
                <a:lnTo>
                  <a:pt x="1368" y="514"/>
                </a:lnTo>
                <a:lnTo>
                  <a:pt x="1368" y="514"/>
                </a:lnTo>
                <a:lnTo>
                  <a:pt x="1366" y="514"/>
                </a:lnTo>
                <a:lnTo>
                  <a:pt x="1364" y="516"/>
                </a:lnTo>
                <a:lnTo>
                  <a:pt x="1362" y="518"/>
                </a:lnTo>
                <a:lnTo>
                  <a:pt x="1362" y="520"/>
                </a:lnTo>
                <a:lnTo>
                  <a:pt x="1360" y="522"/>
                </a:lnTo>
                <a:lnTo>
                  <a:pt x="1360" y="524"/>
                </a:lnTo>
                <a:lnTo>
                  <a:pt x="1360" y="535"/>
                </a:lnTo>
                <a:lnTo>
                  <a:pt x="1358" y="537"/>
                </a:lnTo>
                <a:lnTo>
                  <a:pt x="1358" y="543"/>
                </a:lnTo>
                <a:lnTo>
                  <a:pt x="1356" y="545"/>
                </a:lnTo>
                <a:lnTo>
                  <a:pt x="1356" y="547"/>
                </a:lnTo>
                <a:lnTo>
                  <a:pt x="1356" y="549"/>
                </a:lnTo>
                <a:lnTo>
                  <a:pt x="1358" y="554"/>
                </a:lnTo>
                <a:lnTo>
                  <a:pt x="1358" y="554"/>
                </a:lnTo>
                <a:lnTo>
                  <a:pt x="1358" y="556"/>
                </a:lnTo>
                <a:lnTo>
                  <a:pt x="1358" y="556"/>
                </a:lnTo>
                <a:lnTo>
                  <a:pt x="1356" y="558"/>
                </a:lnTo>
                <a:lnTo>
                  <a:pt x="1349" y="560"/>
                </a:lnTo>
                <a:lnTo>
                  <a:pt x="1347" y="560"/>
                </a:lnTo>
                <a:lnTo>
                  <a:pt x="1347" y="562"/>
                </a:lnTo>
                <a:lnTo>
                  <a:pt x="1345" y="564"/>
                </a:lnTo>
                <a:lnTo>
                  <a:pt x="1345" y="566"/>
                </a:lnTo>
                <a:lnTo>
                  <a:pt x="1345" y="566"/>
                </a:lnTo>
                <a:lnTo>
                  <a:pt x="1345" y="568"/>
                </a:lnTo>
                <a:lnTo>
                  <a:pt x="1345" y="568"/>
                </a:lnTo>
                <a:lnTo>
                  <a:pt x="1347" y="568"/>
                </a:lnTo>
                <a:lnTo>
                  <a:pt x="1349" y="568"/>
                </a:lnTo>
                <a:lnTo>
                  <a:pt x="1349" y="568"/>
                </a:lnTo>
                <a:lnTo>
                  <a:pt x="1354" y="566"/>
                </a:lnTo>
                <a:lnTo>
                  <a:pt x="1358" y="566"/>
                </a:lnTo>
                <a:lnTo>
                  <a:pt x="1364" y="564"/>
                </a:lnTo>
                <a:lnTo>
                  <a:pt x="1366" y="564"/>
                </a:lnTo>
                <a:lnTo>
                  <a:pt x="1366" y="566"/>
                </a:lnTo>
                <a:lnTo>
                  <a:pt x="1366" y="566"/>
                </a:lnTo>
                <a:lnTo>
                  <a:pt x="1368" y="575"/>
                </a:lnTo>
                <a:lnTo>
                  <a:pt x="1368" y="579"/>
                </a:lnTo>
                <a:lnTo>
                  <a:pt x="1370" y="579"/>
                </a:lnTo>
                <a:lnTo>
                  <a:pt x="1372" y="579"/>
                </a:lnTo>
                <a:lnTo>
                  <a:pt x="1377" y="577"/>
                </a:lnTo>
                <a:lnTo>
                  <a:pt x="1379" y="575"/>
                </a:lnTo>
                <a:lnTo>
                  <a:pt x="1381" y="575"/>
                </a:lnTo>
                <a:lnTo>
                  <a:pt x="1383" y="572"/>
                </a:lnTo>
                <a:lnTo>
                  <a:pt x="1383" y="572"/>
                </a:lnTo>
                <a:lnTo>
                  <a:pt x="1385" y="568"/>
                </a:lnTo>
                <a:lnTo>
                  <a:pt x="1387" y="568"/>
                </a:lnTo>
                <a:lnTo>
                  <a:pt x="1387" y="568"/>
                </a:lnTo>
                <a:lnTo>
                  <a:pt x="1389" y="566"/>
                </a:lnTo>
                <a:lnTo>
                  <a:pt x="1391" y="566"/>
                </a:lnTo>
                <a:lnTo>
                  <a:pt x="1395" y="562"/>
                </a:lnTo>
                <a:lnTo>
                  <a:pt x="1395" y="562"/>
                </a:lnTo>
                <a:lnTo>
                  <a:pt x="1395" y="560"/>
                </a:lnTo>
                <a:lnTo>
                  <a:pt x="1395" y="558"/>
                </a:lnTo>
                <a:lnTo>
                  <a:pt x="1398" y="558"/>
                </a:lnTo>
                <a:lnTo>
                  <a:pt x="1398" y="556"/>
                </a:lnTo>
                <a:lnTo>
                  <a:pt x="1402" y="556"/>
                </a:lnTo>
                <a:lnTo>
                  <a:pt x="1402" y="554"/>
                </a:lnTo>
                <a:lnTo>
                  <a:pt x="1404" y="554"/>
                </a:lnTo>
                <a:lnTo>
                  <a:pt x="1406" y="556"/>
                </a:lnTo>
                <a:lnTo>
                  <a:pt x="1404" y="558"/>
                </a:lnTo>
                <a:lnTo>
                  <a:pt x="1404" y="558"/>
                </a:lnTo>
                <a:lnTo>
                  <a:pt x="1406" y="558"/>
                </a:lnTo>
                <a:lnTo>
                  <a:pt x="1412" y="560"/>
                </a:lnTo>
                <a:lnTo>
                  <a:pt x="1412" y="560"/>
                </a:lnTo>
                <a:lnTo>
                  <a:pt x="1414" y="564"/>
                </a:lnTo>
                <a:lnTo>
                  <a:pt x="1414" y="564"/>
                </a:lnTo>
                <a:lnTo>
                  <a:pt x="1419" y="566"/>
                </a:lnTo>
                <a:lnTo>
                  <a:pt x="1421" y="566"/>
                </a:lnTo>
                <a:lnTo>
                  <a:pt x="1429" y="568"/>
                </a:lnTo>
                <a:lnTo>
                  <a:pt x="1431" y="570"/>
                </a:lnTo>
                <a:lnTo>
                  <a:pt x="1433" y="570"/>
                </a:lnTo>
                <a:lnTo>
                  <a:pt x="1433" y="570"/>
                </a:lnTo>
                <a:lnTo>
                  <a:pt x="1435" y="570"/>
                </a:lnTo>
                <a:lnTo>
                  <a:pt x="1437" y="568"/>
                </a:lnTo>
                <a:lnTo>
                  <a:pt x="1442" y="566"/>
                </a:lnTo>
                <a:lnTo>
                  <a:pt x="1444" y="564"/>
                </a:lnTo>
                <a:close/>
                <a:moveTo>
                  <a:pt x="1586" y="587"/>
                </a:moveTo>
                <a:lnTo>
                  <a:pt x="1584" y="585"/>
                </a:lnTo>
                <a:lnTo>
                  <a:pt x="1582" y="585"/>
                </a:lnTo>
                <a:lnTo>
                  <a:pt x="1580" y="583"/>
                </a:lnTo>
                <a:lnTo>
                  <a:pt x="1578" y="583"/>
                </a:lnTo>
                <a:lnTo>
                  <a:pt x="1576" y="583"/>
                </a:lnTo>
                <a:lnTo>
                  <a:pt x="1578" y="585"/>
                </a:lnTo>
                <a:lnTo>
                  <a:pt x="1580" y="585"/>
                </a:lnTo>
                <a:lnTo>
                  <a:pt x="1582" y="587"/>
                </a:lnTo>
                <a:lnTo>
                  <a:pt x="1582" y="589"/>
                </a:lnTo>
                <a:lnTo>
                  <a:pt x="1582" y="589"/>
                </a:lnTo>
                <a:lnTo>
                  <a:pt x="1584" y="591"/>
                </a:lnTo>
                <a:lnTo>
                  <a:pt x="1586" y="591"/>
                </a:lnTo>
                <a:lnTo>
                  <a:pt x="1588" y="591"/>
                </a:lnTo>
                <a:lnTo>
                  <a:pt x="1588" y="591"/>
                </a:lnTo>
                <a:lnTo>
                  <a:pt x="1590" y="591"/>
                </a:lnTo>
                <a:lnTo>
                  <a:pt x="1590" y="591"/>
                </a:lnTo>
                <a:lnTo>
                  <a:pt x="1590" y="589"/>
                </a:lnTo>
                <a:lnTo>
                  <a:pt x="1588" y="589"/>
                </a:lnTo>
                <a:lnTo>
                  <a:pt x="1586" y="587"/>
                </a:lnTo>
                <a:close/>
                <a:moveTo>
                  <a:pt x="1624" y="635"/>
                </a:moveTo>
                <a:lnTo>
                  <a:pt x="1622" y="633"/>
                </a:lnTo>
                <a:lnTo>
                  <a:pt x="1620" y="635"/>
                </a:lnTo>
                <a:lnTo>
                  <a:pt x="1620" y="637"/>
                </a:lnTo>
                <a:lnTo>
                  <a:pt x="1618" y="640"/>
                </a:lnTo>
                <a:lnTo>
                  <a:pt x="1618" y="640"/>
                </a:lnTo>
                <a:lnTo>
                  <a:pt x="1618" y="642"/>
                </a:lnTo>
                <a:lnTo>
                  <a:pt x="1618" y="642"/>
                </a:lnTo>
                <a:lnTo>
                  <a:pt x="1620" y="642"/>
                </a:lnTo>
                <a:lnTo>
                  <a:pt x="1622" y="640"/>
                </a:lnTo>
                <a:lnTo>
                  <a:pt x="1624" y="640"/>
                </a:lnTo>
                <a:lnTo>
                  <a:pt x="1624" y="637"/>
                </a:lnTo>
                <a:lnTo>
                  <a:pt x="1626" y="637"/>
                </a:lnTo>
                <a:lnTo>
                  <a:pt x="1624" y="635"/>
                </a:lnTo>
                <a:lnTo>
                  <a:pt x="1624" y="635"/>
                </a:lnTo>
                <a:lnTo>
                  <a:pt x="1624" y="635"/>
                </a:lnTo>
                <a:close/>
                <a:moveTo>
                  <a:pt x="1668" y="637"/>
                </a:moveTo>
                <a:lnTo>
                  <a:pt x="1670" y="640"/>
                </a:lnTo>
                <a:lnTo>
                  <a:pt x="1672" y="640"/>
                </a:lnTo>
                <a:lnTo>
                  <a:pt x="1674" y="640"/>
                </a:lnTo>
                <a:lnTo>
                  <a:pt x="1674" y="640"/>
                </a:lnTo>
                <a:lnTo>
                  <a:pt x="1674" y="637"/>
                </a:lnTo>
                <a:lnTo>
                  <a:pt x="1672" y="637"/>
                </a:lnTo>
                <a:lnTo>
                  <a:pt x="1672" y="635"/>
                </a:lnTo>
                <a:lnTo>
                  <a:pt x="1670" y="635"/>
                </a:lnTo>
                <a:lnTo>
                  <a:pt x="1668" y="635"/>
                </a:lnTo>
                <a:lnTo>
                  <a:pt x="1668" y="637"/>
                </a:lnTo>
                <a:lnTo>
                  <a:pt x="1668" y="637"/>
                </a:lnTo>
                <a:close/>
                <a:moveTo>
                  <a:pt x="1603" y="669"/>
                </a:moveTo>
                <a:lnTo>
                  <a:pt x="1603" y="669"/>
                </a:lnTo>
                <a:lnTo>
                  <a:pt x="1603" y="669"/>
                </a:lnTo>
                <a:lnTo>
                  <a:pt x="1605" y="669"/>
                </a:lnTo>
                <a:lnTo>
                  <a:pt x="1605" y="667"/>
                </a:lnTo>
                <a:lnTo>
                  <a:pt x="1605" y="667"/>
                </a:lnTo>
                <a:lnTo>
                  <a:pt x="1605" y="667"/>
                </a:lnTo>
                <a:lnTo>
                  <a:pt x="1605" y="667"/>
                </a:lnTo>
                <a:lnTo>
                  <a:pt x="1605" y="665"/>
                </a:lnTo>
                <a:lnTo>
                  <a:pt x="1603" y="665"/>
                </a:lnTo>
                <a:lnTo>
                  <a:pt x="1603" y="665"/>
                </a:lnTo>
                <a:lnTo>
                  <a:pt x="1603" y="667"/>
                </a:lnTo>
                <a:lnTo>
                  <a:pt x="1603" y="667"/>
                </a:lnTo>
                <a:lnTo>
                  <a:pt x="1603" y="669"/>
                </a:lnTo>
                <a:close/>
                <a:moveTo>
                  <a:pt x="1659" y="610"/>
                </a:moveTo>
                <a:lnTo>
                  <a:pt x="1659" y="612"/>
                </a:lnTo>
                <a:lnTo>
                  <a:pt x="1659" y="612"/>
                </a:lnTo>
                <a:lnTo>
                  <a:pt x="1664" y="614"/>
                </a:lnTo>
                <a:lnTo>
                  <a:pt x="1666" y="617"/>
                </a:lnTo>
                <a:lnTo>
                  <a:pt x="1666" y="617"/>
                </a:lnTo>
                <a:lnTo>
                  <a:pt x="1668" y="617"/>
                </a:lnTo>
                <a:lnTo>
                  <a:pt x="1668" y="617"/>
                </a:lnTo>
                <a:lnTo>
                  <a:pt x="1668" y="617"/>
                </a:lnTo>
                <a:lnTo>
                  <a:pt x="1670" y="617"/>
                </a:lnTo>
                <a:lnTo>
                  <a:pt x="1670" y="617"/>
                </a:lnTo>
                <a:lnTo>
                  <a:pt x="1670" y="614"/>
                </a:lnTo>
                <a:lnTo>
                  <a:pt x="1670" y="614"/>
                </a:lnTo>
                <a:lnTo>
                  <a:pt x="1670" y="612"/>
                </a:lnTo>
                <a:lnTo>
                  <a:pt x="1670" y="610"/>
                </a:lnTo>
                <a:lnTo>
                  <a:pt x="1670" y="610"/>
                </a:lnTo>
                <a:lnTo>
                  <a:pt x="1666" y="610"/>
                </a:lnTo>
                <a:lnTo>
                  <a:pt x="1664" y="610"/>
                </a:lnTo>
                <a:lnTo>
                  <a:pt x="1662" y="610"/>
                </a:lnTo>
                <a:lnTo>
                  <a:pt x="1659" y="610"/>
                </a:lnTo>
                <a:close/>
                <a:moveTo>
                  <a:pt x="1456" y="417"/>
                </a:moveTo>
                <a:lnTo>
                  <a:pt x="1454" y="417"/>
                </a:lnTo>
                <a:lnTo>
                  <a:pt x="1452" y="417"/>
                </a:lnTo>
                <a:lnTo>
                  <a:pt x="1450" y="419"/>
                </a:lnTo>
                <a:lnTo>
                  <a:pt x="1450" y="419"/>
                </a:lnTo>
                <a:lnTo>
                  <a:pt x="1448" y="419"/>
                </a:lnTo>
                <a:lnTo>
                  <a:pt x="1448" y="419"/>
                </a:lnTo>
                <a:lnTo>
                  <a:pt x="1446" y="419"/>
                </a:lnTo>
                <a:lnTo>
                  <a:pt x="1446" y="417"/>
                </a:lnTo>
                <a:lnTo>
                  <a:pt x="1444" y="417"/>
                </a:lnTo>
                <a:lnTo>
                  <a:pt x="1442" y="417"/>
                </a:lnTo>
                <a:lnTo>
                  <a:pt x="1442" y="419"/>
                </a:lnTo>
                <a:lnTo>
                  <a:pt x="1442" y="419"/>
                </a:lnTo>
                <a:lnTo>
                  <a:pt x="1442" y="419"/>
                </a:lnTo>
                <a:lnTo>
                  <a:pt x="1439" y="419"/>
                </a:lnTo>
                <a:lnTo>
                  <a:pt x="1437" y="419"/>
                </a:lnTo>
                <a:lnTo>
                  <a:pt x="1437" y="419"/>
                </a:lnTo>
                <a:lnTo>
                  <a:pt x="1437" y="422"/>
                </a:lnTo>
                <a:lnTo>
                  <a:pt x="1437" y="422"/>
                </a:lnTo>
                <a:lnTo>
                  <a:pt x="1442" y="422"/>
                </a:lnTo>
                <a:lnTo>
                  <a:pt x="1444" y="422"/>
                </a:lnTo>
                <a:lnTo>
                  <a:pt x="1444" y="424"/>
                </a:lnTo>
                <a:lnTo>
                  <a:pt x="1444" y="424"/>
                </a:lnTo>
                <a:lnTo>
                  <a:pt x="1446" y="424"/>
                </a:lnTo>
                <a:lnTo>
                  <a:pt x="1446" y="424"/>
                </a:lnTo>
                <a:lnTo>
                  <a:pt x="1446" y="424"/>
                </a:lnTo>
                <a:lnTo>
                  <a:pt x="1446" y="426"/>
                </a:lnTo>
                <a:lnTo>
                  <a:pt x="1448" y="426"/>
                </a:lnTo>
                <a:lnTo>
                  <a:pt x="1450" y="426"/>
                </a:lnTo>
                <a:lnTo>
                  <a:pt x="1450" y="426"/>
                </a:lnTo>
                <a:lnTo>
                  <a:pt x="1450" y="424"/>
                </a:lnTo>
                <a:lnTo>
                  <a:pt x="1448" y="422"/>
                </a:lnTo>
                <a:lnTo>
                  <a:pt x="1450" y="424"/>
                </a:lnTo>
                <a:lnTo>
                  <a:pt x="1456" y="422"/>
                </a:lnTo>
                <a:lnTo>
                  <a:pt x="1458" y="422"/>
                </a:lnTo>
                <a:lnTo>
                  <a:pt x="1458" y="419"/>
                </a:lnTo>
                <a:lnTo>
                  <a:pt x="1458" y="419"/>
                </a:lnTo>
                <a:lnTo>
                  <a:pt x="1456" y="417"/>
                </a:lnTo>
                <a:close/>
                <a:moveTo>
                  <a:pt x="1465" y="455"/>
                </a:moveTo>
                <a:lnTo>
                  <a:pt x="1460" y="455"/>
                </a:lnTo>
                <a:lnTo>
                  <a:pt x="1460" y="457"/>
                </a:lnTo>
                <a:lnTo>
                  <a:pt x="1460" y="457"/>
                </a:lnTo>
                <a:lnTo>
                  <a:pt x="1463" y="459"/>
                </a:lnTo>
                <a:lnTo>
                  <a:pt x="1463" y="459"/>
                </a:lnTo>
                <a:lnTo>
                  <a:pt x="1467" y="457"/>
                </a:lnTo>
                <a:lnTo>
                  <a:pt x="1465" y="455"/>
                </a:lnTo>
                <a:lnTo>
                  <a:pt x="1465" y="455"/>
                </a:lnTo>
                <a:close/>
                <a:moveTo>
                  <a:pt x="2868" y="430"/>
                </a:moveTo>
                <a:lnTo>
                  <a:pt x="2871" y="428"/>
                </a:lnTo>
                <a:lnTo>
                  <a:pt x="2868" y="426"/>
                </a:lnTo>
                <a:lnTo>
                  <a:pt x="2868" y="426"/>
                </a:lnTo>
                <a:lnTo>
                  <a:pt x="2868" y="426"/>
                </a:lnTo>
                <a:lnTo>
                  <a:pt x="2866" y="424"/>
                </a:lnTo>
                <a:lnTo>
                  <a:pt x="2866" y="424"/>
                </a:lnTo>
                <a:lnTo>
                  <a:pt x="2864" y="424"/>
                </a:lnTo>
                <a:lnTo>
                  <a:pt x="2862" y="424"/>
                </a:lnTo>
                <a:lnTo>
                  <a:pt x="2862" y="424"/>
                </a:lnTo>
                <a:lnTo>
                  <a:pt x="2860" y="424"/>
                </a:lnTo>
                <a:lnTo>
                  <a:pt x="2860" y="424"/>
                </a:lnTo>
                <a:lnTo>
                  <a:pt x="2860" y="426"/>
                </a:lnTo>
                <a:lnTo>
                  <a:pt x="2860" y="426"/>
                </a:lnTo>
                <a:lnTo>
                  <a:pt x="2858" y="426"/>
                </a:lnTo>
                <a:lnTo>
                  <a:pt x="2858" y="426"/>
                </a:lnTo>
                <a:lnTo>
                  <a:pt x="2860" y="428"/>
                </a:lnTo>
                <a:lnTo>
                  <a:pt x="2860" y="428"/>
                </a:lnTo>
                <a:lnTo>
                  <a:pt x="2860" y="428"/>
                </a:lnTo>
                <a:lnTo>
                  <a:pt x="2856" y="428"/>
                </a:lnTo>
                <a:lnTo>
                  <a:pt x="2854" y="430"/>
                </a:lnTo>
                <a:lnTo>
                  <a:pt x="2854" y="430"/>
                </a:lnTo>
                <a:lnTo>
                  <a:pt x="2854" y="432"/>
                </a:lnTo>
                <a:lnTo>
                  <a:pt x="2854" y="434"/>
                </a:lnTo>
                <a:lnTo>
                  <a:pt x="2854" y="434"/>
                </a:lnTo>
                <a:lnTo>
                  <a:pt x="2852" y="436"/>
                </a:lnTo>
                <a:lnTo>
                  <a:pt x="2852" y="436"/>
                </a:lnTo>
                <a:lnTo>
                  <a:pt x="2852" y="436"/>
                </a:lnTo>
                <a:lnTo>
                  <a:pt x="2854" y="436"/>
                </a:lnTo>
                <a:lnTo>
                  <a:pt x="2856" y="436"/>
                </a:lnTo>
                <a:lnTo>
                  <a:pt x="2856" y="438"/>
                </a:lnTo>
                <a:lnTo>
                  <a:pt x="2856" y="438"/>
                </a:lnTo>
                <a:lnTo>
                  <a:pt x="2858" y="434"/>
                </a:lnTo>
                <a:lnTo>
                  <a:pt x="2860" y="434"/>
                </a:lnTo>
                <a:lnTo>
                  <a:pt x="2862" y="434"/>
                </a:lnTo>
                <a:lnTo>
                  <a:pt x="2864" y="434"/>
                </a:lnTo>
                <a:lnTo>
                  <a:pt x="2868" y="434"/>
                </a:lnTo>
                <a:lnTo>
                  <a:pt x="2866" y="432"/>
                </a:lnTo>
                <a:lnTo>
                  <a:pt x="2868" y="430"/>
                </a:lnTo>
                <a:lnTo>
                  <a:pt x="2868" y="430"/>
                </a:lnTo>
                <a:close/>
                <a:moveTo>
                  <a:pt x="1448" y="610"/>
                </a:moveTo>
                <a:lnTo>
                  <a:pt x="1450" y="612"/>
                </a:lnTo>
                <a:lnTo>
                  <a:pt x="1452" y="612"/>
                </a:lnTo>
                <a:lnTo>
                  <a:pt x="1452" y="612"/>
                </a:lnTo>
                <a:lnTo>
                  <a:pt x="1452" y="612"/>
                </a:lnTo>
                <a:lnTo>
                  <a:pt x="1454" y="610"/>
                </a:lnTo>
                <a:lnTo>
                  <a:pt x="1454" y="610"/>
                </a:lnTo>
                <a:lnTo>
                  <a:pt x="1456" y="608"/>
                </a:lnTo>
                <a:lnTo>
                  <a:pt x="1456" y="606"/>
                </a:lnTo>
                <a:lnTo>
                  <a:pt x="1458" y="604"/>
                </a:lnTo>
                <a:lnTo>
                  <a:pt x="1458" y="602"/>
                </a:lnTo>
                <a:lnTo>
                  <a:pt x="1458" y="602"/>
                </a:lnTo>
                <a:lnTo>
                  <a:pt x="1458" y="600"/>
                </a:lnTo>
                <a:lnTo>
                  <a:pt x="1458" y="598"/>
                </a:lnTo>
                <a:lnTo>
                  <a:pt x="1458" y="598"/>
                </a:lnTo>
                <a:lnTo>
                  <a:pt x="1456" y="596"/>
                </a:lnTo>
                <a:lnTo>
                  <a:pt x="1456" y="593"/>
                </a:lnTo>
                <a:lnTo>
                  <a:pt x="1454" y="593"/>
                </a:lnTo>
                <a:lnTo>
                  <a:pt x="1454" y="593"/>
                </a:lnTo>
                <a:lnTo>
                  <a:pt x="1452" y="593"/>
                </a:lnTo>
                <a:lnTo>
                  <a:pt x="1450" y="593"/>
                </a:lnTo>
                <a:lnTo>
                  <a:pt x="1450" y="596"/>
                </a:lnTo>
                <a:lnTo>
                  <a:pt x="1448" y="596"/>
                </a:lnTo>
                <a:lnTo>
                  <a:pt x="1446" y="598"/>
                </a:lnTo>
                <a:lnTo>
                  <a:pt x="1446" y="600"/>
                </a:lnTo>
                <a:lnTo>
                  <a:pt x="1446" y="602"/>
                </a:lnTo>
                <a:lnTo>
                  <a:pt x="1446" y="602"/>
                </a:lnTo>
                <a:lnTo>
                  <a:pt x="1444" y="604"/>
                </a:lnTo>
                <a:lnTo>
                  <a:pt x="1446" y="606"/>
                </a:lnTo>
                <a:lnTo>
                  <a:pt x="1446" y="608"/>
                </a:lnTo>
                <a:lnTo>
                  <a:pt x="1446" y="608"/>
                </a:lnTo>
                <a:lnTo>
                  <a:pt x="1448" y="608"/>
                </a:lnTo>
                <a:lnTo>
                  <a:pt x="1448" y="610"/>
                </a:lnTo>
                <a:close/>
                <a:moveTo>
                  <a:pt x="1395" y="514"/>
                </a:moveTo>
                <a:lnTo>
                  <a:pt x="1395" y="514"/>
                </a:lnTo>
                <a:lnTo>
                  <a:pt x="1393" y="512"/>
                </a:lnTo>
                <a:lnTo>
                  <a:pt x="1391" y="512"/>
                </a:lnTo>
                <a:lnTo>
                  <a:pt x="1389" y="510"/>
                </a:lnTo>
                <a:lnTo>
                  <a:pt x="1385" y="508"/>
                </a:lnTo>
                <a:lnTo>
                  <a:pt x="1385" y="510"/>
                </a:lnTo>
                <a:lnTo>
                  <a:pt x="1385" y="510"/>
                </a:lnTo>
                <a:lnTo>
                  <a:pt x="1385" y="510"/>
                </a:lnTo>
                <a:lnTo>
                  <a:pt x="1385" y="512"/>
                </a:lnTo>
                <a:lnTo>
                  <a:pt x="1387" y="512"/>
                </a:lnTo>
                <a:lnTo>
                  <a:pt x="1387" y="512"/>
                </a:lnTo>
                <a:lnTo>
                  <a:pt x="1387" y="514"/>
                </a:lnTo>
                <a:lnTo>
                  <a:pt x="1389" y="514"/>
                </a:lnTo>
                <a:lnTo>
                  <a:pt x="1389" y="514"/>
                </a:lnTo>
                <a:lnTo>
                  <a:pt x="1389" y="518"/>
                </a:lnTo>
                <a:lnTo>
                  <a:pt x="1391" y="518"/>
                </a:lnTo>
                <a:lnTo>
                  <a:pt x="1391" y="518"/>
                </a:lnTo>
                <a:lnTo>
                  <a:pt x="1393" y="516"/>
                </a:lnTo>
                <a:lnTo>
                  <a:pt x="1393" y="518"/>
                </a:lnTo>
                <a:lnTo>
                  <a:pt x="1395" y="518"/>
                </a:lnTo>
                <a:lnTo>
                  <a:pt x="1393" y="518"/>
                </a:lnTo>
                <a:lnTo>
                  <a:pt x="1393" y="520"/>
                </a:lnTo>
                <a:lnTo>
                  <a:pt x="1393" y="520"/>
                </a:lnTo>
                <a:lnTo>
                  <a:pt x="1395" y="520"/>
                </a:lnTo>
                <a:lnTo>
                  <a:pt x="1395" y="520"/>
                </a:lnTo>
                <a:lnTo>
                  <a:pt x="1395" y="520"/>
                </a:lnTo>
                <a:lnTo>
                  <a:pt x="1395" y="518"/>
                </a:lnTo>
                <a:lnTo>
                  <a:pt x="1395" y="518"/>
                </a:lnTo>
                <a:lnTo>
                  <a:pt x="1398" y="518"/>
                </a:lnTo>
                <a:lnTo>
                  <a:pt x="1398" y="520"/>
                </a:lnTo>
                <a:lnTo>
                  <a:pt x="1398" y="520"/>
                </a:lnTo>
                <a:lnTo>
                  <a:pt x="1400" y="520"/>
                </a:lnTo>
                <a:lnTo>
                  <a:pt x="1400" y="520"/>
                </a:lnTo>
                <a:lnTo>
                  <a:pt x="1402" y="520"/>
                </a:lnTo>
                <a:lnTo>
                  <a:pt x="1402" y="518"/>
                </a:lnTo>
                <a:lnTo>
                  <a:pt x="1402" y="518"/>
                </a:lnTo>
                <a:lnTo>
                  <a:pt x="1402" y="518"/>
                </a:lnTo>
                <a:lnTo>
                  <a:pt x="1398" y="518"/>
                </a:lnTo>
                <a:lnTo>
                  <a:pt x="1398" y="518"/>
                </a:lnTo>
                <a:lnTo>
                  <a:pt x="1395" y="516"/>
                </a:lnTo>
                <a:lnTo>
                  <a:pt x="1393" y="516"/>
                </a:lnTo>
                <a:lnTo>
                  <a:pt x="1395" y="516"/>
                </a:lnTo>
                <a:lnTo>
                  <a:pt x="1395" y="514"/>
                </a:lnTo>
                <a:close/>
                <a:moveTo>
                  <a:pt x="1469" y="426"/>
                </a:moveTo>
                <a:lnTo>
                  <a:pt x="1469" y="426"/>
                </a:lnTo>
                <a:lnTo>
                  <a:pt x="1471" y="426"/>
                </a:lnTo>
                <a:lnTo>
                  <a:pt x="1473" y="424"/>
                </a:lnTo>
                <a:lnTo>
                  <a:pt x="1477" y="424"/>
                </a:lnTo>
                <a:lnTo>
                  <a:pt x="1477" y="422"/>
                </a:lnTo>
                <a:lnTo>
                  <a:pt x="1477" y="422"/>
                </a:lnTo>
                <a:lnTo>
                  <a:pt x="1477" y="419"/>
                </a:lnTo>
                <a:lnTo>
                  <a:pt x="1475" y="419"/>
                </a:lnTo>
                <a:lnTo>
                  <a:pt x="1475" y="419"/>
                </a:lnTo>
                <a:lnTo>
                  <a:pt x="1473" y="419"/>
                </a:lnTo>
                <a:lnTo>
                  <a:pt x="1473" y="422"/>
                </a:lnTo>
                <a:lnTo>
                  <a:pt x="1473" y="422"/>
                </a:lnTo>
                <a:lnTo>
                  <a:pt x="1473" y="422"/>
                </a:lnTo>
                <a:lnTo>
                  <a:pt x="1471" y="422"/>
                </a:lnTo>
                <a:lnTo>
                  <a:pt x="1469" y="422"/>
                </a:lnTo>
                <a:lnTo>
                  <a:pt x="1467" y="426"/>
                </a:lnTo>
                <a:lnTo>
                  <a:pt x="1465" y="426"/>
                </a:lnTo>
                <a:lnTo>
                  <a:pt x="1467" y="426"/>
                </a:lnTo>
                <a:lnTo>
                  <a:pt x="1469" y="426"/>
                </a:lnTo>
                <a:close/>
                <a:moveTo>
                  <a:pt x="1402" y="505"/>
                </a:moveTo>
                <a:lnTo>
                  <a:pt x="1404" y="505"/>
                </a:lnTo>
                <a:lnTo>
                  <a:pt x="1404" y="508"/>
                </a:lnTo>
                <a:lnTo>
                  <a:pt x="1406" y="508"/>
                </a:lnTo>
                <a:lnTo>
                  <a:pt x="1406" y="505"/>
                </a:lnTo>
                <a:lnTo>
                  <a:pt x="1406" y="505"/>
                </a:lnTo>
                <a:lnTo>
                  <a:pt x="1406" y="505"/>
                </a:lnTo>
                <a:lnTo>
                  <a:pt x="1404" y="505"/>
                </a:lnTo>
                <a:lnTo>
                  <a:pt x="1402" y="503"/>
                </a:lnTo>
                <a:lnTo>
                  <a:pt x="1402" y="503"/>
                </a:lnTo>
                <a:lnTo>
                  <a:pt x="1402" y="503"/>
                </a:lnTo>
                <a:lnTo>
                  <a:pt x="1402" y="505"/>
                </a:lnTo>
                <a:close/>
                <a:moveTo>
                  <a:pt x="1375" y="516"/>
                </a:moveTo>
                <a:lnTo>
                  <a:pt x="1375" y="518"/>
                </a:lnTo>
                <a:lnTo>
                  <a:pt x="1375" y="518"/>
                </a:lnTo>
                <a:lnTo>
                  <a:pt x="1377" y="518"/>
                </a:lnTo>
                <a:lnTo>
                  <a:pt x="1379" y="520"/>
                </a:lnTo>
                <a:lnTo>
                  <a:pt x="1379" y="520"/>
                </a:lnTo>
                <a:lnTo>
                  <a:pt x="1379" y="522"/>
                </a:lnTo>
                <a:lnTo>
                  <a:pt x="1381" y="522"/>
                </a:lnTo>
                <a:lnTo>
                  <a:pt x="1381" y="522"/>
                </a:lnTo>
                <a:lnTo>
                  <a:pt x="1381" y="520"/>
                </a:lnTo>
                <a:lnTo>
                  <a:pt x="1383" y="520"/>
                </a:lnTo>
                <a:lnTo>
                  <a:pt x="1383" y="520"/>
                </a:lnTo>
                <a:lnTo>
                  <a:pt x="1381" y="516"/>
                </a:lnTo>
                <a:lnTo>
                  <a:pt x="1381" y="516"/>
                </a:lnTo>
                <a:lnTo>
                  <a:pt x="1379" y="514"/>
                </a:lnTo>
                <a:lnTo>
                  <a:pt x="1379" y="512"/>
                </a:lnTo>
                <a:lnTo>
                  <a:pt x="1377" y="512"/>
                </a:lnTo>
                <a:lnTo>
                  <a:pt x="1377" y="512"/>
                </a:lnTo>
                <a:lnTo>
                  <a:pt x="1377" y="512"/>
                </a:lnTo>
                <a:lnTo>
                  <a:pt x="1375" y="512"/>
                </a:lnTo>
                <a:lnTo>
                  <a:pt x="1375" y="512"/>
                </a:lnTo>
                <a:lnTo>
                  <a:pt x="1375" y="514"/>
                </a:lnTo>
                <a:lnTo>
                  <a:pt x="1375" y="514"/>
                </a:lnTo>
                <a:lnTo>
                  <a:pt x="1375" y="516"/>
                </a:lnTo>
                <a:close/>
                <a:moveTo>
                  <a:pt x="1465" y="434"/>
                </a:moveTo>
                <a:lnTo>
                  <a:pt x="1460" y="436"/>
                </a:lnTo>
                <a:lnTo>
                  <a:pt x="1460" y="436"/>
                </a:lnTo>
                <a:lnTo>
                  <a:pt x="1458" y="438"/>
                </a:lnTo>
                <a:lnTo>
                  <a:pt x="1458" y="440"/>
                </a:lnTo>
                <a:lnTo>
                  <a:pt x="1458" y="440"/>
                </a:lnTo>
                <a:lnTo>
                  <a:pt x="1458" y="440"/>
                </a:lnTo>
                <a:lnTo>
                  <a:pt x="1458" y="440"/>
                </a:lnTo>
                <a:lnTo>
                  <a:pt x="1458" y="443"/>
                </a:lnTo>
                <a:lnTo>
                  <a:pt x="1458" y="443"/>
                </a:lnTo>
                <a:lnTo>
                  <a:pt x="1460" y="443"/>
                </a:lnTo>
                <a:lnTo>
                  <a:pt x="1463" y="440"/>
                </a:lnTo>
                <a:lnTo>
                  <a:pt x="1465" y="440"/>
                </a:lnTo>
                <a:lnTo>
                  <a:pt x="1467" y="440"/>
                </a:lnTo>
                <a:lnTo>
                  <a:pt x="1467" y="438"/>
                </a:lnTo>
                <a:lnTo>
                  <a:pt x="1469" y="436"/>
                </a:lnTo>
                <a:lnTo>
                  <a:pt x="1469" y="436"/>
                </a:lnTo>
                <a:lnTo>
                  <a:pt x="1469" y="434"/>
                </a:lnTo>
                <a:lnTo>
                  <a:pt x="1471" y="434"/>
                </a:lnTo>
                <a:lnTo>
                  <a:pt x="1471" y="434"/>
                </a:lnTo>
                <a:lnTo>
                  <a:pt x="1473" y="432"/>
                </a:lnTo>
                <a:lnTo>
                  <a:pt x="1475" y="430"/>
                </a:lnTo>
                <a:lnTo>
                  <a:pt x="1475" y="430"/>
                </a:lnTo>
                <a:lnTo>
                  <a:pt x="1473" y="430"/>
                </a:lnTo>
                <a:lnTo>
                  <a:pt x="1473" y="428"/>
                </a:lnTo>
                <a:lnTo>
                  <a:pt x="1473" y="428"/>
                </a:lnTo>
                <a:lnTo>
                  <a:pt x="1471" y="428"/>
                </a:lnTo>
                <a:lnTo>
                  <a:pt x="1469" y="430"/>
                </a:lnTo>
                <a:lnTo>
                  <a:pt x="1469" y="430"/>
                </a:lnTo>
                <a:lnTo>
                  <a:pt x="1467" y="430"/>
                </a:lnTo>
                <a:lnTo>
                  <a:pt x="1467" y="430"/>
                </a:lnTo>
                <a:lnTo>
                  <a:pt x="1469" y="432"/>
                </a:lnTo>
                <a:lnTo>
                  <a:pt x="1469" y="432"/>
                </a:lnTo>
                <a:lnTo>
                  <a:pt x="1467" y="432"/>
                </a:lnTo>
                <a:lnTo>
                  <a:pt x="1467" y="432"/>
                </a:lnTo>
                <a:lnTo>
                  <a:pt x="1465" y="434"/>
                </a:lnTo>
                <a:lnTo>
                  <a:pt x="1465" y="434"/>
                </a:lnTo>
                <a:close/>
                <a:moveTo>
                  <a:pt x="1569" y="208"/>
                </a:moveTo>
                <a:lnTo>
                  <a:pt x="1571" y="208"/>
                </a:lnTo>
                <a:lnTo>
                  <a:pt x="1574" y="206"/>
                </a:lnTo>
                <a:lnTo>
                  <a:pt x="1571" y="206"/>
                </a:lnTo>
                <a:lnTo>
                  <a:pt x="1569" y="206"/>
                </a:lnTo>
                <a:lnTo>
                  <a:pt x="1565" y="204"/>
                </a:lnTo>
                <a:lnTo>
                  <a:pt x="1563" y="204"/>
                </a:lnTo>
                <a:lnTo>
                  <a:pt x="1561" y="204"/>
                </a:lnTo>
                <a:lnTo>
                  <a:pt x="1559" y="206"/>
                </a:lnTo>
                <a:lnTo>
                  <a:pt x="1557" y="206"/>
                </a:lnTo>
                <a:lnTo>
                  <a:pt x="1557" y="208"/>
                </a:lnTo>
                <a:lnTo>
                  <a:pt x="1559" y="208"/>
                </a:lnTo>
                <a:lnTo>
                  <a:pt x="1565" y="210"/>
                </a:lnTo>
                <a:lnTo>
                  <a:pt x="1569" y="208"/>
                </a:lnTo>
                <a:close/>
                <a:moveTo>
                  <a:pt x="2502" y="698"/>
                </a:moveTo>
                <a:lnTo>
                  <a:pt x="2504" y="698"/>
                </a:lnTo>
                <a:lnTo>
                  <a:pt x="2506" y="696"/>
                </a:lnTo>
                <a:lnTo>
                  <a:pt x="2504" y="696"/>
                </a:lnTo>
                <a:lnTo>
                  <a:pt x="2502" y="696"/>
                </a:lnTo>
                <a:lnTo>
                  <a:pt x="2502" y="696"/>
                </a:lnTo>
                <a:lnTo>
                  <a:pt x="2500" y="696"/>
                </a:lnTo>
                <a:lnTo>
                  <a:pt x="2500" y="696"/>
                </a:lnTo>
                <a:lnTo>
                  <a:pt x="2500" y="696"/>
                </a:lnTo>
                <a:lnTo>
                  <a:pt x="2500" y="696"/>
                </a:lnTo>
                <a:lnTo>
                  <a:pt x="2500" y="696"/>
                </a:lnTo>
                <a:lnTo>
                  <a:pt x="2500" y="698"/>
                </a:lnTo>
                <a:lnTo>
                  <a:pt x="2502" y="698"/>
                </a:lnTo>
                <a:close/>
                <a:moveTo>
                  <a:pt x="2500" y="711"/>
                </a:moveTo>
                <a:lnTo>
                  <a:pt x="2500" y="711"/>
                </a:lnTo>
                <a:lnTo>
                  <a:pt x="2500" y="711"/>
                </a:lnTo>
                <a:lnTo>
                  <a:pt x="2500" y="709"/>
                </a:lnTo>
                <a:lnTo>
                  <a:pt x="2500" y="709"/>
                </a:lnTo>
                <a:lnTo>
                  <a:pt x="2500" y="709"/>
                </a:lnTo>
                <a:lnTo>
                  <a:pt x="2498" y="711"/>
                </a:lnTo>
                <a:lnTo>
                  <a:pt x="2498" y="711"/>
                </a:lnTo>
                <a:lnTo>
                  <a:pt x="2500" y="711"/>
                </a:lnTo>
                <a:close/>
                <a:moveTo>
                  <a:pt x="2500" y="707"/>
                </a:moveTo>
                <a:lnTo>
                  <a:pt x="2502" y="707"/>
                </a:lnTo>
                <a:lnTo>
                  <a:pt x="2502" y="707"/>
                </a:lnTo>
                <a:lnTo>
                  <a:pt x="2502" y="707"/>
                </a:lnTo>
                <a:lnTo>
                  <a:pt x="2502" y="707"/>
                </a:lnTo>
                <a:lnTo>
                  <a:pt x="2502" y="707"/>
                </a:lnTo>
                <a:lnTo>
                  <a:pt x="2502" y="702"/>
                </a:lnTo>
                <a:lnTo>
                  <a:pt x="2502" y="702"/>
                </a:lnTo>
                <a:lnTo>
                  <a:pt x="2500" y="702"/>
                </a:lnTo>
                <a:lnTo>
                  <a:pt x="2500" y="705"/>
                </a:lnTo>
                <a:lnTo>
                  <a:pt x="2500" y="705"/>
                </a:lnTo>
                <a:lnTo>
                  <a:pt x="2500" y="707"/>
                </a:lnTo>
                <a:close/>
                <a:moveTo>
                  <a:pt x="2479" y="390"/>
                </a:moveTo>
                <a:lnTo>
                  <a:pt x="2483" y="388"/>
                </a:lnTo>
                <a:lnTo>
                  <a:pt x="2487" y="388"/>
                </a:lnTo>
                <a:lnTo>
                  <a:pt x="2491" y="386"/>
                </a:lnTo>
                <a:lnTo>
                  <a:pt x="2491" y="384"/>
                </a:lnTo>
                <a:lnTo>
                  <a:pt x="2491" y="382"/>
                </a:lnTo>
                <a:lnTo>
                  <a:pt x="2487" y="384"/>
                </a:lnTo>
                <a:lnTo>
                  <a:pt x="2485" y="386"/>
                </a:lnTo>
                <a:lnTo>
                  <a:pt x="2479" y="390"/>
                </a:lnTo>
                <a:lnTo>
                  <a:pt x="2477" y="390"/>
                </a:lnTo>
                <a:lnTo>
                  <a:pt x="2477" y="392"/>
                </a:lnTo>
                <a:lnTo>
                  <a:pt x="2479" y="390"/>
                </a:lnTo>
                <a:close/>
                <a:moveTo>
                  <a:pt x="2462" y="772"/>
                </a:moveTo>
                <a:lnTo>
                  <a:pt x="2464" y="772"/>
                </a:lnTo>
                <a:lnTo>
                  <a:pt x="2464" y="772"/>
                </a:lnTo>
                <a:lnTo>
                  <a:pt x="2464" y="770"/>
                </a:lnTo>
                <a:lnTo>
                  <a:pt x="2462" y="770"/>
                </a:lnTo>
                <a:lnTo>
                  <a:pt x="2460" y="770"/>
                </a:lnTo>
                <a:lnTo>
                  <a:pt x="2460" y="770"/>
                </a:lnTo>
                <a:lnTo>
                  <a:pt x="2460" y="770"/>
                </a:lnTo>
                <a:lnTo>
                  <a:pt x="2462" y="772"/>
                </a:lnTo>
                <a:lnTo>
                  <a:pt x="2462" y="772"/>
                </a:lnTo>
                <a:close/>
                <a:moveTo>
                  <a:pt x="2510" y="606"/>
                </a:moveTo>
                <a:lnTo>
                  <a:pt x="2508" y="606"/>
                </a:lnTo>
                <a:lnTo>
                  <a:pt x="2508" y="606"/>
                </a:lnTo>
                <a:lnTo>
                  <a:pt x="2508" y="606"/>
                </a:lnTo>
                <a:lnTo>
                  <a:pt x="2508" y="606"/>
                </a:lnTo>
                <a:lnTo>
                  <a:pt x="2510" y="608"/>
                </a:lnTo>
                <a:lnTo>
                  <a:pt x="2510" y="608"/>
                </a:lnTo>
                <a:lnTo>
                  <a:pt x="2512" y="608"/>
                </a:lnTo>
                <a:lnTo>
                  <a:pt x="2512" y="608"/>
                </a:lnTo>
                <a:lnTo>
                  <a:pt x="2512" y="606"/>
                </a:lnTo>
                <a:lnTo>
                  <a:pt x="2510" y="606"/>
                </a:lnTo>
                <a:lnTo>
                  <a:pt x="2510" y="606"/>
                </a:lnTo>
                <a:close/>
                <a:moveTo>
                  <a:pt x="2502" y="602"/>
                </a:moveTo>
                <a:lnTo>
                  <a:pt x="2504" y="602"/>
                </a:lnTo>
                <a:lnTo>
                  <a:pt x="2504" y="602"/>
                </a:lnTo>
                <a:lnTo>
                  <a:pt x="2506" y="602"/>
                </a:lnTo>
                <a:lnTo>
                  <a:pt x="2504" y="602"/>
                </a:lnTo>
                <a:lnTo>
                  <a:pt x="2504" y="600"/>
                </a:lnTo>
                <a:lnTo>
                  <a:pt x="2504" y="600"/>
                </a:lnTo>
                <a:lnTo>
                  <a:pt x="2502" y="600"/>
                </a:lnTo>
                <a:lnTo>
                  <a:pt x="2500" y="600"/>
                </a:lnTo>
                <a:lnTo>
                  <a:pt x="2502" y="602"/>
                </a:lnTo>
                <a:lnTo>
                  <a:pt x="2502" y="602"/>
                </a:lnTo>
                <a:close/>
                <a:moveTo>
                  <a:pt x="2464" y="807"/>
                </a:moveTo>
                <a:lnTo>
                  <a:pt x="2464" y="807"/>
                </a:lnTo>
                <a:lnTo>
                  <a:pt x="2464" y="807"/>
                </a:lnTo>
                <a:lnTo>
                  <a:pt x="2462" y="807"/>
                </a:lnTo>
                <a:lnTo>
                  <a:pt x="2460" y="809"/>
                </a:lnTo>
                <a:lnTo>
                  <a:pt x="2460" y="809"/>
                </a:lnTo>
                <a:lnTo>
                  <a:pt x="2458" y="811"/>
                </a:lnTo>
                <a:lnTo>
                  <a:pt x="2458" y="814"/>
                </a:lnTo>
                <a:lnTo>
                  <a:pt x="2460" y="811"/>
                </a:lnTo>
                <a:lnTo>
                  <a:pt x="2460" y="814"/>
                </a:lnTo>
                <a:lnTo>
                  <a:pt x="2462" y="814"/>
                </a:lnTo>
                <a:lnTo>
                  <a:pt x="2468" y="811"/>
                </a:lnTo>
                <a:lnTo>
                  <a:pt x="2466" y="811"/>
                </a:lnTo>
                <a:lnTo>
                  <a:pt x="2466" y="814"/>
                </a:lnTo>
                <a:lnTo>
                  <a:pt x="2464" y="814"/>
                </a:lnTo>
                <a:lnTo>
                  <a:pt x="2464" y="814"/>
                </a:lnTo>
                <a:lnTo>
                  <a:pt x="2462" y="816"/>
                </a:lnTo>
                <a:lnTo>
                  <a:pt x="2462" y="816"/>
                </a:lnTo>
                <a:lnTo>
                  <a:pt x="2462" y="816"/>
                </a:lnTo>
                <a:lnTo>
                  <a:pt x="2464" y="816"/>
                </a:lnTo>
                <a:lnTo>
                  <a:pt x="2468" y="816"/>
                </a:lnTo>
                <a:lnTo>
                  <a:pt x="2470" y="816"/>
                </a:lnTo>
                <a:lnTo>
                  <a:pt x="2470" y="816"/>
                </a:lnTo>
                <a:lnTo>
                  <a:pt x="2466" y="816"/>
                </a:lnTo>
                <a:lnTo>
                  <a:pt x="2466" y="818"/>
                </a:lnTo>
                <a:lnTo>
                  <a:pt x="2466" y="820"/>
                </a:lnTo>
                <a:lnTo>
                  <a:pt x="2470" y="818"/>
                </a:lnTo>
                <a:lnTo>
                  <a:pt x="2470" y="818"/>
                </a:lnTo>
                <a:lnTo>
                  <a:pt x="2472" y="818"/>
                </a:lnTo>
                <a:lnTo>
                  <a:pt x="2472" y="818"/>
                </a:lnTo>
                <a:lnTo>
                  <a:pt x="2472" y="818"/>
                </a:lnTo>
                <a:lnTo>
                  <a:pt x="2481" y="818"/>
                </a:lnTo>
                <a:lnTo>
                  <a:pt x="2481" y="816"/>
                </a:lnTo>
                <a:lnTo>
                  <a:pt x="2483" y="816"/>
                </a:lnTo>
                <a:lnTo>
                  <a:pt x="2485" y="814"/>
                </a:lnTo>
                <a:lnTo>
                  <a:pt x="2485" y="814"/>
                </a:lnTo>
                <a:lnTo>
                  <a:pt x="2487" y="814"/>
                </a:lnTo>
                <a:lnTo>
                  <a:pt x="2487" y="814"/>
                </a:lnTo>
                <a:lnTo>
                  <a:pt x="2487" y="811"/>
                </a:lnTo>
                <a:lnTo>
                  <a:pt x="2487" y="811"/>
                </a:lnTo>
                <a:lnTo>
                  <a:pt x="2485" y="811"/>
                </a:lnTo>
                <a:lnTo>
                  <a:pt x="2487" y="811"/>
                </a:lnTo>
                <a:lnTo>
                  <a:pt x="2487" y="811"/>
                </a:lnTo>
                <a:lnTo>
                  <a:pt x="2489" y="811"/>
                </a:lnTo>
                <a:lnTo>
                  <a:pt x="2489" y="811"/>
                </a:lnTo>
                <a:lnTo>
                  <a:pt x="2491" y="811"/>
                </a:lnTo>
                <a:lnTo>
                  <a:pt x="2493" y="811"/>
                </a:lnTo>
                <a:lnTo>
                  <a:pt x="2493" y="809"/>
                </a:lnTo>
                <a:lnTo>
                  <a:pt x="2493" y="809"/>
                </a:lnTo>
                <a:lnTo>
                  <a:pt x="2498" y="809"/>
                </a:lnTo>
                <a:lnTo>
                  <a:pt x="2498" y="809"/>
                </a:lnTo>
                <a:lnTo>
                  <a:pt x="2498" y="809"/>
                </a:lnTo>
                <a:lnTo>
                  <a:pt x="2498" y="807"/>
                </a:lnTo>
                <a:lnTo>
                  <a:pt x="2500" y="807"/>
                </a:lnTo>
                <a:lnTo>
                  <a:pt x="2500" y="807"/>
                </a:lnTo>
                <a:lnTo>
                  <a:pt x="2504" y="805"/>
                </a:lnTo>
                <a:lnTo>
                  <a:pt x="2506" y="805"/>
                </a:lnTo>
                <a:lnTo>
                  <a:pt x="2506" y="805"/>
                </a:lnTo>
                <a:lnTo>
                  <a:pt x="2506" y="803"/>
                </a:lnTo>
                <a:lnTo>
                  <a:pt x="2508" y="805"/>
                </a:lnTo>
                <a:lnTo>
                  <a:pt x="2508" y="805"/>
                </a:lnTo>
                <a:lnTo>
                  <a:pt x="2508" y="805"/>
                </a:lnTo>
                <a:lnTo>
                  <a:pt x="2510" y="805"/>
                </a:lnTo>
                <a:lnTo>
                  <a:pt x="2510" y="805"/>
                </a:lnTo>
                <a:lnTo>
                  <a:pt x="2512" y="805"/>
                </a:lnTo>
                <a:lnTo>
                  <a:pt x="2514" y="805"/>
                </a:lnTo>
                <a:lnTo>
                  <a:pt x="2516" y="805"/>
                </a:lnTo>
                <a:lnTo>
                  <a:pt x="2514" y="803"/>
                </a:lnTo>
                <a:lnTo>
                  <a:pt x="2514" y="801"/>
                </a:lnTo>
                <a:lnTo>
                  <a:pt x="2516" y="801"/>
                </a:lnTo>
                <a:lnTo>
                  <a:pt x="2519" y="799"/>
                </a:lnTo>
                <a:lnTo>
                  <a:pt x="2519" y="797"/>
                </a:lnTo>
                <a:lnTo>
                  <a:pt x="2519" y="795"/>
                </a:lnTo>
                <a:lnTo>
                  <a:pt x="2519" y="793"/>
                </a:lnTo>
                <a:lnTo>
                  <a:pt x="2521" y="793"/>
                </a:lnTo>
                <a:lnTo>
                  <a:pt x="2521" y="791"/>
                </a:lnTo>
                <a:lnTo>
                  <a:pt x="2521" y="788"/>
                </a:lnTo>
                <a:lnTo>
                  <a:pt x="2521" y="786"/>
                </a:lnTo>
                <a:lnTo>
                  <a:pt x="2519" y="784"/>
                </a:lnTo>
                <a:lnTo>
                  <a:pt x="2519" y="782"/>
                </a:lnTo>
                <a:lnTo>
                  <a:pt x="2519" y="782"/>
                </a:lnTo>
                <a:lnTo>
                  <a:pt x="2519" y="780"/>
                </a:lnTo>
                <a:lnTo>
                  <a:pt x="2519" y="780"/>
                </a:lnTo>
                <a:lnTo>
                  <a:pt x="2519" y="778"/>
                </a:lnTo>
                <a:lnTo>
                  <a:pt x="2519" y="778"/>
                </a:lnTo>
                <a:lnTo>
                  <a:pt x="2516" y="776"/>
                </a:lnTo>
                <a:lnTo>
                  <a:pt x="2516" y="774"/>
                </a:lnTo>
                <a:lnTo>
                  <a:pt x="2516" y="772"/>
                </a:lnTo>
                <a:lnTo>
                  <a:pt x="2516" y="772"/>
                </a:lnTo>
                <a:lnTo>
                  <a:pt x="2516" y="770"/>
                </a:lnTo>
                <a:lnTo>
                  <a:pt x="2516" y="770"/>
                </a:lnTo>
                <a:lnTo>
                  <a:pt x="2516" y="770"/>
                </a:lnTo>
                <a:lnTo>
                  <a:pt x="2519" y="770"/>
                </a:lnTo>
                <a:lnTo>
                  <a:pt x="2519" y="770"/>
                </a:lnTo>
                <a:lnTo>
                  <a:pt x="2519" y="767"/>
                </a:lnTo>
                <a:lnTo>
                  <a:pt x="2519" y="770"/>
                </a:lnTo>
                <a:lnTo>
                  <a:pt x="2521" y="770"/>
                </a:lnTo>
                <a:lnTo>
                  <a:pt x="2521" y="767"/>
                </a:lnTo>
                <a:lnTo>
                  <a:pt x="2523" y="767"/>
                </a:lnTo>
                <a:lnTo>
                  <a:pt x="2523" y="765"/>
                </a:lnTo>
                <a:lnTo>
                  <a:pt x="2523" y="765"/>
                </a:lnTo>
                <a:lnTo>
                  <a:pt x="2525" y="765"/>
                </a:lnTo>
                <a:lnTo>
                  <a:pt x="2527" y="765"/>
                </a:lnTo>
                <a:lnTo>
                  <a:pt x="2527" y="763"/>
                </a:lnTo>
                <a:lnTo>
                  <a:pt x="2527" y="763"/>
                </a:lnTo>
                <a:lnTo>
                  <a:pt x="2525" y="763"/>
                </a:lnTo>
                <a:lnTo>
                  <a:pt x="2527" y="761"/>
                </a:lnTo>
                <a:lnTo>
                  <a:pt x="2525" y="759"/>
                </a:lnTo>
                <a:lnTo>
                  <a:pt x="2527" y="759"/>
                </a:lnTo>
                <a:lnTo>
                  <a:pt x="2527" y="759"/>
                </a:lnTo>
                <a:lnTo>
                  <a:pt x="2527" y="761"/>
                </a:lnTo>
                <a:lnTo>
                  <a:pt x="2529" y="761"/>
                </a:lnTo>
                <a:lnTo>
                  <a:pt x="2529" y="761"/>
                </a:lnTo>
                <a:lnTo>
                  <a:pt x="2529" y="759"/>
                </a:lnTo>
                <a:lnTo>
                  <a:pt x="2527" y="757"/>
                </a:lnTo>
                <a:lnTo>
                  <a:pt x="2527" y="757"/>
                </a:lnTo>
                <a:lnTo>
                  <a:pt x="2525" y="757"/>
                </a:lnTo>
                <a:lnTo>
                  <a:pt x="2523" y="757"/>
                </a:lnTo>
                <a:lnTo>
                  <a:pt x="2523" y="757"/>
                </a:lnTo>
                <a:lnTo>
                  <a:pt x="2523" y="757"/>
                </a:lnTo>
                <a:lnTo>
                  <a:pt x="2525" y="755"/>
                </a:lnTo>
                <a:lnTo>
                  <a:pt x="2525" y="755"/>
                </a:lnTo>
                <a:lnTo>
                  <a:pt x="2525" y="755"/>
                </a:lnTo>
                <a:lnTo>
                  <a:pt x="2523" y="753"/>
                </a:lnTo>
                <a:lnTo>
                  <a:pt x="2521" y="749"/>
                </a:lnTo>
                <a:lnTo>
                  <a:pt x="2521" y="747"/>
                </a:lnTo>
                <a:lnTo>
                  <a:pt x="2519" y="747"/>
                </a:lnTo>
                <a:lnTo>
                  <a:pt x="2516" y="747"/>
                </a:lnTo>
                <a:lnTo>
                  <a:pt x="2514" y="744"/>
                </a:lnTo>
                <a:lnTo>
                  <a:pt x="2514" y="744"/>
                </a:lnTo>
                <a:lnTo>
                  <a:pt x="2510" y="747"/>
                </a:lnTo>
                <a:lnTo>
                  <a:pt x="2508" y="747"/>
                </a:lnTo>
                <a:lnTo>
                  <a:pt x="2508" y="747"/>
                </a:lnTo>
                <a:lnTo>
                  <a:pt x="2508" y="747"/>
                </a:lnTo>
                <a:lnTo>
                  <a:pt x="2506" y="749"/>
                </a:lnTo>
                <a:lnTo>
                  <a:pt x="2504" y="749"/>
                </a:lnTo>
                <a:lnTo>
                  <a:pt x="2504" y="749"/>
                </a:lnTo>
                <a:lnTo>
                  <a:pt x="2504" y="749"/>
                </a:lnTo>
                <a:lnTo>
                  <a:pt x="2504" y="747"/>
                </a:lnTo>
                <a:lnTo>
                  <a:pt x="2506" y="747"/>
                </a:lnTo>
                <a:lnTo>
                  <a:pt x="2506" y="747"/>
                </a:lnTo>
                <a:lnTo>
                  <a:pt x="2506" y="744"/>
                </a:lnTo>
                <a:lnTo>
                  <a:pt x="2504" y="744"/>
                </a:lnTo>
                <a:lnTo>
                  <a:pt x="2502" y="742"/>
                </a:lnTo>
                <a:lnTo>
                  <a:pt x="2502" y="742"/>
                </a:lnTo>
                <a:lnTo>
                  <a:pt x="2502" y="742"/>
                </a:lnTo>
                <a:lnTo>
                  <a:pt x="2502" y="744"/>
                </a:lnTo>
                <a:lnTo>
                  <a:pt x="2500" y="744"/>
                </a:lnTo>
                <a:lnTo>
                  <a:pt x="2500" y="744"/>
                </a:lnTo>
                <a:lnTo>
                  <a:pt x="2498" y="747"/>
                </a:lnTo>
                <a:lnTo>
                  <a:pt x="2500" y="747"/>
                </a:lnTo>
                <a:lnTo>
                  <a:pt x="2500" y="749"/>
                </a:lnTo>
                <a:lnTo>
                  <a:pt x="2500" y="749"/>
                </a:lnTo>
                <a:lnTo>
                  <a:pt x="2498" y="751"/>
                </a:lnTo>
                <a:lnTo>
                  <a:pt x="2498" y="751"/>
                </a:lnTo>
                <a:lnTo>
                  <a:pt x="2498" y="751"/>
                </a:lnTo>
                <a:lnTo>
                  <a:pt x="2498" y="749"/>
                </a:lnTo>
                <a:lnTo>
                  <a:pt x="2498" y="749"/>
                </a:lnTo>
                <a:lnTo>
                  <a:pt x="2498" y="749"/>
                </a:lnTo>
                <a:lnTo>
                  <a:pt x="2498" y="747"/>
                </a:lnTo>
                <a:lnTo>
                  <a:pt x="2498" y="747"/>
                </a:lnTo>
                <a:lnTo>
                  <a:pt x="2498" y="744"/>
                </a:lnTo>
                <a:lnTo>
                  <a:pt x="2498" y="744"/>
                </a:lnTo>
                <a:lnTo>
                  <a:pt x="2496" y="744"/>
                </a:lnTo>
                <a:lnTo>
                  <a:pt x="2496" y="747"/>
                </a:lnTo>
                <a:lnTo>
                  <a:pt x="2496" y="747"/>
                </a:lnTo>
                <a:lnTo>
                  <a:pt x="2493" y="747"/>
                </a:lnTo>
                <a:lnTo>
                  <a:pt x="2491" y="747"/>
                </a:lnTo>
                <a:lnTo>
                  <a:pt x="2489" y="747"/>
                </a:lnTo>
                <a:lnTo>
                  <a:pt x="2487" y="747"/>
                </a:lnTo>
                <a:lnTo>
                  <a:pt x="2487" y="749"/>
                </a:lnTo>
                <a:lnTo>
                  <a:pt x="2487" y="749"/>
                </a:lnTo>
                <a:lnTo>
                  <a:pt x="2487" y="751"/>
                </a:lnTo>
                <a:lnTo>
                  <a:pt x="2485" y="751"/>
                </a:lnTo>
                <a:lnTo>
                  <a:pt x="2487" y="753"/>
                </a:lnTo>
                <a:lnTo>
                  <a:pt x="2485" y="753"/>
                </a:lnTo>
                <a:lnTo>
                  <a:pt x="2485" y="755"/>
                </a:lnTo>
                <a:lnTo>
                  <a:pt x="2485" y="755"/>
                </a:lnTo>
                <a:lnTo>
                  <a:pt x="2483" y="755"/>
                </a:lnTo>
                <a:lnTo>
                  <a:pt x="2481" y="755"/>
                </a:lnTo>
                <a:lnTo>
                  <a:pt x="2481" y="757"/>
                </a:lnTo>
                <a:lnTo>
                  <a:pt x="2485" y="757"/>
                </a:lnTo>
                <a:lnTo>
                  <a:pt x="2489" y="757"/>
                </a:lnTo>
                <a:lnTo>
                  <a:pt x="2489" y="759"/>
                </a:lnTo>
                <a:lnTo>
                  <a:pt x="2489" y="759"/>
                </a:lnTo>
                <a:lnTo>
                  <a:pt x="2487" y="761"/>
                </a:lnTo>
                <a:lnTo>
                  <a:pt x="2485" y="761"/>
                </a:lnTo>
                <a:lnTo>
                  <a:pt x="2485" y="761"/>
                </a:lnTo>
                <a:lnTo>
                  <a:pt x="2483" y="761"/>
                </a:lnTo>
                <a:lnTo>
                  <a:pt x="2483" y="763"/>
                </a:lnTo>
                <a:lnTo>
                  <a:pt x="2483" y="763"/>
                </a:lnTo>
                <a:lnTo>
                  <a:pt x="2483" y="765"/>
                </a:lnTo>
                <a:lnTo>
                  <a:pt x="2483" y="765"/>
                </a:lnTo>
                <a:lnTo>
                  <a:pt x="2481" y="765"/>
                </a:lnTo>
                <a:lnTo>
                  <a:pt x="2477" y="765"/>
                </a:lnTo>
                <a:lnTo>
                  <a:pt x="2477" y="765"/>
                </a:lnTo>
                <a:lnTo>
                  <a:pt x="2477" y="765"/>
                </a:lnTo>
                <a:lnTo>
                  <a:pt x="2475" y="765"/>
                </a:lnTo>
                <a:lnTo>
                  <a:pt x="2472" y="763"/>
                </a:lnTo>
                <a:lnTo>
                  <a:pt x="2468" y="763"/>
                </a:lnTo>
                <a:lnTo>
                  <a:pt x="2466" y="763"/>
                </a:lnTo>
                <a:lnTo>
                  <a:pt x="2466" y="765"/>
                </a:lnTo>
                <a:lnTo>
                  <a:pt x="2464" y="765"/>
                </a:lnTo>
                <a:lnTo>
                  <a:pt x="2462" y="765"/>
                </a:lnTo>
                <a:lnTo>
                  <a:pt x="2462" y="765"/>
                </a:lnTo>
                <a:lnTo>
                  <a:pt x="2462" y="765"/>
                </a:lnTo>
                <a:lnTo>
                  <a:pt x="2462" y="767"/>
                </a:lnTo>
                <a:lnTo>
                  <a:pt x="2464" y="765"/>
                </a:lnTo>
                <a:lnTo>
                  <a:pt x="2464" y="767"/>
                </a:lnTo>
                <a:lnTo>
                  <a:pt x="2464" y="770"/>
                </a:lnTo>
                <a:lnTo>
                  <a:pt x="2464" y="767"/>
                </a:lnTo>
                <a:lnTo>
                  <a:pt x="2464" y="770"/>
                </a:lnTo>
                <a:lnTo>
                  <a:pt x="2464" y="770"/>
                </a:lnTo>
                <a:lnTo>
                  <a:pt x="2464" y="772"/>
                </a:lnTo>
                <a:lnTo>
                  <a:pt x="2464" y="774"/>
                </a:lnTo>
                <a:lnTo>
                  <a:pt x="2466" y="772"/>
                </a:lnTo>
                <a:lnTo>
                  <a:pt x="2468" y="772"/>
                </a:lnTo>
                <a:lnTo>
                  <a:pt x="2468" y="774"/>
                </a:lnTo>
                <a:lnTo>
                  <a:pt x="2468" y="774"/>
                </a:lnTo>
                <a:lnTo>
                  <a:pt x="2466" y="774"/>
                </a:lnTo>
                <a:lnTo>
                  <a:pt x="2464" y="776"/>
                </a:lnTo>
                <a:lnTo>
                  <a:pt x="2464" y="776"/>
                </a:lnTo>
                <a:lnTo>
                  <a:pt x="2464" y="776"/>
                </a:lnTo>
                <a:lnTo>
                  <a:pt x="2464" y="778"/>
                </a:lnTo>
                <a:lnTo>
                  <a:pt x="2466" y="778"/>
                </a:lnTo>
                <a:lnTo>
                  <a:pt x="2464" y="778"/>
                </a:lnTo>
                <a:lnTo>
                  <a:pt x="2462" y="778"/>
                </a:lnTo>
                <a:lnTo>
                  <a:pt x="2462" y="778"/>
                </a:lnTo>
                <a:lnTo>
                  <a:pt x="2462" y="778"/>
                </a:lnTo>
                <a:lnTo>
                  <a:pt x="2462" y="780"/>
                </a:lnTo>
                <a:lnTo>
                  <a:pt x="2462" y="780"/>
                </a:lnTo>
                <a:lnTo>
                  <a:pt x="2462" y="780"/>
                </a:lnTo>
                <a:lnTo>
                  <a:pt x="2462" y="782"/>
                </a:lnTo>
                <a:lnTo>
                  <a:pt x="2462" y="782"/>
                </a:lnTo>
                <a:lnTo>
                  <a:pt x="2464" y="782"/>
                </a:lnTo>
                <a:lnTo>
                  <a:pt x="2466" y="782"/>
                </a:lnTo>
                <a:lnTo>
                  <a:pt x="2464" y="782"/>
                </a:lnTo>
                <a:lnTo>
                  <a:pt x="2466" y="784"/>
                </a:lnTo>
                <a:lnTo>
                  <a:pt x="2466" y="784"/>
                </a:lnTo>
                <a:lnTo>
                  <a:pt x="2466" y="782"/>
                </a:lnTo>
                <a:lnTo>
                  <a:pt x="2468" y="782"/>
                </a:lnTo>
                <a:lnTo>
                  <a:pt x="2468" y="784"/>
                </a:lnTo>
                <a:lnTo>
                  <a:pt x="2468" y="784"/>
                </a:lnTo>
                <a:lnTo>
                  <a:pt x="2468" y="784"/>
                </a:lnTo>
                <a:lnTo>
                  <a:pt x="2470" y="784"/>
                </a:lnTo>
                <a:lnTo>
                  <a:pt x="2470" y="784"/>
                </a:lnTo>
                <a:lnTo>
                  <a:pt x="2475" y="784"/>
                </a:lnTo>
                <a:lnTo>
                  <a:pt x="2477" y="784"/>
                </a:lnTo>
                <a:lnTo>
                  <a:pt x="2479" y="786"/>
                </a:lnTo>
                <a:lnTo>
                  <a:pt x="2477" y="786"/>
                </a:lnTo>
                <a:lnTo>
                  <a:pt x="2477" y="786"/>
                </a:lnTo>
                <a:lnTo>
                  <a:pt x="2477" y="786"/>
                </a:lnTo>
                <a:lnTo>
                  <a:pt x="2475" y="786"/>
                </a:lnTo>
                <a:lnTo>
                  <a:pt x="2475" y="786"/>
                </a:lnTo>
                <a:lnTo>
                  <a:pt x="2472" y="788"/>
                </a:lnTo>
                <a:lnTo>
                  <a:pt x="2470" y="791"/>
                </a:lnTo>
                <a:lnTo>
                  <a:pt x="2470" y="791"/>
                </a:lnTo>
                <a:lnTo>
                  <a:pt x="2472" y="793"/>
                </a:lnTo>
                <a:lnTo>
                  <a:pt x="2470" y="793"/>
                </a:lnTo>
                <a:lnTo>
                  <a:pt x="2470" y="795"/>
                </a:lnTo>
                <a:lnTo>
                  <a:pt x="2466" y="797"/>
                </a:lnTo>
                <a:lnTo>
                  <a:pt x="2464" y="799"/>
                </a:lnTo>
                <a:lnTo>
                  <a:pt x="2466" y="797"/>
                </a:lnTo>
                <a:lnTo>
                  <a:pt x="2468" y="797"/>
                </a:lnTo>
                <a:lnTo>
                  <a:pt x="2468" y="797"/>
                </a:lnTo>
                <a:lnTo>
                  <a:pt x="2468" y="797"/>
                </a:lnTo>
                <a:lnTo>
                  <a:pt x="2470" y="797"/>
                </a:lnTo>
                <a:lnTo>
                  <a:pt x="2472" y="797"/>
                </a:lnTo>
                <a:lnTo>
                  <a:pt x="2475" y="797"/>
                </a:lnTo>
                <a:lnTo>
                  <a:pt x="2477" y="797"/>
                </a:lnTo>
                <a:lnTo>
                  <a:pt x="2477" y="795"/>
                </a:lnTo>
                <a:lnTo>
                  <a:pt x="2479" y="795"/>
                </a:lnTo>
                <a:lnTo>
                  <a:pt x="2481" y="797"/>
                </a:lnTo>
                <a:lnTo>
                  <a:pt x="2477" y="797"/>
                </a:lnTo>
                <a:lnTo>
                  <a:pt x="2472" y="797"/>
                </a:lnTo>
                <a:lnTo>
                  <a:pt x="2468" y="799"/>
                </a:lnTo>
                <a:lnTo>
                  <a:pt x="2468" y="799"/>
                </a:lnTo>
                <a:lnTo>
                  <a:pt x="2466" y="799"/>
                </a:lnTo>
                <a:lnTo>
                  <a:pt x="2466" y="801"/>
                </a:lnTo>
                <a:lnTo>
                  <a:pt x="2464" y="801"/>
                </a:lnTo>
                <a:lnTo>
                  <a:pt x="2464" y="801"/>
                </a:lnTo>
                <a:lnTo>
                  <a:pt x="2466" y="803"/>
                </a:lnTo>
                <a:lnTo>
                  <a:pt x="2466" y="803"/>
                </a:lnTo>
                <a:lnTo>
                  <a:pt x="2464" y="805"/>
                </a:lnTo>
                <a:lnTo>
                  <a:pt x="2462" y="803"/>
                </a:lnTo>
                <a:lnTo>
                  <a:pt x="2462" y="803"/>
                </a:lnTo>
                <a:lnTo>
                  <a:pt x="2460" y="803"/>
                </a:lnTo>
                <a:lnTo>
                  <a:pt x="2460" y="803"/>
                </a:lnTo>
                <a:lnTo>
                  <a:pt x="2458" y="805"/>
                </a:lnTo>
                <a:lnTo>
                  <a:pt x="2458" y="805"/>
                </a:lnTo>
                <a:lnTo>
                  <a:pt x="2458" y="807"/>
                </a:lnTo>
                <a:lnTo>
                  <a:pt x="2460" y="807"/>
                </a:lnTo>
                <a:lnTo>
                  <a:pt x="2464" y="807"/>
                </a:lnTo>
                <a:close/>
                <a:moveTo>
                  <a:pt x="2512" y="598"/>
                </a:moveTo>
                <a:lnTo>
                  <a:pt x="2512" y="600"/>
                </a:lnTo>
                <a:lnTo>
                  <a:pt x="2514" y="600"/>
                </a:lnTo>
                <a:lnTo>
                  <a:pt x="2514" y="598"/>
                </a:lnTo>
                <a:lnTo>
                  <a:pt x="2514" y="598"/>
                </a:lnTo>
                <a:lnTo>
                  <a:pt x="2512" y="596"/>
                </a:lnTo>
                <a:lnTo>
                  <a:pt x="2512" y="598"/>
                </a:lnTo>
                <a:lnTo>
                  <a:pt x="2512" y="598"/>
                </a:lnTo>
                <a:lnTo>
                  <a:pt x="2512" y="598"/>
                </a:lnTo>
                <a:close/>
                <a:moveTo>
                  <a:pt x="2508" y="604"/>
                </a:moveTo>
                <a:lnTo>
                  <a:pt x="2510" y="604"/>
                </a:lnTo>
                <a:lnTo>
                  <a:pt x="2510" y="604"/>
                </a:lnTo>
                <a:lnTo>
                  <a:pt x="2510" y="604"/>
                </a:lnTo>
                <a:lnTo>
                  <a:pt x="2508" y="602"/>
                </a:lnTo>
                <a:lnTo>
                  <a:pt x="2508" y="602"/>
                </a:lnTo>
                <a:lnTo>
                  <a:pt x="2508" y="600"/>
                </a:lnTo>
                <a:lnTo>
                  <a:pt x="2508" y="600"/>
                </a:lnTo>
                <a:lnTo>
                  <a:pt x="2510" y="600"/>
                </a:lnTo>
                <a:lnTo>
                  <a:pt x="2510" y="602"/>
                </a:lnTo>
                <a:lnTo>
                  <a:pt x="2512" y="602"/>
                </a:lnTo>
                <a:lnTo>
                  <a:pt x="2512" y="598"/>
                </a:lnTo>
                <a:lnTo>
                  <a:pt x="2510" y="598"/>
                </a:lnTo>
                <a:lnTo>
                  <a:pt x="2506" y="596"/>
                </a:lnTo>
                <a:lnTo>
                  <a:pt x="2504" y="598"/>
                </a:lnTo>
                <a:lnTo>
                  <a:pt x="2506" y="602"/>
                </a:lnTo>
                <a:lnTo>
                  <a:pt x="2508" y="604"/>
                </a:lnTo>
                <a:close/>
                <a:moveTo>
                  <a:pt x="1624" y="422"/>
                </a:moveTo>
                <a:lnTo>
                  <a:pt x="1622" y="422"/>
                </a:lnTo>
                <a:lnTo>
                  <a:pt x="1622" y="422"/>
                </a:lnTo>
                <a:lnTo>
                  <a:pt x="1620" y="424"/>
                </a:lnTo>
                <a:lnTo>
                  <a:pt x="1620" y="424"/>
                </a:lnTo>
                <a:lnTo>
                  <a:pt x="1624" y="426"/>
                </a:lnTo>
                <a:lnTo>
                  <a:pt x="1624" y="424"/>
                </a:lnTo>
                <a:lnTo>
                  <a:pt x="1624" y="424"/>
                </a:lnTo>
                <a:lnTo>
                  <a:pt x="1626" y="422"/>
                </a:lnTo>
                <a:lnTo>
                  <a:pt x="1626" y="422"/>
                </a:lnTo>
                <a:lnTo>
                  <a:pt x="1624" y="422"/>
                </a:lnTo>
                <a:close/>
                <a:moveTo>
                  <a:pt x="1712" y="698"/>
                </a:moveTo>
                <a:lnTo>
                  <a:pt x="1712" y="698"/>
                </a:lnTo>
                <a:lnTo>
                  <a:pt x="1710" y="698"/>
                </a:lnTo>
                <a:lnTo>
                  <a:pt x="1710" y="698"/>
                </a:lnTo>
                <a:lnTo>
                  <a:pt x="1710" y="698"/>
                </a:lnTo>
                <a:lnTo>
                  <a:pt x="1710" y="698"/>
                </a:lnTo>
                <a:lnTo>
                  <a:pt x="1710" y="700"/>
                </a:lnTo>
                <a:lnTo>
                  <a:pt x="1712" y="700"/>
                </a:lnTo>
                <a:lnTo>
                  <a:pt x="1714" y="700"/>
                </a:lnTo>
                <a:lnTo>
                  <a:pt x="1714" y="698"/>
                </a:lnTo>
                <a:lnTo>
                  <a:pt x="1714" y="698"/>
                </a:lnTo>
                <a:lnTo>
                  <a:pt x="1712" y="698"/>
                </a:lnTo>
                <a:close/>
                <a:moveTo>
                  <a:pt x="1666" y="606"/>
                </a:moveTo>
                <a:lnTo>
                  <a:pt x="1666" y="606"/>
                </a:lnTo>
                <a:lnTo>
                  <a:pt x="1666" y="606"/>
                </a:lnTo>
                <a:lnTo>
                  <a:pt x="1666" y="604"/>
                </a:lnTo>
                <a:lnTo>
                  <a:pt x="1664" y="604"/>
                </a:lnTo>
                <a:lnTo>
                  <a:pt x="1664" y="604"/>
                </a:lnTo>
                <a:lnTo>
                  <a:pt x="1664" y="604"/>
                </a:lnTo>
                <a:lnTo>
                  <a:pt x="1664" y="606"/>
                </a:lnTo>
                <a:lnTo>
                  <a:pt x="1664" y="606"/>
                </a:lnTo>
                <a:lnTo>
                  <a:pt x="1664" y="608"/>
                </a:lnTo>
                <a:lnTo>
                  <a:pt x="1668" y="608"/>
                </a:lnTo>
                <a:lnTo>
                  <a:pt x="1668" y="608"/>
                </a:lnTo>
                <a:lnTo>
                  <a:pt x="1668" y="608"/>
                </a:lnTo>
                <a:lnTo>
                  <a:pt x="1668" y="608"/>
                </a:lnTo>
                <a:lnTo>
                  <a:pt x="1668" y="608"/>
                </a:lnTo>
                <a:lnTo>
                  <a:pt x="1668" y="608"/>
                </a:lnTo>
                <a:lnTo>
                  <a:pt x="1666" y="606"/>
                </a:lnTo>
                <a:lnTo>
                  <a:pt x="1666" y="606"/>
                </a:lnTo>
                <a:lnTo>
                  <a:pt x="1666" y="606"/>
                </a:lnTo>
                <a:close/>
                <a:moveTo>
                  <a:pt x="1699" y="487"/>
                </a:moveTo>
                <a:lnTo>
                  <a:pt x="1703" y="484"/>
                </a:lnTo>
                <a:lnTo>
                  <a:pt x="1703" y="482"/>
                </a:lnTo>
                <a:lnTo>
                  <a:pt x="1703" y="482"/>
                </a:lnTo>
                <a:lnTo>
                  <a:pt x="1703" y="482"/>
                </a:lnTo>
                <a:lnTo>
                  <a:pt x="1701" y="482"/>
                </a:lnTo>
                <a:lnTo>
                  <a:pt x="1699" y="484"/>
                </a:lnTo>
                <a:lnTo>
                  <a:pt x="1699" y="484"/>
                </a:lnTo>
                <a:lnTo>
                  <a:pt x="1697" y="487"/>
                </a:lnTo>
                <a:lnTo>
                  <a:pt x="1697" y="487"/>
                </a:lnTo>
                <a:lnTo>
                  <a:pt x="1697" y="487"/>
                </a:lnTo>
                <a:lnTo>
                  <a:pt x="1699" y="487"/>
                </a:lnTo>
                <a:close/>
                <a:moveTo>
                  <a:pt x="1668" y="593"/>
                </a:moveTo>
                <a:lnTo>
                  <a:pt x="1666" y="593"/>
                </a:lnTo>
                <a:lnTo>
                  <a:pt x="1668" y="593"/>
                </a:lnTo>
                <a:lnTo>
                  <a:pt x="1668" y="593"/>
                </a:lnTo>
                <a:lnTo>
                  <a:pt x="1670" y="596"/>
                </a:lnTo>
                <a:lnTo>
                  <a:pt x="1672" y="596"/>
                </a:lnTo>
                <a:lnTo>
                  <a:pt x="1674" y="593"/>
                </a:lnTo>
                <a:lnTo>
                  <a:pt x="1674" y="591"/>
                </a:lnTo>
                <a:lnTo>
                  <a:pt x="1674" y="591"/>
                </a:lnTo>
                <a:lnTo>
                  <a:pt x="1672" y="591"/>
                </a:lnTo>
                <a:lnTo>
                  <a:pt x="1672" y="591"/>
                </a:lnTo>
                <a:lnTo>
                  <a:pt x="1668" y="591"/>
                </a:lnTo>
                <a:lnTo>
                  <a:pt x="1668" y="591"/>
                </a:lnTo>
                <a:lnTo>
                  <a:pt x="1668" y="591"/>
                </a:lnTo>
                <a:lnTo>
                  <a:pt x="1668" y="591"/>
                </a:lnTo>
                <a:lnTo>
                  <a:pt x="1668" y="591"/>
                </a:lnTo>
                <a:lnTo>
                  <a:pt x="1668" y="593"/>
                </a:lnTo>
                <a:close/>
                <a:moveTo>
                  <a:pt x="2510" y="612"/>
                </a:moveTo>
                <a:lnTo>
                  <a:pt x="2508" y="612"/>
                </a:lnTo>
                <a:lnTo>
                  <a:pt x="2508" y="612"/>
                </a:lnTo>
                <a:lnTo>
                  <a:pt x="2508" y="612"/>
                </a:lnTo>
                <a:lnTo>
                  <a:pt x="2508" y="612"/>
                </a:lnTo>
                <a:lnTo>
                  <a:pt x="2508" y="614"/>
                </a:lnTo>
                <a:lnTo>
                  <a:pt x="2510" y="614"/>
                </a:lnTo>
                <a:lnTo>
                  <a:pt x="2510" y="617"/>
                </a:lnTo>
                <a:lnTo>
                  <a:pt x="2510" y="617"/>
                </a:lnTo>
                <a:lnTo>
                  <a:pt x="2510" y="617"/>
                </a:lnTo>
                <a:lnTo>
                  <a:pt x="2510" y="614"/>
                </a:lnTo>
                <a:lnTo>
                  <a:pt x="2510" y="614"/>
                </a:lnTo>
                <a:lnTo>
                  <a:pt x="2510" y="612"/>
                </a:lnTo>
                <a:lnTo>
                  <a:pt x="2510" y="612"/>
                </a:lnTo>
                <a:close/>
                <a:moveTo>
                  <a:pt x="1284" y="71"/>
                </a:moveTo>
                <a:lnTo>
                  <a:pt x="1289" y="71"/>
                </a:lnTo>
                <a:lnTo>
                  <a:pt x="1293" y="69"/>
                </a:lnTo>
                <a:lnTo>
                  <a:pt x="1295" y="69"/>
                </a:lnTo>
                <a:lnTo>
                  <a:pt x="1297" y="69"/>
                </a:lnTo>
                <a:lnTo>
                  <a:pt x="1299" y="69"/>
                </a:lnTo>
                <a:lnTo>
                  <a:pt x="1307" y="69"/>
                </a:lnTo>
                <a:lnTo>
                  <a:pt x="1305" y="69"/>
                </a:lnTo>
                <a:lnTo>
                  <a:pt x="1295" y="76"/>
                </a:lnTo>
                <a:lnTo>
                  <a:pt x="1295" y="76"/>
                </a:lnTo>
                <a:lnTo>
                  <a:pt x="1297" y="78"/>
                </a:lnTo>
                <a:lnTo>
                  <a:pt x="1299" y="78"/>
                </a:lnTo>
                <a:lnTo>
                  <a:pt x="1318" y="74"/>
                </a:lnTo>
                <a:lnTo>
                  <a:pt x="1326" y="71"/>
                </a:lnTo>
                <a:lnTo>
                  <a:pt x="1331" y="71"/>
                </a:lnTo>
                <a:lnTo>
                  <a:pt x="1339" y="74"/>
                </a:lnTo>
                <a:lnTo>
                  <a:pt x="1339" y="74"/>
                </a:lnTo>
                <a:lnTo>
                  <a:pt x="1331" y="74"/>
                </a:lnTo>
                <a:lnTo>
                  <a:pt x="1324" y="74"/>
                </a:lnTo>
                <a:lnTo>
                  <a:pt x="1320" y="76"/>
                </a:lnTo>
                <a:lnTo>
                  <a:pt x="1312" y="78"/>
                </a:lnTo>
                <a:lnTo>
                  <a:pt x="1310" y="80"/>
                </a:lnTo>
                <a:lnTo>
                  <a:pt x="1310" y="80"/>
                </a:lnTo>
                <a:lnTo>
                  <a:pt x="1316" y="82"/>
                </a:lnTo>
                <a:lnTo>
                  <a:pt x="1314" y="82"/>
                </a:lnTo>
                <a:lnTo>
                  <a:pt x="1310" y="84"/>
                </a:lnTo>
                <a:lnTo>
                  <a:pt x="1305" y="86"/>
                </a:lnTo>
                <a:lnTo>
                  <a:pt x="1303" y="86"/>
                </a:lnTo>
                <a:lnTo>
                  <a:pt x="1307" y="88"/>
                </a:lnTo>
                <a:lnTo>
                  <a:pt x="1310" y="90"/>
                </a:lnTo>
                <a:lnTo>
                  <a:pt x="1312" y="90"/>
                </a:lnTo>
                <a:lnTo>
                  <a:pt x="1320" y="88"/>
                </a:lnTo>
                <a:lnTo>
                  <a:pt x="1343" y="88"/>
                </a:lnTo>
                <a:lnTo>
                  <a:pt x="1354" y="86"/>
                </a:lnTo>
                <a:lnTo>
                  <a:pt x="1364" y="82"/>
                </a:lnTo>
                <a:lnTo>
                  <a:pt x="1370" y="82"/>
                </a:lnTo>
                <a:lnTo>
                  <a:pt x="1372" y="82"/>
                </a:lnTo>
                <a:lnTo>
                  <a:pt x="1377" y="82"/>
                </a:lnTo>
                <a:lnTo>
                  <a:pt x="1375" y="82"/>
                </a:lnTo>
                <a:lnTo>
                  <a:pt x="1364" y="86"/>
                </a:lnTo>
                <a:lnTo>
                  <a:pt x="1356" y="90"/>
                </a:lnTo>
                <a:lnTo>
                  <a:pt x="1349" y="90"/>
                </a:lnTo>
                <a:lnTo>
                  <a:pt x="1341" y="90"/>
                </a:lnTo>
                <a:lnTo>
                  <a:pt x="1326" y="90"/>
                </a:lnTo>
                <a:lnTo>
                  <a:pt x="1316" y="92"/>
                </a:lnTo>
                <a:lnTo>
                  <a:pt x="1314" y="95"/>
                </a:lnTo>
                <a:lnTo>
                  <a:pt x="1316" y="95"/>
                </a:lnTo>
                <a:lnTo>
                  <a:pt x="1316" y="97"/>
                </a:lnTo>
                <a:lnTo>
                  <a:pt x="1318" y="97"/>
                </a:lnTo>
                <a:lnTo>
                  <a:pt x="1320" y="97"/>
                </a:lnTo>
                <a:lnTo>
                  <a:pt x="1324" y="99"/>
                </a:lnTo>
                <a:lnTo>
                  <a:pt x="1328" y="101"/>
                </a:lnTo>
                <a:lnTo>
                  <a:pt x="1333" y="101"/>
                </a:lnTo>
                <a:lnTo>
                  <a:pt x="1337" y="103"/>
                </a:lnTo>
                <a:lnTo>
                  <a:pt x="1343" y="103"/>
                </a:lnTo>
                <a:lnTo>
                  <a:pt x="1345" y="101"/>
                </a:lnTo>
                <a:lnTo>
                  <a:pt x="1358" y="92"/>
                </a:lnTo>
                <a:lnTo>
                  <a:pt x="1362" y="90"/>
                </a:lnTo>
                <a:lnTo>
                  <a:pt x="1364" y="90"/>
                </a:lnTo>
                <a:lnTo>
                  <a:pt x="1381" y="88"/>
                </a:lnTo>
                <a:lnTo>
                  <a:pt x="1402" y="86"/>
                </a:lnTo>
                <a:lnTo>
                  <a:pt x="1400" y="88"/>
                </a:lnTo>
                <a:lnTo>
                  <a:pt x="1381" y="90"/>
                </a:lnTo>
                <a:lnTo>
                  <a:pt x="1372" y="90"/>
                </a:lnTo>
                <a:lnTo>
                  <a:pt x="1366" y="92"/>
                </a:lnTo>
                <a:lnTo>
                  <a:pt x="1358" y="99"/>
                </a:lnTo>
                <a:lnTo>
                  <a:pt x="1356" y="101"/>
                </a:lnTo>
                <a:lnTo>
                  <a:pt x="1354" y="103"/>
                </a:lnTo>
                <a:lnTo>
                  <a:pt x="1354" y="103"/>
                </a:lnTo>
                <a:lnTo>
                  <a:pt x="1354" y="105"/>
                </a:lnTo>
                <a:lnTo>
                  <a:pt x="1358" y="105"/>
                </a:lnTo>
                <a:lnTo>
                  <a:pt x="1360" y="105"/>
                </a:lnTo>
                <a:lnTo>
                  <a:pt x="1366" y="105"/>
                </a:lnTo>
                <a:lnTo>
                  <a:pt x="1372" y="107"/>
                </a:lnTo>
                <a:lnTo>
                  <a:pt x="1375" y="107"/>
                </a:lnTo>
                <a:lnTo>
                  <a:pt x="1385" y="107"/>
                </a:lnTo>
                <a:lnTo>
                  <a:pt x="1387" y="107"/>
                </a:lnTo>
                <a:lnTo>
                  <a:pt x="1389" y="105"/>
                </a:lnTo>
                <a:lnTo>
                  <a:pt x="1393" y="105"/>
                </a:lnTo>
                <a:lnTo>
                  <a:pt x="1395" y="103"/>
                </a:lnTo>
                <a:lnTo>
                  <a:pt x="1400" y="101"/>
                </a:lnTo>
                <a:lnTo>
                  <a:pt x="1408" y="101"/>
                </a:lnTo>
                <a:lnTo>
                  <a:pt x="1412" y="99"/>
                </a:lnTo>
                <a:lnTo>
                  <a:pt x="1416" y="99"/>
                </a:lnTo>
                <a:lnTo>
                  <a:pt x="1414" y="101"/>
                </a:lnTo>
                <a:lnTo>
                  <a:pt x="1408" y="103"/>
                </a:lnTo>
                <a:lnTo>
                  <a:pt x="1406" y="105"/>
                </a:lnTo>
                <a:lnTo>
                  <a:pt x="1410" y="105"/>
                </a:lnTo>
                <a:lnTo>
                  <a:pt x="1414" y="105"/>
                </a:lnTo>
                <a:lnTo>
                  <a:pt x="1427" y="103"/>
                </a:lnTo>
                <a:lnTo>
                  <a:pt x="1429" y="103"/>
                </a:lnTo>
                <a:lnTo>
                  <a:pt x="1433" y="103"/>
                </a:lnTo>
                <a:lnTo>
                  <a:pt x="1446" y="99"/>
                </a:lnTo>
                <a:lnTo>
                  <a:pt x="1452" y="97"/>
                </a:lnTo>
                <a:lnTo>
                  <a:pt x="1454" y="95"/>
                </a:lnTo>
                <a:lnTo>
                  <a:pt x="1456" y="95"/>
                </a:lnTo>
                <a:lnTo>
                  <a:pt x="1456" y="92"/>
                </a:lnTo>
                <a:lnTo>
                  <a:pt x="1458" y="90"/>
                </a:lnTo>
                <a:lnTo>
                  <a:pt x="1458" y="88"/>
                </a:lnTo>
                <a:lnTo>
                  <a:pt x="1460" y="86"/>
                </a:lnTo>
                <a:lnTo>
                  <a:pt x="1463" y="86"/>
                </a:lnTo>
                <a:lnTo>
                  <a:pt x="1465" y="86"/>
                </a:lnTo>
                <a:lnTo>
                  <a:pt x="1467" y="86"/>
                </a:lnTo>
                <a:lnTo>
                  <a:pt x="1473" y="82"/>
                </a:lnTo>
                <a:lnTo>
                  <a:pt x="1477" y="80"/>
                </a:lnTo>
                <a:lnTo>
                  <a:pt x="1494" y="76"/>
                </a:lnTo>
                <a:lnTo>
                  <a:pt x="1492" y="78"/>
                </a:lnTo>
                <a:lnTo>
                  <a:pt x="1483" y="80"/>
                </a:lnTo>
                <a:lnTo>
                  <a:pt x="1473" y="86"/>
                </a:lnTo>
                <a:lnTo>
                  <a:pt x="1471" y="86"/>
                </a:lnTo>
                <a:lnTo>
                  <a:pt x="1469" y="90"/>
                </a:lnTo>
                <a:lnTo>
                  <a:pt x="1469" y="90"/>
                </a:lnTo>
                <a:lnTo>
                  <a:pt x="1467" y="92"/>
                </a:lnTo>
                <a:lnTo>
                  <a:pt x="1469" y="95"/>
                </a:lnTo>
                <a:lnTo>
                  <a:pt x="1477" y="95"/>
                </a:lnTo>
                <a:lnTo>
                  <a:pt x="1486" y="95"/>
                </a:lnTo>
                <a:lnTo>
                  <a:pt x="1490" y="95"/>
                </a:lnTo>
                <a:lnTo>
                  <a:pt x="1494" y="95"/>
                </a:lnTo>
                <a:lnTo>
                  <a:pt x="1494" y="95"/>
                </a:lnTo>
                <a:lnTo>
                  <a:pt x="1490" y="97"/>
                </a:lnTo>
                <a:lnTo>
                  <a:pt x="1486" y="97"/>
                </a:lnTo>
                <a:lnTo>
                  <a:pt x="1473" y="99"/>
                </a:lnTo>
                <a:lnTo>
                  <a:pt x="1454" y="103"/>
                </a:lnTo>
                <a:lnTo>
                  <a:pt x="1454" y="103"/>
                </a:lnTo>
                <a:lnTo>
                  <a:pt x="1448" y="107"/>
                </a:lnTo>
                <a:lnTo>
                  <a:pt x="1435" y="109"/>
                </a:lnTo>
                <a:lnTo>
                  <a:pt x="1412" y="111"/>
                </a:lnTo>
                <a:lnTo>
                  <a:pt x="1408" y="113"/>
                </a:lnTo>
                <a:lnTo>
                  <a:pt x="1406" y="113"/>
                </a:lnTo>
                <a:lnTo>
                  <a:pt x="1406" y="115"/>
                </a:lnTo>
                <a:lnTo>
                  <a:pt x="1410" y="118"/>
                </a:lnTo>
                <a:lnTo>
                  <a:pt x="1414" y="122"/>
                </a:lnTo>
                <a:lnTo>
                  <a:pt x="1423" y="126"/>
                </a:lnTo>
                <a:lnTo>
                  <a:pt x="1425" y="128"/>
                </a:lnTo>
                <a:lnTo>
                  <a:pt x="1429" y="130"/>
                </a:lnTo>
                <a:lnTo>
                  <a:pt x="1431" y="132"/>
                </a:lnTo>
                <a:lnTo>
                  <a:pt x="1433" y="134"/>
                </a:lnTo>
                <a:lnTo>
                  <a:pt x="1437" y="134"/>
                </a:lnTo>
                <a:lnTo>
                  <a:pt x="1444" y="134"/>
                </a:lnTo>
                <a:lnTo>
                  <a:pt x="1448" y="134"/>
                </a:lnTo>
                <a:lnTo>
                  <a:pt x="1446" y="136"/>
                </a:lnTo>
                <a:lnTo>
                  <a:pt x="1442" y="136"/>
                </a:lnTo>
                <a:lnTo>
                  <a:pt x="1439" y="136"/>
                </a:lnTo>
                <a:lnTo>
                  <a:pt x="1433" y="136"/>
                </a:lnTo>
                <a:lnTo>
                  <a:pt x="1427" y="136"/>
                </a:lnTo>
                <a:lnTo>
                  <a:pt x="1425" y="134"/>
                </a:lnTo>
                <a:lnTo>
                  <a:pt x="1423" y="132"/>
                </a:lnTo>
                <a:lnTo>
                  <a:pt x="1419" y="132"/>
                </a:lnTo>
                <a:lnTo>
                  <a:pt x="1414" y="128"/>
                </a:lnTo>
                <a:lnTo>
                  <a:pt x="1410" y="124"/>
                </a:lnTo>
                <a:lnTo>
                  <a:pt x="1406" y="122"/>
                </a:lnTo>
                <a:lnTo>
                  <a:pt x="1400" y="120"/>
                </a:lnTo>
                <a:lnTo>
                  <a:pt x="1395" y="118"/>
                </a:lnTo>
                <a:lnTo>
                  <a:pt x="1389" y="115"/>
                </a:lnTo>
                <a:lnTo>
                  <a:pt x="1381" y="115"/>
                </a:lnTo>
                <a:lnTo>
                  <a:pt x="1375" y="115"/>
                </a:lnTo>
                <a:lnTo>
                  <a:pt x="1358" y="113"/>
                </a:lnTo>
                <a:lnTo>
                  <a:pt x="1354" y="115"/>
                </a:lnTo>
                <a:lnTo>
                  <a:pt x="1354" y="120"/>
                </a:lnTo>
                <a:lnTo>
                  <a:pt x="1356" y="124"/>
                </a:lnTo>
                <a:lnTo>
                  <a:pt x="1356" y="130"/>
                </a:lnTo>
                <a:lnTo>
                  <a:pt x="1360" y="132"/>
                </a:lnTo>
                <a:lnTo>
                  <a:pt x="1362" y="132"/>
                </a:lnTo>
                <a:lnTo>
                  <a:pt x="1370" y="134"/>
                </a:lnTo>
                <a:lnTo>
                  <a:pt x="1372" y="134"/>
                </a:lnTo>
                <a:lnTo>
                  <a:pt x="1375" y="136"/>
                </a:lnTo>
                <a:lnTo>
                  <a:pt x="1379" y="141"/>
                </a:lnTo>
                <a:lnTo>
                  <a:pt x="1383" y="145"/>
                </a:lnTo>
                <a:lnTo>
                  <a:pt x="1385" y="147"/>
                </a:lnTo>
                <a:lnTo>
                  <a:pt x="1387" y="149"/>
                </a:lnTo>
                <a:lnTo>
                  <a:pt x="1391" y="151"/>
                </a:lnTo>
                <a:lnTo>
                  <a:pt x="1395" y="153"/>
                </a:lnTo>
                <a:lnTo>
                  <a:pt x="1398" y="155"/>
                </a:lnTo>
                <a:lnTo>
                  <a:pt x="1393" y="155"/>
                </a:lnTo>
                <a:lnTo>
                  <a:pt x="1389" y="153"/>
                </a:lnTo>
                <a:lnTo>
                  <a:pt x="1387" y="153"/>
                </a:lnTo>
                <a:lnTo>
                  <a:pt x="1385" y="153"/>
                </a:lnTo>
                <a:lnTo>
                  <a:pt x="1383" y="153"/>
                </a:lnTo>
                <a:lnTo>
                  <a:pt x="1383" y="153"/>
                </a:lnTo>
                <a:lnTo>
                  <a:pt x="1383" y="155"/>
                </a:lnTo>
                <a:lnTo>
                  <a:pt x="1385" y="157"/>
                </a:lnTo>
                <a:lnTo>
                  <a:pt x="1387" y="157"/>
                </a:lnTo>
                <a:lnTo>
                  <a:pt x="1389" y="157"/>
                </a:lnTo>
                <a:lnTo>
                  <a:pt x="1393" y="157"/>
                </a:lnTo>
                <a:lnTo>
                  <a:pt x="1404" y="157"/>
                </a:lnTo>
                <a:lnTo>
                  <a:pt x="1410" y="159"/>
                </a:lnTo>
                <a:lnTo>
                  <a:pt x="1414" y="159"/>
                </a:lnTo>
                <a:lnTo>
                  <a:pt x="1416" y="159"/>
                </a:lnTo>
                <a:lnTo>
                  <a:pt x="1419" y="157"/>
                </a:lnTo>
                <a:lnTo>
                  <a:pt x="1421" y="157"/>
                </a:lnTo>
                <a:lnTo>
                  <a:pt x="1423" y="157"/>
                </a:lnTo>
                <a:lnTo>
                  <a:pt x="1423" y="157"/>
                </a:lnTo>
                <a:lnTo>
                  <a:pt x="1421" y="159"/>
                </a:lnTo>
                <a:lnTo>
                  <a:pt x="1419" y="162"/>
                </a:lnTo>
                <a:lnTo>
                  <a:pt x="1416" y="162"/>
                </a:lnTo>
                <a:lnTo>
                  <a:pt x="1414" y="162"/>
                </a:lnTo>
                <a:lnTo>
                  <a:pt x="1406" y="162"/>
                </a:lnTo>
                <a:lnTo>
                  <a:pt x="1404" y="162"/>
                </a:lnTo>
                <a:lnTo>
                  <a:pt x="1402" y="164"/>
                </a:lnTo>
                <a:lnTo>
                  <a:pt x="1400" y="164"/>
                </a:lnTo>
                <a:lnTo>
                  <a:pt x="1398" y="162"/>
                </a:lnTo>
                <a:lnTo>
                  <a:pt x="1391" y="162"/>
                </a:lnTo>
                <a:lnTo>
                  <a:pt x="1379" y="159"/>
                </a:lnTo>
                <a:lnTo>
                  <a:pt x="1377" y="159"/>
                </a:lnTo>
                <a:lnTo>
                  <a:pt x="1372" y="159"/>
                </a:lnTo>
                <a:lnTo>
                  <a:pt x="1366" y="162"/>
                </a:lnTo>
                <a:lnTo>
                  <a:pt x="1358" y="162"/>
                </a:lnTo>
                <a:lnTo>
                  <a:pt x="1349" y="164"/>
                </a:lnTo>
                <a:lnTo>
                  <a:pt x="1347" y="168"/>
                </a:lnTo>
                <a:lnTo>
                  <a:pt x="1345" y="170"/>
                </a:lnTo>
                <a:lnTo>
                  <a:pt x="1343" y="172"/>
                </a:lnTo>
                <a:lnTo>
                  <a:pt x="1341" y="174"/>
                </a:lnTo>
                <a:lnTo>
                  <a:pt x="1341" y="178"/>
                </a:lnTo>
                <a:lnTo>
                  <a:pt x="1339" y="183"/>
                </a:lnTo>
                <a:lnTo>
                  <a:pt x="1343" y="185"/>
                </a:lnTo>
                <a:lnTo>
                  <a:pt x="1349" y="185"/>
                </a:lnTo>
                <a:lnTo>
                  <a:pt x="1351" y="183"/>
                </a:lnTo>
                <a:lnTo>
                  <a:pt x="1356" y="183"/>
                </a:lnTo>
                <a:lnTo>
                  <a:pt x="1360" y="178"/>
                </a:lnTo>
                <a:lnTo>
                  <a:pt x="1362" y="176"/>
                </a:lnTo>
                <a:lnTo>
                  <a:pt x="1360" y="183"/>
                </a:lnTo>
                <a:lnTo>
                  <a:pt x="1358" y="185"/>
                </a:lnTo>
                <a:lnTo>
                  <a:pt x="1368" y="185"/>
                </a:lnTo>
                <a:lnTo>
                  <a:pt x="1370" y="183"/>
                </a:lnTo>
                <a:lnTo>
                  <a:pt x="1372" y="183"/>
                </a:lnTo>
                <a:lnTo>
                  <a:pt x="1377" y="178"/>
                </a:lnTo>
                <a:lnTo>
                  <a:pt x="1379" y="172"/>
                </a:lnTo>
                <a:lnTo>
                  <a:pt x="1377" y="180"/>
                </a:lnTo>
                <a:lnTo>
                  <a:pt x="1383" y="180"/>
                </a:lnTo>
                <a:lnTo>
                  <a:pt x="1385" y="180"/>
                </a:lnTo>
                <a:lnTo>
                  <a:pt x="1387" y="183"/>
                </a:lnTo>
                <a:lnTo>
                  <a:pt x="1383" y="183"/>
                </a:lnTo>
                <a:lnTo>
                  <a:pt x="1383" y="183"/>
                </a:lnTo>
                <a:lnTo>
                  <a:pt x="1377" y="187"/>
                </a:lnTo>
                <a:lnTo>
                  <a:pt x="1372" y="187"/>
                </a:lnTo>
                <a:lnTo>
                  <a:pt x="1368" y="191"/>
                </a:lnTo>
                <a:lnTo>
                  <a:pt x="1372" y="195"/>
                </a:lnTo>
                <a:lnTo>
                  <a:pt x="1372" y="201"/>
                </a:lnTo>
                <a:lnTo>
                  <a:pt x="1375" y="204"/>
                </a:lnTo>
                <a:lnTo>
                  <a:pt x="1379" y="204"/>
                </a:lnTo>
                <a:lnTo>
                  <a:pt x="1383" y="201"/>
                </a:lnTo>
                <a:lnTo>
                  <a:pt x="1389" y="204"/>
                </a:lnTo>
                <a:lnTo>
                  <a:pt x="1391" y="204"/>
                </a:lnTo>
                <a:lnTo>
                  <a:pt x="1393" y="201"/>
                </a:lnTo>
                <a:lnTo>
                  <a:pt x="1400" y="199"/>
                </a:lnTo>
                <a:lnTo>
                  <a:pt x="1402" y="197"/>
                </a:lnTo>
                <a:lnTo>
                  <a:pt x="1410" y="189"/>
                </a:lnTo>
                <a:lnTo>
                  <a:pt x="1410" y="189"/>
                </a:lnTo>
                <a:lnTo>
                  <a:pt x="1410" y="189"/>
                </a:lnTo>
                <a:lnTo>
                  <a:pt x="1410" y="191"/>
                </a:lnTo>
                <a:lnTo>
                  <a:pt x="1410" y="193"/>
                </a:lnTo>
                <a:lnTo>
                  <a:pt x="1406" y="195"/>
                </a:lnTo>
                <a:lnTo>
                  <a:pt x="1402" y="201"/>
                </a:lnTo>
                <a:lnTo>
                  <a:pt x="1398" y="204"/>
                </a:lnTo>
                <a:lnTo>
                  <a:pt x="1398" y="204"/>
                </a:lnTo>
                <a:lnTo>
                  <a:pt x="1395" y="206"/>
                </a:lnTo>
                <a:lnTo>
                  <a:pt x="1395" y="206"/>
                </a:lnTo>
                <a:lnTo>
                  <a:pt x="1391" y="206"/>
                </a:lnTo>
                <a:lnTo>
                  <a:pt x="1383" y="208"/>
                </a:lnTo>
                <a:lnTo>
                  <a:pt x="1381" y="208"/>
                </a:lnTo>
                <a:lnTo>
                  <a:pt x="1377" y="208"/>
                </a:lnTo>
                <a:lnTo>
                  <a:pt x="1368" y="204"/>
                </a:lnTo>
                <a:lnTo>
                  <a:pt x="1366" y="204"/>
                </a:lnTo>
                <a:lnTo>
                  <a:pt x="1364" y="199"/>
                </a:lnTo>
                <a:lnTo>
                  <a:pt x="1360" y="195"/>
                </a:lnTo>
                <a:lnTo>
                  <a:pt x="1356" y="193"/>
                </a:lnTo>
                <a:lnTo>
                  <a:pt x="1351" y="193"/>
                </a:lnTo>
                <a:lnTo>
                  <a:pt x="1347" y="191"/>
                </a:lnTo>
                <a:lnTo>
                  <a:pt x="1343" y="191"/>
                </a:lnTo>
                <a:lnTo>
                  <a:pt x="1341" y="191"/>
                </a:lnTo>
                <a:lnTo>
                  <a:pt x="1337" y="193"/>
                </a:lnTo>
                <a:lnTo>
                  <a:pt x="1333" y="195"/>
                </a:lnTo>
                <a:lnTo>
                  <a:pt x="1331" y="197"/>
                </a:lnTo>
                <a:lnTo>
                  <a:pt x="1335" y="199"/>
                </a:lnTo>
                <a:lnTo>
                  <a:pt x="1337" y="204"/>
                </a:lnTo>
                <a:lnTo>
                  <a:pt x="1337" y="206"/>
                </a:lnTo>
                <a:lnTo>
                  <a:pt x="1339" y="206"/>
                </a:lnTo>
                <a:lnTo>
                  <a:pt x="1341" y="208"/>
                </a:lnTo>
                <a:lnTo>
                  <a:pt x="1343" y="208"/>
                </a:lnTo>
                <a:lnTo>
                  <a:pt x="1345" y="208"/>
                </a:lnTo>
                <a:lnTo>
                  <a:pt x="1345" y="210"/>
                </a:lnTo>
                <a:lnTo>
                  <a:pt x="1349" y="212"/>
                </a:lnTo>
                <a:lnTo>
                  <a:pt x="1349" y="212"/>
                </a:lnTo>
                <a:lnTo>
                  <a:pt x="1349" y="214"/>
                </a:lnTo>
                <a:lnTo>
                  <a:pt x="1347" y="214"/>
                </a:lnTo>
                <a:lnTo>
                  <a:pt x="1343" y="214"/>
                </a:lnTo>
                <a:lnTo>
                  <a:pt x="1339" y="214"/>
                </a:lnTo>
                <a:lnTo>
                  <a:pt x="1335" y="214"/>
                </a:lnTo>
                <a:lnTo>
                  <a:pt x="1331" y="214"/>
                </a:lnTo>
                <a:lnTo>
                  <a:pt x="1326" y="216"/>
                </a:lnTo>
                <a:lnTo>
                  <a:pt x="1324" y="216"/>
                </a:lnTo>
                <a:lnTo>
                  <a:pt x="1322" y="218"/>
                </a:lnTo>
                <a:lnTo>
                  <a:pt x="1312" y="224"/>
                </a:lnTo>
                <a:lnTo>
                  <a:pt x="1310" y="229"/>
                </a:lnTo>
                <a:lnTo>
                  <a:pt x="1310" y="233"/>
                </a:lnTo>
                <a:lnTo>
                  <a:pt x="1314" y="235"/>
                </a:lnTo>
                <a:lnTo>
                  <a:pt x="1322" y="235"/>
                </a:lnTo>
                <a:lnTo>
                  <a:pt x="1324" y="235"/>
                </a:lnTo>
                <a:lnTo>
                  <a:pt x="1324" y="233"/>
                </a:lnTo>
                <a:lnTo>
                  <a:pt x="1324" y="229"/>
                </a:lnTo>
                <a:lnTo>
                  <a:pt x="1326" y="224"/>
                </a:lnTo>
                <a:lnTo>
                  <a:pt x="1326" y="231"/>
                </a:lnTo>
                <a:lnTo>
                  <a:pt x="1326" y="237"/>
                </a:lnTo>
                <a:lnTo>
                  <a:pt x="1331" y="235"/>
                </a:lnTo>
                <a:lnTo>
                  <a:pt x="1341" y="237"/>
                </a:lnTo>
                <a:lnTo>
                  <a:pt x="1341" y="231"/>
                </a:lnTo>
                <a:lnTo>
                  <a:pt x="1343" y="235"/>
                </a:lnTo>
                <a:lnTo>
                  <a:pt x="1347" y="235"/>
                </a:lnTo>
                <a:lnTo>
                  <a:pt x="1351" y="237"/>
                </a:lnTo>
                <a:lnTo>
                  <a:pt x="1354" y="233"/>
                </a:lnTo>
                <a:lnTo>
                  <a:pt x="1356" y="231"/>
                </a:lnTo>
                <a:lnTo>
                  <a:pt x="1356" y="231"/>
                </a:lnTo>
                <a:lnTo>
                  <a:pt x="1356" y="233"/>
                </a:lnTo>
                <a:lnTo>
                  <a:pt x="1358" y="233"/>
                </a:lnTo>
                <a:lnTo>
                  <a:pt x="1360" y="235"/>
                </a:lnTo>
                <a:lnTo>
                  <a:pt x="1366" y="237"/>
                </a:lnTo>
                <a:lnTo>
                  <a:pt x="1370" y="239"/>
                </a:lnTo>
                <a:lnTo>
                  <a:pt x="1375" y="239"/>
                </a:lnTo>
                <a:lnTo>
                  <a:pt x="1387" y="237"/>
                </a:lnTo>
                <a:lnTo>
                  <a:pt x="1387" y="229"/>
                </a:lnTo>
                <a:lnTo>
                  <a:pt x="1391" y="233"/>
                </a:lnTo>
                <a:lnTo>
                  <a:pt x="1393" y="235"/>
                </a:lnTo>
                <a:lnTo>
                  <a:pt x="1400" y="235"/>
                </a:lnTo>
                <a:lnTo>
                  <a:pt x="1416" y="235"/>
                </a:lnTo>
                <a:lnTo>
                  <a:pt x="1416" y="233"/>
                </a:lnTo>
                <a:lnTo>
                  <a:pt x="1416" y="231"/>
                </a:lnTo>
                <a:lnTo>
                  <a:pt x="1414" y="229"/>
                </a:lnTo>
                <a:lnTo>
                  <a:pt x="1412" y="227"/>
                </a:lnTo>
                <a:lnTo>
                  <a:pt x="1412" y="227"/>
                </a:lnTo>
                <a:lnTo>
                  <a:pt x="1414" y="229"/>
                </a:lnTo>
                <a:lnTo>
                  <a:pt x="1414" y="229"/>
                </a:lnTo>
                <a:lnTo>
                  <a:pt x="1416" y="229"/>
                </a:lnTo>
                <a:lnTo>
                  <a:pt x="1419" y="229"/>
                </a:lnTo>
                <a:lnTo>
                  <a:pt x="1419" y="229"/>
                </a:lnTo>
                <a:lnTo>
                  <a:pt x="1423" y="233"/>
                </a:lnTo>
                <a:lnTo>
                  <a:pt x="1425" y="233"/>
                </a:lnTo>
                <a:lnTo>
                  <a:pt x="1425" y="233"/>
                </a:lnTo>
                <a:lnTo>
                  <a:pt x="1427" y="233"/>
                </a:lnTo>
                <a:lnTo>
                  <a:pt x="1429" y="233"/>
                </a:lnTo>
                <a:lnTo>
                  <a:pt x="1431" y="233"/>
                </a:lnTo>
                <a:lnTo>
                  <a:pt x="1433" y="233"/>
                </a:lnTo>
                <a:lnTo>
                  <a:pt x="1435" y="235"/>
                </a:lnTo>
                <a:lnTo>
                  <a:pt x="1437" y="237"/>
                </a:lnTo>
                <a:lnTo>
                  <a:pt x="1437" y="237"/>
                </a:lnTo>
                <a:lnTo>
                  <a:pt x="1435" y="239"/>
                </a:lnTo>
                <a:lnTo>
                  <a:pt x="1435" y="241"/>
                </a:lnTo>
                <a:lnTo>
                  <a:pt x="1435" y="241"/>
                </a:lnTo>
                <a:lnTo>
                  <a:pt x="1435" y="243"/>
                </a:lnTo>
                <a:lnTo>
                  <a:pt x="1437" y="243"/>
                </a:lnTo>
                <a:lnTo>
                  <a:pt x="1439" y="243"/>
                </a:lnTo>
                <a:lnTo>
                  <a:pt x="1446" y="241"/>
                </a:lnTo>
                <a:lnTo>
                  <a:pt x="1450" y="241"/>
                </a:lnTo>
                <a:lnTo>
                  <a:pt x="1456" y="239"/>
                </a:lnTo>
                <a:lnTo>
                  <a:pt x="1458" y="237"/>
                </a:lnTo>
                <a:lnTo>
                  <a:pt x="1460" y="237"/>
                </a:lnTo>
                <a:lnTo>
                  <a:pt x="1465" y="235"/>
                </a:lnTo>
                <a:lnTo>
                  <a:pt x="1473" y="231"/>
                </a:lnTo>
                <a:lnTo>
                  <a:pt x="1475" y="229"/>
                </a:lnTo>
                <a:lnTo>
                  <a:pt x="1477" y="227"/>
                </a:lnTo>
                <a:lnTo>
                  <a:pt x="1477" y="222"/>
                </a:lnTo>
                <a:lnTo>
                  <a:pt x="1475" y="220"/>
                </a:lnTo>
                <a:lnTo>
                  <a:pt x="1473" y="218"/>
                </a:lnTo>
                <a:lnTo>
                  <a:pt x="1473" y="218"/>
                </a:lnTo>
                <a:lnTo>
                  <a:pt x="1471" y="220"/>
                </a:lnTo>
                <a:lnTo>
                  <a:pt x="1469" y="220"/>
                </a:lnTo>
                <a:lnTo>
                  <a:pt x="1467" y="222"/>
                </a:lnTo>
                <a:lnTo>
                  <a:pt x="1463" y="222"/>
                </a:lnTo>
                <a:lnTo>
                  <a:pt x="1460" y="220"/>
                </a:lnTo>
                <a:lnTo>
                  <a:pt x="1458" y="218"/>
                </a:lnTo>
                <a:lnTo>
                  <a:pt x="1458" y="218"/>
                </a:lnTo>
                <a:lnTo>
                  <a:pt x="1458" y="216"/>
                </a:lnTo>
                <a:lnTo>
                  <a:pt x="1458" y="214"/>
                </a:lnTo>
                <a:lnTo>
                  <a:pt x="1456" y="212"/>
                </a:lnTo>
                <a:lnTo>
                  <a:pt x="1450" y="212"/>
                </a:lnTo>
                <a:lnTo>
                  <a:pt x="1446" y="214"/>
                </a:lnTo>
                <a:lnTo>
                  <a:pt x="1446" y="214"/>
                </a:lnTo>
                <a:lnTo>
                  <a:pt x="1439" y="212"/>
                </a:lnTo>
                <a:lnTo>
                  <a:pt x="1437" y="210"/>
                </a:lnTo>
                <a:lnTo>
                  <a:pt x="1433" y="210"/>
                </a:lnTo>
                <a:lnTo>
                  <a:pt x="1431" y="210"/>
                </a:lnTo>
                <a:lnTo>
                  <a:pt x="1427" y="212"/>
                </a:lnTo>
                <a:lnTo>
                  <a:pt x="1423" y="212"/>
                </a:lnTo>
                <a:lnTo>
                  <a:pt x="1423" y="212"/>
                </a:lnTo>
                <a:lnTo>
                  <a:pt x="1421" y="212"/>
                </a:lnTo>
                <a:lnTo>
                  <a:pt x="1419" y="210"/>
                </a:lnTo>
                <a:lnTo>
                  <a:pt x="1419" y="210"/>
                </a:lnTo>
                <a:lnTo>
                  <a:pt x="1423" y="210"/>
                </a:lnTo>
                <a:lnTo>
                  <a:pt x="1427" y="210"/>
                </a:lnTo>
                <a:lnTo>
                  <a:pt x="1429" y="208"/>
                </a:lnTo>
                <a:lnTo>
                  <a:pt x="1431" y="208"/>
                </a:lnTo>
                <a:lnTo>
                  <a:pt x="1429" y="208"/>
                </a:lnTo>
                <a:lnTo>
                  <a:pt x="1427" y="206"/>
                </a:lnTo>
                <a:lnTo>
                  <a:pt x="1425" y="204"/>
                </a:lnTo>
                <a:lnTo>
                  <a:pt x="1425" y="201"/>
                </a:lnTo>
                <a:lnTo>
                  <a:pt x="1427" y="204"/>
                </a:lnTo>
                <a:lnTo>
                  <a:pt x="1429" y="204"/>
                </a:lnTo>
                <a:lnTo>
                  <a:pt x="1435" y="208"/>
                </a:lnTo>
                <a:lnTo>
                  <a:pt x="1439" y="210"/>
                </a:lnTo>
                <a:lnTo>
                  <a:pt x="1444" y="210"/>
                </a:lnTo>
                <a:lnTo>
                  <a:pt x="1450" y="210"/>
                </a:lnTo>
                <a:lnTo>
                  <a:pt x="1460" y="208"/>
                </a:lnTo>
                <a:lnTo>
                  <a:pt x="1465" y="208"/>
                </a:lnTo>
                <a:lnTo>
                  <a:pt x="1467" y="208"/>
                </a:lnTo>
                <a:lnTo>
                  <a:pt x="1471" y="208"/>
                </a:lnTo>
                <a:lnTo>
                  <a:pt x="1473" y="206"/>
                </a:lnTo>
                <a:lnTo>
                  <a:pt x="1475" y="204"/>
                </a:lnTo>
                <a:lnTo>
                  <a:pt x="1477" y="204"/>
                </a:lnTo>
                <a:lnTo>
                  <a:pt x="1477" y="199"/>
                </a:lnTo>
                <a:lnTo>
                  <a:pt x="1477" y="195"/>
                </a:lnTo>
                <a:lnTo>
                  <a:pt x="1477" y="193"/>
                </a:lnTo>
                <a:lnTo>
                  <a:pt x="1477" y="191"/>
                </a:lnTo>
                <a:lnTo>
                  <a:pt x="1477" y="189"/>
                </a:lnTo>
                <a:lnTo>
                  <a:pt x="1486" y="189"/>
                </a:lnTo>
                <a:lnTo>
                  <a:pt x="1492" y="191"/>
                </a:lnTo>
                <a:lnTo>
                  <a:pt x="1496" y="189"/>
                </a:lnTo>
                <a:lnTo>
                  <a:pt x="1502" y="189"/>
                </a:lnTo>
                <a:lnTo>
                  <a:pt x="1507" y="189"/>
                </a:lnTo>
                <a:lnTo>
                  <a:pt x="1507" y="189"/>
                </a:lnTo>
                <a:lnTo>
                  <a:pt x="1509" y="187"/>
                </a:lnTo>
                <a:lnTo>
                  <a:pt x="1513" y="180"/>
                </a:lnTo>
                <a:lnTo>
                  <a:pt x="1519" y="178"/>
                </a:lnTo>
                <a:lnTo>
                  <a:pt x="1517" y="176"/>
                </a:lnTo>
                <a:lnTo>
                  <a:pt x="1515" y="176"/>
                </a:lnTo>
                <a:lnTo>
                  <a:pt x="1504" y="172"/>
                </a:lnTo>
                <a:lnTo>
                  <a:pt x="1500" y="172"/>
                </a:lnTo>
                <a:lnTo>
                  <a:pt x="1500" y="172"/>
                </a:lnTo>
                <a:lnTo>
                  <a:pt x="1507" y="172"/>
                </a:lnTo>
                <a:lnTo>
                  <a:pt x="1515" y="172"/>
                </a:lnTo>
                <a:lnTo>
                  <a:pt x="1523" y="170"/>
                </a:lnTo>
                <a:lnTo>
                  <a:pt x="1527" y="168"/>
                </a:lnTo>
                <a:lnTo>
                  <a:pt x="1527" y="168"/>
                </a:lnTo>
                <a:lnTo>
                  <a:pt x="1530" y="166"/>
                </a:lnTo>
                <a:lnTo>
                  <a:pt x="1530" y="164"/>
                </a:lnTo>
                <a:lnTo>
                  <a:pt x="1527" y="164"/>
                </a:lnTo>
                <a:lnTo>
                  <a:pt x="1519" y="162"/>
                </a:lnTo>
                <a:lnTo>
                  <a:pt x="1515" y="159"/>
                </a:lnTo>
                <a:lnTo>
                  <a:pt x="1509" y="159"/>
                </a:lnTo>
                <a:lnTo>
                  <a:pt x="1507" y="157"/>
                </a:lnTo>
                <a:lnTo>
                  <a:pt x="1507" y="157"/>
                </a:lnTo>
                <a:lnTo>
                  <a:pt x="1502" y="155"/>
                </a:lnTo>
                <a:lnTo>
                  <a:pt x="1498" y="155"/>
                </a:lnTo>
                <a:lnTo>
                  <a:pt x="1494" y="155"/>
                </a:lnTo>
                <a:lnTo>
                  <a:pt x="1486" y="157"/>
                </a:lnTo>
                <a:lnTo>
                  <a:pt x="1481" y="157"/>
                </a:lnTo>
                <a:lnTo>
                  <a:pt x="1479" y="157"/>
                </a:lnTo>
                <a:lnTo>
                  <a:pt x="1477" y="157"/>
                </a:lnTo>
                <a:lnTo>
                  <a:pt x="1475" y="155"/>
                </a:lnTo>
                <a:lnTo>
                  <a:pt x="1471" y="155"/>
                </a:lnTo>
                <a:lnTo>
                  <a:pt x="1469" y="155"/>
                </a:lnTo>
                <a:lnTo>
                  <a:pt x="1469" y="153"/>
                </a:lnTo>
                <a:lnTo>
                  <a:pt x="1473" y="153"/>
                </a:lnTo>
                <a:lnTo>
                  <a:pt x="1477" y="153"/>
                </a:lnTo>
                <a:lnTo>
                  <a:pt x="1481" y="155"/>
                </a:lnTo>
                <a:lnTo>
                  <a:pt x="1486" y="155"/>
                </a:lnTo>
                <a:lnTo>
                  <a:pt x="1496" y="153"/>
                </a:lnTo>
                <a:lnTo>
                  <a:pt x="1498" y="153"/>
                </a:lnTo>
                <a:lnTo>
                  <a:pt x="1500" y="153"/>
                </a:lnTo>
                <a:lnTo>
                  <a:pt x="1504" y="153"/>
                </a:lnTo>
                <a:lnTo>
                  <a:pt x="1509" y="153"/>
                </a:lnTo>
                <a:lnTo>
                  <a:pt x="1513" y="153"/>
                </a:lnTo>
                <a:lnTo>
                  <a:pt x="1513" y="155"/>
                </a:lnTo>
                <a:lnTo>
                  <a:pt x="1517" y="155"/>
                </a:lnTo>
                <a:lnTo>
                  <a:pt x="1525" y="155"/>
                </a:lnTo>
                <a:lnTo>
                  <a:pt x="1527" y="155"/>
                </a:lnTo>
                <a:lnTo>
                  <a:pt x="1530" y="149"/>
                </a:lnTo>
                <a:lnTo>
                  <a:pt x="1525" y="149"/>
                </a:lnTo>
                <a:lnTo>
                  <a:pt x="1519" y="149"/>
                </a:lnTo>
                <a:lnTo>
                  <a:pt x="1517" y="149"/>
                </a:lnTo>
                <a:lnTo>
                  <a:pt x="1513" y="149"/>
                </a:lnTo>
                <a:lnTo>
                  <a:pt x="1507" y="147"/>
                </a:lnTo>
                <a:lnTo>
                  <a:pt x="1504" y="147"/>
                </a:lnTo>
                <a:lnTo>
                  <a:pt x="1502" y="143"/>
                </a:lnTo>
                <a:lnTo>
                  <a:pt x="1496" y="141"/>
                </a:lnTo>
                <a:lnTo>
                  <a:pt x="1494" y="141"/>
                </a:lnTo>
                <a:lnTo>
                  <a:pt x="1494" y="141"/>
                </a:lnTo>
                <a:lnTo>
                  <a:pt x="1500" y="141"/>
                </a:lnTo>
                <a:lnTo>
                  <a:pt x="1507" y="141"/>
                </a:lnTo>
                <a:lnTo>
                  <a:pt x="1511" y="143"/>
                </a:lnTo>
                <a:lnTo>
                  <a:pt x="1515" y="143"/>
                </a:lnTo>
                <a:lnTo>
                  <a:pt x="1517" y="143"/>
                </a:lnTo>
                <a:lnTo>
                  <a:pt x="1523" y="143"/>
                </a:lnTo>
                <a:lnTo>
                  <a:pt x="1530" y="143"/>
                </a:lnTo>
                <a:lnTo>
                  <a:pt x="1534" y="141"/>
                </a:lnTo>
                <a:lnTo>
                  <a:pt x="1536" y="141"/>
                </a:lnTo>
                <a:lnTo>
                  <a:pt x="1538" y="141"/>
                </a:lnTo>
                <a:lnTo>
                  <a:pt x="1544" y="141"/>
                </a:lnTo>
                <a:lnTo>
                  <a:pt x="1544" y="141"/>
                </a:lnTo>
                <a:lnTo>
                  <a:pt x="1546" y="141"/>
                </a:lnTo>
                <a:lnTo>
                  <a:pt x="1546" y="139"/>
                </a:lnTo>
                <a:lnTo>
                  <a:pt x="1546" y="136"/>
                </a:lnTo>
                <a:lnTo>
                  <a:pt x="1546" y="136"/>
                </a:lnTo>
                <a:lnTo>
                  <a:pt x="1544" y="132"/>
                </a:lnTo>
                <a:lnTo>
                  <a:pt x="1544" y="132"/>
                </a:lnTo>
                <a:lnTo>
                  <a:pt x="1540" y="132"/>
                </a:lnTo>
                <a:lnTo>
                  <a:pt x="1536" y="132"/>
                </a:lnTo>
                <a:lnTo>
                  <a:pt x="1527" y="130"/>
                </a:lnTo>
                <a:lnTo>
                  <a:pt x="1525" y="130"/>
                </a:lnTo>
                <a:lnTo>
                  <a:pt x="1530" y="128"/>
                </a:lnTo>
                <a:lnTo>
                  <a:pt x="1534" y="128"/>
                </a:lnTo>
                <a:lnTo>
                  <a:pt x="1538" y="130"/>
                </a:lnTo>
                <a:lnTo>
                  <a:pt x="1544" y="130"/>
                </a:lnTo>
                <a:lnTo>
                  <a:pt x="1559" y="134"/>
                </a:lnTo>
                <a:lnTo>
                  <a:pt x="1561" y="134"/>
                </a:lnTo>
                <a:lnTo>
                  <a:pt x="1565" y="134"/>
                </a:lnTo>
                <a:lnTo>
                  <a:pt x="1574" y="132"/>
                </a:lnTo>
                <a:lnTo>
                  <a:pt x="1576" y="132"/>
                </a:lnTo>
                <a:lnTo>
                  <a:pt x="1578" y="130"/>
                </a:lnTo>
                <a:lnTo>
                  <a:pt x="1578" y="128"/>
                </a:lnTo>
                <a:lnTo>
                  <a:pt x="1576" y="128"/>
                </a:lnTo>
                <a:lnTo>
                  <a:pt x="1574" y="128"/>
                </a:lnTo>
                <a:lnTo>
                  <a:pt x="1582" y="124"/>
                </a:lnTo>
                <a:lnTo>
                  <a:pt x="1586" y="122"/>
                </a:lnTo>
                <a:lnTo>
                  <a:pt x="1586" y="122"/>
                </a:lnTo>
                <a:lnTo>
                  <a:pt x="1582" y="120"/>
                </a:lnTo>
                <a:lnTo>
                  <a:pt x="1580" y="120"/>
                </a:lnTo>
                <a:lnTo>
                  <a:pt x="1569" y="122"/>
                </a:lnTo>
                <a:lnTo>
                  <a:pt x="1565" y="122"/>
                </a:lnTo>
                <a:lnTo>
                  <a:pt x="1563" y="120"/>
                </a:lnTo>
                <a:lnTo>
                  <a:pt x="1563" y="120"/>
                </a:lnTo>
                <a:lnTo>
                  <a:pt x="1565" y="120"/>
                </a:lnTo>
                <a:lnTo>
                  <a:pt x="1567" y="120"/>
                </a:lnTo>
                <a:lnTo>
                  <a:pt x="1569" y="120"/>
                </a:lnTo>
                <a:lnTo>
                  <a:pt x="1571" y="120"/>
                </a:lnTo>
                <a:lnTo>
                  <a:pt x="1578" y="118"/>
                </a:lnTo>
                <a:lnTo>
                  <a:pt x="1590" y="115"/>
                </a:lnTo>
                <a:lnTo>
                  <a:pt x="1590" y="115"/>
                </a:lnTo>
                <a:lnTo>
                  <a:pt x="1584" y="107"/>
                </a:lnTo>
                <a:lnTo>
                  <a:pt x="1584" y="107"/>
                </a:lnTo>
                <a:lnTo>
                  <a:pt x="1584" y="107"/>
                </a:lnTo>
                <a:lnTo>
                  <a:pt x="1588" y="109"/>
                </a:lnTo>
                <a:lnTo>
                  <a:pt x="1592" y="111"/>
                </a:lnTo>
                <a:lnTo>
                  <a:pt x="1595" y="111"/>
                </a:lnTo>
                <a:lnTo>
                  <a:pt x="1597" y="111"/>
                </a:lnTo>
                <a:lnTo>
                  <a:pt x="1601" y="111"/>
                </a:lnTo>
                <a:lnTo>
                  <a:pt x="1603" y="109"/>
                </a:lnTo>
                <a:lnTo>
                  <a:pt x="1609" y="105"/>
                </a:lnTo>
                <a:lnTo>
                  <a:pt x="1613" y="101"/>
                </a:lnTo>
                <a:lnTo>
                  <a:pt x="1626" y="97"/>
                </a:lnTo>
                <a:lnTo>
                  <a:pt x="1641" y="90"/>
                </a:lnTo>
                <a:lnTo>
                  <a:pt x="1647" y="86"/>
                </a:lnTo>
                <a:lnTo>
                  <a:pt x="1659" y="82"/>
                </a:lnTo>
                <a:lnTo>
                  <a:pt x="1668" y="76"/>
                </a:lnTo>
                <a:lnTo>
                  <a:pt x="1670" y="74"/>
                </a:lnTo>
                <a:lnTo>
                  <a:pt x="1662" y="74"/>
                </a:lnTo>
                <a:lnTo>
                  <a:pt x="1655" y="74"/>
                </a:lnTo>
                <a:lnTo>
                  <a:pt x="1618" y="82"/>
                </a:lnTo>
                <a:lnTo>
                  <a:pt x="1615" y="82"/>
                </a:lnTo>
                <a:lnTo>
                  <a:pt x="1611" y="82"/>
                </a:lnTo>
                <a:lnTo>
                  <a:pt x="1613" y="82"/>
                </a:lnTo>
                <a:lnTo>
                  <a:pt x="1639" y="74"/>
                </a:lnTo>
                <a:lnTo>
                  <a:pt x="1639" y="74"/>
                </a:lnTo>
                <a:lnTo>
                  <a:pt x="1641" y="74"/>
                </a:lnTo>
                <a:lnTo>
                  <a:pt x="1641" y="71"/>
                </a:lnTo>
                <a:lnTo>
                  <a:pt x="1643" y="69"/>
                </a:lnTo>
                <a:lnTo>
                  <a:pt x="1651" y="69"/>
                </a:lnTo>
                <a:lnTo>
                  <a:pt x="1655" y="69"/>
                </a:lnTo>
                <a:lnTo>
                  <a:pt x="1659" y="67"/>
                </a:lnTo>
                <a:lnTo>
                  <a:pt x="1659" y="67"/>
                </a:lnTo>
                <a:lnTo>
                  <a:pt x="1664" y="65"/>
                </a:lnTo>
                <a:lnTo>
                  <a:pt x="1672" y="65"/>
                </a:lnTo>
                <a:lnTo>
                  <a:pt x="1674" y="65"/>
                </a:lnTo>
                <a:lnTo>
                  <a:pt x="1678" y="63"/>
                </a:lnTo>
                <a:lnTo>
                  <a:pt x="1687" y="63"/>
                </a:lnTo>
                <a:lnTo>
                  <a:pt x="1701" y="57"/>
                </a:lnTo>
                <a:lnTo>
                  <a:pt x="1708" y="55"/>
                </a:lnTo>
                <a:lnTo>
                  <a:pt x="1710" y="53"/>
                </a:lnTo>
                <a:lnTo>
                  <a:pt x="1716" y="50"/>
                </a:lnTo>
                <a:lnTo>
                  <a:pt x="1720" y="46"/>
                </a:lnTo>
                <a:lnTo>
                  <a:pt x="1720" y="44"/>
                </a:lnTo>
                <a:lnTo>
                  <a:pt x="1720" y="42"/>
                </a:lnTo>
                <a:lnTo>
                  <a:pt x="1718" y="42"/>
                </a:lnTo>
                <a:lnTo>
                  <a:pt x="1716" y="40"/>
                </a:lnTo>
                <a:lnTo>
                  <a:pt x="1714" y="40"/>
                </a:lnTo>
                <a:lnTo>
                  <a:pt x="1703" y="38"/>
                </a:lnTo>
                <a:lnTo>
                  <a:pt x="1691" y="40"/>
                </a:lnTo>
                <a:lnTo>
                  <a:pt x="1691" y="40"/>
                </a:lnTo>
                <a:lnTo>
                  <a:pt x="1693" y="38"/>
                </a:lnTo>
                <a:lnTo>
                  <a:pt x="1693" y="38"/>
                </a:lnTo>
                <a:lnTo>
                  <a:pt x="1689" y="34"/>
                </a:lnTo>
                <a:lnTo>
                  <a:pt x="1687" y="32"/>
                </a:lnTo>
                <a:lnTo>
                  <a:pt x="1687" y="32"/>
                </a:lnTo>
                <a:lnTo>
                  <a:pt x="1687" y="32"/>
                </a:lnTo>
                <a:lnTo>
                  <a:pt x="1687" y="30"/>
                </a:lnTo>
                <a:lnTo>
                  <a:pt x="1689" y="30"/>
                </a:lnTo>
                <a:lnTo>
                  <a:pt x="1689" y="30"/>
                </a:lnTo>
                <a:lnTo>
                  <a:pt x="1687" y="27"/>
                </a:lnTo>
                <a:lnTo>
                  <a:pt x="1680" y="27"/>
                </a:lnTo>
                <a:lnTo>
                  <a:pt x="1678" y="27"/>
                </a:lnTo>
                <a:lnTo>
                  <a:pt x="1674" y="30"/>
                </a:lnTo>
                <a:lnTo>
                  <a:pt x="1674" y="30"/>
                </a:lnTo>
                <a:lnTo>
                  <a:pt x="1672" y="27"/>
                </a:lnTo>
                <a:lnTo>
                  <a:pt x="1670" y="25"/>
                </a:lnTo>
                <a:lnTo>
                  <a:pt x="1668" y="25"/>
                </a:lnTo>
                <a:lnTo>
                  <a:pt x="1666" y="25"/>
                </a:lnTo>
                <a:lnTo>
                  <a:pt x="1664" y="25"/>
                </a:lnTo>
                <a:lnTo>
                  <a:pt x="1664" y="25"/>
                </a:lnTo>
                <a:lnTo>
                  <a:pt x="1662" y="27"/>
                </a:lnTo>
                <a:lnTo>
                  <a:pt x="1662" y="30"/>
                </a:lnTo>
                <a:lnTo>
                  <a:pt x="1659" y="27"/>
                </a:lnTo>
                <a:lnTo>
                  <a:pt x="1657" y="27"/>
                </a:lnTo>
                <a:lnTo>
                  <a:pt x="1655" y="27"/>
                </a:lnTo>
                <a:lnTo>
                  <a:pt x="1649" y="27"/>
                </a:lnTo>
                <a:lnTo>
                  <a:pt x="1643" y="32"/>
                </a:lnTo>
                <a:lnTo>
                  <a:pt x="1639" y="32"/>
                </a:lnTo>
                <a:lnTo>
                  <a:pt x="1636" y="32"/>
                </a:lnTo>
                <a:lnTo>
                  <a:pt x="1632" y="34"/>
                </a:lnTo>
                <a:lnTo>
                  <a:pt x="1626" y="34"/>
                </a:lnTo>
                <a:lnTo>
                  <a:pt x="1620" y="34"/>
                </a:lnTo>
                <a:lnTo>
                  <a:pt x="1615" y="34"/>
                </a:lnTo>
                <a:lnTo>
                  <a:pt x="1618" y="34"/>
                </a:lnTo>
                <a:lnTo>
                  <a:pt x="1639" y="27"/>
                </a:lnTo>
                <a:lnTo>
                  <a:pt x="1643" y="25"/>
                </a:lnTo>
                <a:lnTo>
                  <a:pt x="1645" y="25"/>
                </a:lnTo>
                <a:lnTo>
                  <a:pt x="1645" y="23"/>
                </a:lnTo>
                <a:lnTo>
                  <a:pt x="1643" y="23"/>
                </a:lnTo>
                <a:lnTo>
                  <a:pt x="1630" y="23"/>
                </a:lnTo>
                <a:lnTo>
                  <a:pt x="1628" y="23"/>
                </a:lnTo>
                <a:lnTo>
                  <a:pt x="1624" y="23"/>
                </a:lnTo>
                <a:lnTo>
                  <a:pt x="1622" y="23"/>
                </a:lnTo>
                <a:lnTo>
                  <a:pt x="1618" y="21"/>
                </a:lnTo>
                <a:lnTo>
                  <a:pt x="1613" y="21"/>
                </a:lnTo>
                <a:lnTo>
                  <a:pt x="1601" y="21"/>
                </a:lnTo>
                <a:lnTo>
                  <a:pt x="1601" y="21"/>
                </a:lnTo>
                <a:lnTo>
                  <a:pt x="1597" y="19"/>
                </a:lnTo>
                <a:lnTo>
                  <a:pt x="1595" y="17"/>
                </a:lnTo>
                <a:lnTo>
                  <a:pt x="1595" y="17"/>
                </a:lnTo>
                <a:lnTo>
                  <a:pt x="1582" y="17"/>
                </a:lnTo>
                <a:lnTo>
                  <a:pt x="1578" y="19"/>
                </a:lnTo>
                <a:lnTo>
                  <a:pt x="1574" y="21"/>
                </a:lnTo>
                <a:lnTo>
                  <a:pt x="1574" y="21"/>
                </a:lnTo>
                <a:lnTo>
                  <a:pt x="1576" y="23"/>
                </a:lnTo>
                <a:lnTo>
                  <a:pt x="1580" y="25"/>
                </a:lnTo>
                <a:lnTo>
                  <a:pt x="1580" y="25"/>
                </a:lnTo>
                <a:lnTo>
                  <a:pt x="1578" y="23"/>
                </a:lnTo>
                <a:lnTo>
                  <a:pt x="1574" y="23"/>
                </a:lnTo>
                <a:lnTo>
                  <a:pt x="1565" y="17"/>
                </a:lnTo>
                <a:lnTo>
                  <a:pt x="1563" y="17"/>
                </a:lnTo>
                <a:lnTo>
                  <a:pt x="1553" y="19"/>
                </a:lnTo>
                <a:lnTo>
                  <a:pt x="1546" y="21"/>
                </a:lnTo>
                <a:lnTo>
                  <a:pt x="1544" y="23"/>
                </a:lnTo>
                <a:lnTo>
                  <a:pt x="1544" y="23"/>
                </a:lnTo>
                <a:lnTo>
                  <a:pt x="1544" y="25"/>
                </a:lnTo>
                <a:lnTo>
                  <a:pt x="1546" y="27"/>
                </a:lnTo>
                <a:lnTo>
                  <a:pt x="1553" y="30"/>
                </a:lnTo>
                <a:lnTo>
                  <a:pt x="1555" y="32"/>
                </a:lnTo>
                <a:lnTo>
                  <a:pt x="1546" y="30"/>
                </a:lnTo>
                <a:lnTo>
                  <a:pt x="1540" y="27"/>
                </a:lnTo>
                <a:lnTo>
                  <a:pt x="1536" y="25"/>
                </a:lnTo>
                <a:lnTo>
                  <a:pt x="1536" y="23"/>
                </a:lnTo>
                <a:lnTo>
                  <a:pt x="1534" y="21"/>
                </a:lnTo>
                <a:lnTo>
                  <a:pt x="1530" y="21"/>
                </a:lnTo>
                <a:lnTo>
                  <a:pt x="1511" y="19"/>
                </a:lnTo>
                <a:lnTo>
                  <a:pt x="1490" y="21"/>
                </a:lnTo>
                <a:lnTo>
                  <a:pt x="1492" y="23"/>
                </a:lnTo>
                <a:lnTo>
                  <a:pt x="1494" y="25"/>
                </a:lnTo>
                <a:lnTo>
                  <a:pt x="1500" y="27"/>
                </a:lnTo>
                <a:lnTo>
                  <a:pt x="1504" y="30"/>
                </a:lnTo>
                <a:lnTo>
                  <a:pt x="1504" y="32"/>
                </a:lnTo>
                <a:lnTo>
                  <a:pt x="1513" y="34"/>
                </a:lnTo>
                <a:lnTo>
                  <a:pt x="1513" y="36"/>
                </a:lnTo>
                <a:lnTo>
                  <a:pt x="1511" y="36"/>
                </a:lnTo>
                <a:lnTo>
                  <a:pt x="1507" y="38"/>
                </a:lnTo>
                <a:lnTo>
                  <a:pt x="1504" y="38"/>
                </a:lnTo>
                <a:lnTo>
                  <a:pt x="1502" y="36"/>
                </a:lnTo>
                <a:lnTo>
                  <a:pt x="1502" y="34"/>
                </a:lnTo>
                <a:lnTo>
                  <a:pt x="1500" y="34"/>
                </a:lnTo>
                <a:lnTo>
                  <a:pt x="1490" y="27"/>
                </a:lnTo>
                <a:lnTo>
                  <a:pt x="1486" y="25"/>
                </a:lnTo>
                <a:lnTo>
                  <a:pt x="1483" y="25"/>
                </a:lnTo>
                <a:lnTo>
                  <a:pt x="1477" y="25"/>
                </a:lnTo>
                <a:lnTo>
                  <a:pt x="1471" y="25"/>
                </a:lnTo>
                <a:lnTo>
                  <a:pt x="1460" y="23"/>
                </a:lnTo>
                <a:lnTo>
                  <a:pt x="1450" y="23"/>
                </a:lnTo>
                <a:lnTo>
                  <a:pt x="1446" y="25"/>
                </a:lnTo>
                <a:lnTo>
                  <a:pt x="1446" y="25"/>
                </a:lnTo>
                <a:lnTo>
                  <a:pt x="1450" y="27"/>
                </a:lnTo>
                <a:lnTo>
                  <a:pt x="1452" y="27"/>
                </a:lnTo>
                <a:lnTo>
                  <a:pt x="1454" y="30"/>
                </a:lnTo>
                <a:lnTo>
                  <a:pt x="1460" y="32"/>
                </a:lnTo>
                <a:lnTo>
                  <a:pt x="1467" y="32"/>
                </a:lnTo>
                <a:lnTo>
                  <a:pt x="1467" y="34"/>
                </a:lnTo>
                <a:lnTo>
                  <a:pt x="1463" y="34"/>
                </a:lnTo>
                <a:lnTo>
                  <a:pt x="1448" y="32"/>
                </a:lnTo>
                <a:lnTo>
                  <a:pt x="1439" y="30"/>
                </a:lnTo>
                <a:lnTo>
                  <a:pt x="1433" y="30"/>
                </a:lnTo>
                <a:lnTo>
                  <a:pt x="1433" y="30"/>
                </a:lnTo>
                <a:lnTo>
                  <a:pt x="1431" y="30"/>
                </a:lnTo>
                <a:lnTo>
                  <a:pt x="1431" y="32"/>
                </a:lnTo>
                <a:lnTo>
                  <a:pt x="1437" y="36"/>
                </a:lnTo>
                <a:lnTo>
                  <a:pt x="1435" y="36"/>
                </a:lnTo>
                <a:lnTo>
                  <a:pt x="1431" y="36"/>
                </a:lnTo>
                <a:lnTo>
                  <a:pt x="1425" y="34"/>
                </a:lnTo>
                <a:lnTo>
                  <a:pt x="1423" y="34"/>
                </a:lnTo>
                <a:lnTo>
                  <a:pt x="1419" y="34"/>
                </a:lnTo>
                <a:lnTo>
                  <a:pt x="1419" y="36"/>
                </a:lnTo>
                <a:lnTo>
                  <a:pt x="1421" y="38"/>
                </a:lnTo>
                <a:lnTo>
                  <a:pt x="1425" y="38"/>
                </a:lnTo>
                <a:lnTo>
                  <a:pt x="1425" y="40"/>
                </a:lnTo>
                <a:lnTo>
                  <a:pt x="1419" y="40"/>
                </a:lnTo>
                <a:lnTo>
                  <a:pt x="1416" y="40"/>
                </a:lnTo>
                <a:lnTo>
                  <a:pt x="1412" y="42"/>
                </a:lnTo>
                <a:lnTo>
                  <a:pt x="1412" y="42"/>
                </a:lnTo>
                <a:lnTo>
                  <a:pt x="1416" y="44"/>
                </a:lnTo>
                <a:lnTo>
                  <a:pt x="1421" y="46"/>
                </a:lnTo>
                <a:lnTo>
                  <a:pt x="1427" y="50"/>
                </a:lnTo>
                <a:lnTo>
                  <a:pt x="1448" y="55"/>
                </a:lnTo>
                <a:lnTo>
                  <a:pt x="1454" y="59"/>
                </a:lnTo>
                <a:lnTo>
                  <a:pt x="1456" y="61"/>
                </a:lnTo>
                <a:lnTo>
                  <a:pt x="1456" y="61"/>
                </a:lnTo>
                <a:lnTo>
                  <a:pt x="1454" y="61"/>
                </a:lnTo>
                <a:lnTo>
                  <a:pt x="1450" y="59"/>
                </a:lnTo>
                <a:lnTo>
                  <a:pt x="1446" y="57"/>
                </a:lnTo>
                <a:lnTo>
                  <a:pt x="1442" y="57"/>
                </a:lnTo>
                <a:lnTo>
                  <a:pt x="1425" y="53"/>
                </a:lnTo>
                <a:lnTo>
                  <a:pt x="1416" y="48"/>
                </a:lnTo>
                <a:lnTo>
                  <a:pt x="1412" y="48"/>
                </a:lnTo>
                <a:lnTo>
                  <a:pt x="1410" y="48"/>
                </a:lnTo>
                <a:lnTo>
                  <a:pt x="1410" y="48"/>
                </a:lnTo>
                <a:lnTo>
                  <a:pt x="1408" y="50"/>
                </a:lnTo>
                <a:lnTo>
                  <a:pt x="1410" y="50"/>
                </a:lnTo>
                <a:lnTo>
                  <a:pt x="1414" y="53"/>
                </a:lnTo>
                <a:lnTo>
                  <a:pt x="1414" y="55"/>
                </a:lnTo>
                <a:lnTo>
                  <a:pt x="1410" y="55"/>
                </a:lnTo>
                <a:lnTo>
                  <a:pt x="1408" y="53"/>
                </a:lnTo>
                <a:lnTo>
                  <a:pt x="1406" y="53"/>
                </a:lnTo>
                <a:lnTo>
                  <a:pt x="1402" y="50"/>
                </a:lnTo>
                <a:lnTo>
                  <a:pt x="1398" y="46"/>
                </a:lnTo>
                <a:lnTo>
                  <a:pt x="1393" y="44"/>
                </a:lnTo>
                <a:lnTo>
                  <a:pt x="1385" y="44"/>
                </a:lnTo>
                <a:lnTo>
                  <a:pt x="1383" y="42"/>
                </a:lnTo>
                <a:lnTo>
                  <a:pt x="1381" y="42"/>
                </a:lnTo>
                <a:lnTo>
                  <a:pt x="1379" y="40"/>
                </a:lnTo>
                <a:lnTo>
                  <a:pt x="1372" y="42"/>
                </a:lnTo>
                <a:lnTo>
                  <a:pt x="1370" y="44"/>
                </a:lnTo>
                <a:lnTo>
                  <a:pt x="1364" y="46"/>
                </a:lnTo>
                <a:lnTo>
                  <a:pt x="1362" y="46"/>
                </a:lnTo>
                <a:lnTo>
                  <a:pt x="1360" y="48"/>
                </a:lnTo>
                <a:lnTo>
                  <a:pt x="1354" y="48"/>
                </a:lnTo>
                <a:lnTo>
                  <a:pt x="1354" y="50"/>
                </a:lnTo>
                <a:lnTo>
                  <a:pt x="1372" y="55"/>
                </a:lnTo>
                <a:lnTo>
                  <a:pt x="1375" y="57"/>
                </a:lnTo>
                <a:lnTo>
                  <a:pt x="1375" y="57"/>
                </a:lnTo>
                <a:lnTo>
                  <a:pt x="1377" y="57"/>
                </a:lnTo>
                <a:lnTo>
                  <a:pt x="1370" y="57"/>
                </a:lnTo>
                <a:lnTo>
                  <a:pt x="1368" y="59"/>
                </a:lnTo>
                <a:lnTo>
                  <a:pt x="1366" y="59"/>
                </a:lnTo>
                <a:lnTo>
                  <a:pt x="1364" y="57"/>
                </a:lnTo>
                <a:lnTo>
                  <a:pt x="1360" y="57"/>
                </a:lnTo>
                <a:lnTo>
                  <a:pt x="1356" y="55"/>
                </a:lnTo>
                <a:lnTo>
                  <a:pt x="1354" y="55"/>
                </a:lnTo>
                <a:lnTo>
                  <a:pt x="1349" y="55"/>
                </a:lnTo>
                <a:lnTo>
                  <a:pt x="1347" y="57"/>
                </a:lnTo>
                <a:lnTo>
                  <a:pt x="1347" y="59"/>
                </a:lnTo>
                <a:lnTo>
                  <a:pt x="1345" y="57"/>
                </a:lnTo>
                <a:lnTo>
                  <a:pt x="1341" y="55"/>
                </a:lnTo>
                <a:lnTo>
                  <a:pt x="1339" y="55"/>
                </a:lnTo>
                <a:lnTo>
                  <a:pt x="1333" y="53"/>
                </a:lnTo>
                <a:lnTo>
                  <a:pt x="1324" y="55"/>
                </a:lnTo>
                <a:lnTo>
                  <a:pt x="1320" y="57"/>
                </a:lnTo>
                <a:lnTo>
                  <a:pt x="1316" y="59"/>
                </a:lnTo>
                <a:lnTo>
                  <a:pt x="1314" y="59"/>
                </a:lnTo>
                <a:lnTo>
                  <a:pt x="1310" y="61"/>
                </a:lnTo>
                <a:lnTo>
                  <a:pt x="1301" y="61"/>
                </a:lnTo>
                <a:lnTo>
                  <a:pt x="1297" y="61"/>
                </a:lnTo>
                <a:lnTo>
                  <a:pt x="1291" y="63"/>
                </a:lnTo>
                <a:lnTo>
                  <a:pt x="1287" y="63"/>
                </a:lnTo>
                <a:lnTo>
                  <a:pt x="1282" y="65"/>
                </a:lnTo>
                <a:lnTo>
                  <a:pt x="1280" y="67"/>
                </a:lnTo>
                <a:lnTo>
                  <a:pt x="1280" y="69"/>
                </a:lnTo>
                <a:lnTo>
                  <a:pt x="1284" y="71"/>
                </a:lnTo>
                <a:lnTo>
                  <a:pt x="1284" y="71"/>
                </a:lnTo>
                <a:close/>
                <a:moveTo>
                  <a:pt x="2328" y="59"/>
                </a:moveTo>
                <a:lnTo>
                  <a:pt x="2332" y="63"/>
                </a:lnTo>
                <a:lnTo>
                  <a:pt x="2336" y="63"/>
                </a:lnTo>
                <a:lnTo>
                  <a:pt x="2336" y="61"/>
                </a:lnTo>
                <a:lnTo>
                  <a:pt x="2334" y="59"/>
                </a:lnTo>
                <a:lnTo>
                  <a:pt x="2332" y="55"/>
                </a:lnTo>
                <a:lnTo>
                  <a:pt x="2328" y="53"/>
                </a:lnTo>
                <a:lnTo>
                  <a:pt x="2326" y="53"/>
                </a:lnTo>
                <a:lnTo>
                  <a:pt x="2324" y="55"/>
                </a:lnTo>
                <a:lnTo>
                  <a:pt x="2324" y="57"/>
                </a:lnTo>
                <a:lnTo>
                  <a:pt x="2328" y="59"/>
                </a:lnTo>
                <a:close/>
                <a:moveTo>
                  <a:pt x="1930" y="44"/>
                </a:moveTo>
                <a:lnTo>
                  <a:pt x="1938" y="46"/>
                </a:lnTo>
                <a:lnTo>
                  <a:pt x="1949" y="50"/>
                </a:lnTo>
                <a:lnTo>
                  <a:pt x="1955" y="55"/>
                </a:lnTo>
                <a:lnTo>
                  <a:pt x="1957" y="55"/>
                </a:lnTo>
                <a:lnTo>
                  <a:pt x="1959" y="48"/>
                </a:lnTo>
                <a:lnTo>
                  <a:pt x="1959" y="42"/>
                </a:lnTo>
                <a:lnTo>
                  <a:pt x="1957" y="40"/>
                </a:lnTo>
                <a:lnTo>
                  <a:pt x="1951" y="36"/>
                </a:lnTo>
                <a:lnTo>
                  <a:pt x="1936" y="32"/>
                </a:lnTo>
                <a:lnTo>
                  <a:pt x="1930" y="34"/>
                </a:lnTo>
                <a:lnTo>
                  <a:pt x="1923" y="34"/>
                </a:lnTo>
                <a:lnTo>
                  <a:pt x="1921" y="36"/>
                </a:lnTo>
                <a:lnTo>
                  <a:pt x="1921" y="38"/>
                </a:lnTo>
                <a:lnTo>
                  <a:pt x="1930" y="44"/>
                </a:lnTo>
                <a:close/>
                <a:moveTo>
                  <a:pt x="1557" y="371"/>
                </a:moveTo>
                <a:lnTo>
                  <a:pt x="1555" y="369"/>
                </a:lnTo>
                <a:lnTo>
                  <a:pt x="1551" y="369"/>
                </a:lnTo>
                <a:lnTo>
                  <a:pt x="1548" y="371"/>
                </a:lnTo>
                <a:lnTo>
                  <a:pt x="1546" y="373"/>
                </a:lnTo>
                <a:lnTo>
                  <a:pt x="1546" y="373"/>
                </a:lnTo>
                <a:lnTo>
                  <a:pt x="1546" y="378"/>
                </a:lnTo>
                <a:lnTo>
                  <a:pt x="1548" y="380"/>
                </a:lnTo>
                <a:lnTo>
                  <a:pt x="1546" y="378"/>
                </a:lnTo>
                <a:lnTo>
                  <a:pt x="1544" y="378"/>
                </a:lnTo>
                <a:lnTo>
                  <a:pt x="1542" y="373"/>
                </a:lnTo>
                <a:lnTo>
                  <a:pt x="1542" y="373"/>
                </a:lnTo>
                <a:lnTo>
                  <a:pt x="1540" y="371"/>
                </a:lnTo>
                <a:lnTo>
                  <a:pt x="1538" y="373"/>
                </a:lnTo>
                <a:lnTo>
                  <a:pt x="1536" y="375"/>
                </a:lnTo>
                <a:lnTo>
                  <a:pt x="1534" y="375"/>
                </a:lnTo>
                <a:lnTo>
                  <a:pt x="1534" y="375"/>
                </a:lnTo>
                <a:lnTo>
                  <a:pt x="1538" y="371"/>
                </a:lnTo>
                <a:lnTo>
                  <a:pt x="1540" y="367"/>
                </a:lnTo>
                <a:lnTo>
                  <a:pt x="1540" y="367"/>
                </a:lnTo>
                <a:lnTo>
                  <a:pt x="1538" y="367"/>
                </a:lnTo>
                <a:lnTo>
                  <a:pt x="1538" y="367"/>
                </a:lnTo>
                <a:lnTo>
                  <a:pt x="1536" y="367"/>
                </a:lnTo>
                <a:lnTo>
                  <a:pt x="1534" y="369"/>
                </a:lnTo>
                <a:lnTo>
                  <a:pt x="1530" y="369"/>
                </a:lnTo>
                <a:lnTo>
                  <a:pt x="1530" y="369"/>
                </a:lnTo>
                <a:lnTo>
                  <a:pt x="1527" y="371"/>
                </a:lnTo>
                <a:lnTo>
                  <a:pt x="1525" y="375"/>
                </a:lnTo>
                <a:lnTo>
                  <a:pt x="1525" y="378"/>
                </a:lnTo>
                <a:lnTo>
                  <a:pt x="1521" y="382"/>
                </a:lnTo>
                <a:lnTo>
                  <a:pt x="1521" y="382"/>
                </a:lnTo>
                <a:lnTo>
                  <a:pt x="1521" y="380"/>
                </a:lnTo>
                <a:lnTo>
                  <a:pt x="1523" y="375"/>
                </a:lnTo>
                <a:lnTo>
                  <a:pt x="1523" y="375"/>
                </a:lnTo>
                <a:lnTo>
                  <a:pt x="1523" y="373"/>
                </a:lnTo>
                <a:lnTo>
                  <a:pt x="1523" y="371"/>
                </a:lnTo>
                <a:lnTo>
                  <a:pt x="1525" y="369"/>
                </a:lnTo>
                <a:lnTo>
                  <a:pt x="1525" y="369"/>
                </a:lnTo>
                <a:lnTo>
                  <a:pt x="1521" y="369"/>
                </a:lnTo>
                <a:lnTo>
                  <a:pt x="1519" y="369"/>
                </a:lnTo>
                <a:lnTo>
                  <a:pt x="1519" y="369"/>
                </a:lnTo>
                <a:lnTo>
                  <a:pt x="1523" y="367"/>
                </a:lnTo>
                <a:lnTo>
                  <a:pt x="1523" y="367"/>
                </a:lnTo>
                <a:lnTo>
                  <a:pt x="1527" y="367"/>
                </a:lnTo>
                <a:lnTo>
                  <a:pt x="1532" y="365"/>
                </a:lnTo>
                <a:lnTo>
                  <a:pt x="1532" y="363"/>
                </a:lnTo>
                <a:lnTo>
                  <a:pt x="1532" y="363"/>
                </a:lnTo>
                <a:lnTo>
                  <a:pt x="1532" y="361"/>
                </a:lnTo>
                <a:lnTo>
                  <a:pt x="1532" y="359"/>
                </a:lnTo>
                <a:lnTo>
                  <a:pt x="1532" y="359"/>
                </a:lnTo>
                <a:lnTo>
                  <a:pt x="1530" y="359"/>
                </a:lnTo>
                <a:lnTo>
                  <a:pt x="1527" y="359"/>
                </a:lnTo>
                <a:lnTo>
                  <a:pt x="1525" y="359"/>
                </a:lnTo>
                <a:lnTo>
                  <a:pt x="1523" y="359"/>
                </a:lnTo>
                <a:lnTo>
                  <a:pt x="1519" y="359"/>
                </a:lnTo>
                <a:lnTo>
                  <a:pt x="1515" y="361"/>
                </a:lnTo>
                <a:lnTo>
                  <a:pt x="1513" y="363"/>
                </a:lnTo>
                <a:lnTo>
                  <a:pt x="1511" y="365"/>
                </a:lnTo>
                <a:lnTo>
                  <a:pt x="1509" y="367"/>
                </a:lnTo>
                <a:lnTo>
                  <a:pt x="1509" y="367"/>
                </a:lnTo>
                <a:lnTo>
                  <a:pt x="1509" y="367"/>
                </a:lnTo>
                <a:lnTo>
                  <a:pt x="1509" y="367"/>
                </a:lnTo>
                <a:lnTo>
                  <a:pt x="1511" y="365"/>
                </a:lnTo>
                <a:lnTo>
                  <a:pt x="1513" y="363"/>
                </a:lnTo>
                <a:lnTo>
                  <a:pt x="1513" y="361"/>
                </a:lnTo>
                <a:lnTo>
                  <a:pt x="1515" y="359"/>
                </a:lnTo>
                <a:lnTo>
                  <a:pt x="1521" y="354"/>
                </a:lnTo>
                <a:lnTo>
                  <a:pt x="1521" y="352"/>
                </a:lnTo>
                <a:lnTo>
                  <a:pt x="1519" y="352"/>
                </a:lnTo>
                <a:lnTo>
                  <a:pt x="1519" y="350"/>
                </a:lnTo>
                <a:lnTo>
                  <a:pt x="1519" y="348"/>
                </a:lnTo>
                <a:lnTo>
                  <a:pt x="1517" y="348"/>
                </a:lnTo>
                <a:lnTo>
                  <a:pt x="1511" y="344"/>
                </a:lnTo>
                <a:lnTo>
                  <a:pt x="1509" y="344"/>
                </a:lnTo>
                <a:lnTo>
                  <a:pt x="1507" y="346"/>
                </a:lnTo>
                <a:lnTo>
                  <a:pt x="1504" y="346"/>
                </a:lnTo>
                <a:lnTo>
                  <a:pt x="1504" y="344"/>
                </a:lnTo>
                <a:lnTo>
                  <a:pt x="1500" y="344"/>
                </a:lnTo>
                <a:lnTo>
                  <a:pt x="1496" y="342"/>
                </a:lnTo>
                <a:lnTo>
                  <a:pt x="1494" y="342"/>
                </a:lnTo>
                <a:lnTo>
                  <a:pt x="1488" y="340"/>
                </a:lnTo>
                <a:lnTo>
                  <a:pt x="1483" y="340"/>
                </a:lnTo>
                <a:lnTo>
                  <a:pt x="1481" y="342"/>
                </a:lnTo>
                <a:lnTo>
                  <a:pt x="1477" y="342"/>
                </a:lnTo>
                <a:lnTo>
                  <a:pt x="1473" y="344"/>
                </a:lnTo>
                <a:lnTo>
                  <a:pt x="1471" y="344"/>
                </a:lnTo>
                <a:lnTo>
                  <a:pt x="1471" y="346"/>
                </a:lnTo>
                <a:lnTo>
                  <a:pt x="1471" y="346"/>
                </a:lnTo>
                <a:lnTo>
                  <a:pt x="1471" y="348"/>
                </a:lnTo>
                <a:lnTo>
                  <a:pt x="1471" y="348"/>
                </a:lnTo>
                <a:lnTo>
                  <a:pt x="1473" y="350"/>
                </a:lnTo>
                <a:lnTo>
                  <a:pt x="1479" y="352"/>
                </a:lnTo>
                <a:lnTo>
                  <a:pt x="1481" y="354"/>
                </a:lnTo>
                <a:lnTo>
                  <a:pt x="1483" y="354"/>
                </a:lnTo>
                <a:lnTo>
                  <a:pt x="1486" y="357"/>
                </a:lnTo>
                <a:lnTo>
                  <a:pt x="1481" y="357"/>
                </a:lnTo>
                <a:lnTo>
                  <a:pt x="1475" y="352"/>
                </a:lnTo>
                <a:lnTo>
                  <a:pt x="1473" y="352"/>
                </a:lnTo>
                <a:lnTo>
                  <a:pt x="1471" y="352"/>
                </a:lnTo>
                <a:lnTo>
                  <a:pt x="1469" y="352"/>
                </a:lnTo>
                <a:lnTo>
                  <a:pt x="1467" y="350"/>
                </a:lnTo>
                <a:lnTo>
                  <a:pt x="1467" y="352"/>
                </a:lnTo>
                <a:lnTo>
                  <a:pt x="1465" y="359"/>
                </a:lnTo>
                <a:lnTo>
                  <a:pt x="1467" y="359"/>
                </a:lnTo>
                <a:lnTo>
                  <a:pt x="1467" y="361"/>
                </a:lnTo>
                <a:lnTo>
                  <a:pt x="1469" y="363"/>
                </a:lnTo>
                <a:lnTo>
                  <a:pt x="1469" y="363"/>
                </a:lnTo>
                <a:lnTo>
                  <a:pt x="1469" y="363"/>
                </a:lnTo>
                <a:lnTo>
                  <a:pt x="1469" y="363"/>
                </a:lnTo>
                <a:lnTo>
                  <a:pt x="1467" y="363"/>
                </a:lnTo>
                <a:lnTo>
                  <a:pt x="1463" y="359"/>
                </a:lnTo>
                <a:lnTo>
                  <a:pt x="1463" y="359"/>
                </a:lnTo>
                <a:lnTo>
                  <a:pt x="1463" y="354"/>
                </a:lnTo>
                <a:lnTo>
                  <a:pt x="1463" y="352"/>
                </a:lnTo>
                <a:lnTo>
                  <a:pt x="1460" y="350"/>
                </a:lnTo>
                <a:lnTo>
                  <a:pt x="1458" y="350"/>
                </a:lnTo>
                <a:lnTo>
                  <a:pt x="1456" y="352"/>
                </a:lnTo>
                <a:lnTo>
                  <a:pt x="1454" y="352"/>
                </a:lnTo>
                <a:lnTo>
                  <a:pt x="1454" y="352"/>
                </a:lnTo>
                <a:lnTo>
                  <a:pt x="1454" y="350"/>
                </a:lnTo>
                <a:lnTo>
                  <a:pt x="1452" y="348"/>
                </a:lnTo>
                <a:lnTo>
                  <a:pt x="1452" y="348"/>
                </a:lnTo>
                <a:lnTo>
                  <a:pt x="1450" y="348"/>
                </a:lnTo>
                <a:lnTo>
                  <a:pt x="1448" y="350"/>
                </a:lnTo>
                <a:lnTo>
                  <a:pt x="1448" y="350"/>
                </a:lnTo>
                <a:lnTo>
                  <a:pt x="1448" y="352"/>
                </a:lnTo>
                <a:lnTo>
                  <a:pt x="1448" y="352"/>
                </a:lnTo>
                <a:lnTo>
                  <a:pt x="1450" y="357"/>
                </a:lnTo>
                <a:lnTo>
                  <a:pt x="1450" y="357"/>
                </a:lnTo>
                <a:lnTo>
                  <a:pt x="1448" y="354"/>
                </a:lnTo>
                <a:lnTo>
                  <a:pt x="1446" y="354"/>
                </a:lnTo>
                <a:lnTo>
                  <a:pt x="1444" y="357"/>
                </a:lnTo>
                <a:lnTo>
                  <a:pt x="1439" y="361"/>
                </a:lnTo>
                <a:lnTo>
                  <a:pt x="1437" y="363"/>
                </a:lnTo>
                <a:lnTo>
                  <a:pt x="1435" y="363"/>
                </a:lnTo>
                <a:lnTo>
                  <a:pt x="1435" y="363"/>
                </a:lnTo>
                <a:lnTo>
                  <a:pt x="1435" y="363"/>
                </a:lnTo>
                <a:lnTo>
                  <a:pt x="1435" y="363"/>
                </a:lnTo>
                <a:lnTo>
                  <a:pt x="1435" y="361"/>
                </a:lnTo>
                <a:lnTo>
                  <a:pt x="1435" y="361"/>
                </a:lnTo>
                <a:lnTo>
                  <a:pt x="1435" y="359"/>
                </a:lnTo>
                <a:lnTo>
                  <a:pt x="1435" y="359"/>
                </a:lnTo>
                <a:lnTo>
                  <a:pt x="1435" y="359"/>
                </a:lnTo>
                <a:lnTo>
                  <a:pt x="1437" y="359"/>
                </a:lnTo>
                <a:lnTo>
                  <a:pt x="1437" y="359"/>
                </a:lnTo>
                <a:lnTo>
                  <a:pt x="1439" y="359"/>
                </a:lnTo>
                <a:lnTo>
                  <a:pt x="1435" y="354"/>
                </a:lnTo>
                <a:lnTo>
                  <a:pt x="1435" y="354"/>
                </a:lnTo>
                <a:lnTo>
                  <a:pt x="1437" y="354"/>
                </a:lnTo>
                <a:lnTo>
                  <a:pt x="1439" y="352"/>
                </a:lnTo>
                <a:lnTo>
                  <a:pt x="1439" y="348"/>
                </a:lnTo>
                <a:lnTo>
                  <a:pt x="1439" y="348"/>
                </a:lnTo>
                <a:lnTo>
                  <a:pt x="1437" y="348"/>
                </a:lnTo>
                <a:lnTo>
                  <a:pt x="1431" y="352"/>
                </a:lnTo>
                <a:lnTo>
                  <a:pt x="1431" y="352"/>
                </a:lnTo>
                <a:lnTo>
                  <a:pt x="1435" y="348"/>
                </a:lnTo>
                <a:lnTo>
                  <a:pt x="1439" y="346"/>
                </a:lnTo>
                <a:lnTo>
                  <a:pt x="1442" y="342"/>
                </a:lnTo>
                <a:lnTo>
                  <a:pt x="1444" y="342"/>
                </a:lnTo>
                <a:lnTo>
                  <a:pt x="1446" y="340"/>
                </a:lnTo>
                <a:lnTo>
                  <a:pt x="1444" y="340"/>
                </a:lnTo>
                <a:lnTo>
                  <a:pt x="1442" y="338"/>
                </a:lnTo>
                <a:lnTo>
                  <a:pt x="1442" y="338"/>
                </a:lnTo>
                <a:lnTo>
                  <a:pt x="1439" y="336"/>
                </a:lnTo>
                <a:lnTo>
                  <a:pt x="1439" y="333"/>
                </a:lnTo>
                <a:lnTo>
                  <a:pt x="1439" y="331"/>
                </a:lnTo>
                <a:lnTo>
                  <a:pt x="1439" y="329"/>
                </a:lnTo>
                <a:lnTo>
                  <a:pt x="1439" y="329"/>
                </a:lnTo>
                <a:lnTo>
                  <a:pt x="1437" y="327"/>
                </a:lnTo>
                <a:lnTo>
                  <a:pt x="1433" y="327"/>
                </a:lnTo>
                <a:lnTo>
                  <a:pt x="1431" y="325"/>
                </a:lnTo>
                <a:lnTo>
                  <a:pt x="1431" y="321"/>
                </a:lnTo>
                <a:lnTo>
                  <a:pt x="1429" y="317"/>
                </a:lnTo>
                <a:lnTo>
                  <a:pt x="1429" y="317"/>
                </a:lnTo>
                <a:lnTo>
                  <a:pt x="1425" y="315"/>
                </a:lnTo>
                <a:lnTo>
                  <a:pt x="1421" y="313"/>
                </a:lnTo>
                <a:lnTo>
                  <a:pt x="1416" y="313"/>
                </a:lnTo>
                <a:lnTo>
                  <a:pt x="1410" y="313"/>
                </a:lnTo>
                <a:lnTo>
                  <a:pt x="1408" y="313"/>
                </a:lnTo>
                <a:lnTo>
                  <a:pt x="1406" y="315"/>
                </a:lnTo>
                <a:lnTo>
                  <a:pt x="1406" y="315"/>
                </a:lnTo>
                <a:lnTo>
                  <a:pt x="1400" y="317"/>
                </a:lnTo>
                <a:lnTo>
                  <a:pt x="1395" y="317"/>
                </a:lnTo>
                <a:lnTo>
                  <a:pt x="1391" y="319"/>
                </a:lnTo>
                <a:lnTo>
                  <a:pt x="1391" y="319"/>
                </a:lnTo>
                <a:lnTo>
                  <a:pt x="1393" y="321"/>
                </a:lnTo>
                <a:lnTo>
                  <a:pt x="1393" y="321"/>
                </a:lnTo>
                <a:lnTo>
                  <a:pt x="1389" y="321"/>
                </a:lnTo>
                <a:lnTo>
                  <a:pt x="1385" y="321"/>
                </a:lnTo>
                <a:lnTo>
                  <a:pt x="1383" y="323"/>
                </a:lnTo>
                <a:lnTo>
                  <a:pt x="1377" y="325"/>
                </a:lnTo>
                <a:lnTo>
                  <a:pt x="1370" y="331"/>
                </a:lnTo>
                <a:lnTo>
                  <a:pt x="1370" y="331"/>
                </a:lnTo>
                <a:lnTo>
                  <a:pt x="1375" y="333"/>
                </a:lnTo>
                <a:lnTo>
                  <a:pt x="1387" y="338"/>
                </a:lnTo>
                <a:lnTo>
                  <a:pt x="1387" y="340"/>
                </a:lnTo>
                <a:lnTo>
                  <a:pt x="1377" y="336"/>
                </a:lnTo>
                <a:lnTo>
                  <a:pt x="1372" y="336"/>
                </a:lnTo>
                <a:lnTo>
                  <a:pt x="1370" y="336"/>
                </a:lnTo>
                <a:lnTo>
                  <a:pt x="1370" y="336"/>
                </a:lnTo>
                <a:lnTo>
                  <a:pt x="1368" y="338"/>
                </a:lnTo>
                <a:lnTo>
                  <a:pt x="1368" y="338"/>
                </a:lnTo>
                <a:lnTo>
                  <a:pt x="1366" y="340"/>
                </a:lnTo>
                <a:lnTo>
                  <a:pt x="1366" y="342"/>
                </a:lnTo>
                <a:lnTo>
                  <a:pt x="1366" y="344"/>
                </a:lnTo>
                <a:lnTo>
                  <a:pt x="1368" y="344"/>
                </a:lnTo>
                <a:lnTo>
                  <a:pt x="1368" y="346"/>
                </a:lnTo>
                <a:lnTo>
                  <a:pt x="1368" y="346"/>
                </a:lnTo>
                <a:lnTo>
                  <a:pt x="1370" y="348"/>
                </a:lnTo>
                <a:lnTo>
                  <a:pt x="1370" y="348"/>
                </a:lnTo>
                <a:lnTo>
                  <a:pt x="1375" y="350"/>
                </a:lnTo>
                <a:lnTo>
                  <a:pt x="1375" y="350"/>
                </a:lnTo>
                <a:lnTo>
                  <a:pt x="1377" y="350"/>
                </a:lnTo>
                <a:lnTo>
                  <a:pt x="1379" y="350"/>
                </a:lnTo>
                <a:lnTo>
                  <a:pt x="1381" y="350"/>
                </a:lnTo>
                <a:lnTo>
                  <a:pt x="1381" y="350"/>
                </a:lnTo>
                <a:lnTo>
                  <a:pt x="1379" y="352"/>
                </a:lnTo>
                <a:lnTo>
                  <a:pt x="1379" y="352"/>
                </a:lnTo>
                <a:lnTo>
                  <a:pt x="1379" y="354"/>
                </a:lnTo>
                <a:lnTo>
                  <a:pt x="1381" y="354"/>
                </a:lnTo>
                <a:lnTo>
                  <a:pt x="1385" y="359"/>
                </a:lnTo>
                <a:lnTo>
                  <a:pt x="1387" y="359"/>
                </a:lnTo>
                <a:lnTo>
                  <a:pt x="1387" y="359"/>
                </a:lnTo>
                <a:lnTo>
                  <a:pt x="1385" y="359"/>
                </a:lnTo>
                <a:lnTo>
                  <a:pt x="1383" y="357"/>
                </a:lnTo>
                <a:lnTo>
                  <a:pt x="1377" y="354"/>
                </a:lnTo>
                <a:lnTo>
                  <a:pt x="1372" y="354"/>
                </a:lnTo>
                <a:lnTo>
                  <a:pt x="1370" y="354"/>
                </a:lnTo>
                <a:lnTo>
                  <a:pt x="1368" y="359"/>
                </a:lnTo>
                <a:lnTo>
                  <a:pt x="1366" y="359"/>
                </a:lnTo>
                <a:lnTo>
                  <a:pt x="1364" y="361"/>
                </a:lnTo>
                <a:lnTo>
                  <a:pt x="1364" y="361"/>
                </a:lnTo>
                <a:lnTo>
                  <a:pt x="1364" y="361"/>
                </a:lnTo>
                <a:lnTo>
                  <a:pt x="1368" y="365"/>
                </a:lnTo>
                <a:lnTo>
                  <a:pt x="1368" y="365"/>
                </a:lnTo>
                <a:lnTo>
                  <a:pt x="1370" y="367"/>
                </a:lnTo>
                <a:lnTo>
                  <a:pt x="1370" y="369"/>
                </a:lnTo>
                <a:lnTo>
                  <a:pt x="1372" y="369"/>
                </a:lnTo>
                <a:lnTo>
                  <a:pt x="1375" y="369"/>
                </a:lnTo>
                <a:lnTo>
                  <a:pt x="1377" y="369"/>
                </a:lnTo>
                <a:lnTo>
                  <a:pt x="1379" y="369"/>
                </a:lnTo>
                <a:lnTo>
                  <a:pt x="1381" y="371"/>
                </a:lnTo>
                <a:lnTo>
                  <a:pt x="1381" y="371"/>
                </a:lnTo>
                <a:lnTo>
                  <a:pt x="1381" y="373"/>
                </a:lnTo>
                <a:lnTo>
                  <a:pt x="1381" y="375"/>
                </a:lnTo>
                <a:lnTo>
                  <a:pt x="1381" y="378"/>
                </a:lnTo>
                <a:lnTo>
                  <a:pt x="1379" y="384"/>
                </a:lnTo>
                <a:lnTo>
                  <a:pt x="1379" y="386"/>
                </a:lnTo>
                <a:lnTo>
                  <a:pt x="1379" y="386"/>
                </a:lnTo>
                <a:lnTo>
                  <a:pt x="1377" y="386"/>
                </a:lnTo>
                <a:lnTo>
                  <a:pt x="1377" y="386"/>
                </a:lnTo>
                <a:lnTo>
                  <a:pt x="1375" y="384"/>
                </a:lnTo>
                <a:lnTo>
                  <a:pt x="1377" y="384"/>
                </a:lnTo>
                <a:lnTo>
                  <a:pt x="1377" y="384"/>
                </a:lnTo>
                <a:lnTo>
                  <a:pt x="1375" y="384"/>
                </a:lnTo>
                <a:lnTo>
                  <a:pt x="1366" y="384"/>
                </a:lnTo>
                <a:lnTo>
                  <a:pt x="1364" y="384"/>
                </a:lnTo>
                <a:lnTo>
                  <a:pt x="1360" y="386"/>
                </a:lnTo>
                <a:lnTo>
                  <a:pt x="1358" y="386"/>
                </a:lnTo>
                <a:lnTo>
                  <a:pt x="1354" y="388"/>
                </a:lnTo>
                <a:lnTo>
                  <a:pt x="1354" y="386"/>
                </a:lnTo>
                <a:lnTo>
                  <a:pt x="1356" y="386"/>
                </a:lnTo>
                <a:lnTo>
                  <a:pt x="1360" y="384"/>
                </a:lnTo>
                <a:lnTo>
                  <a:pt x="1362" y="382"/>
                </a:lnTo>
                <a:lnTo>
                  <a:pt x="1366" y="382"/>
                </a:lnTo>
                <a:lnTo>
                  <a:pt x="1370" y="382"/>
                </a:lnTo>
                <a:lnTo>
                  <a:pt x="1375" y="380"/>
                </a:lnTo>
                <a:lnTo>
                  <a:pt x="1377" y="378"/>
                </a:lnTo>
                <a:lnTo>
                  <a:pt x="1375" y="375"/>
                </a:lnTo>
                <a:lnTo>
                  <a:pt x="1372" y="373"/>
                </a:lnTo>
                <a:lnTo>
                  <a:pt x="1368" y="371"/>
                </a:lnTo>
                <a:lnTo>
                  <a:pt x="1366" y="369"/>
                </a:lnTo>
                <a:lnTo>
                  <a:pt x="1362" y="367"/>
                </a:lnTo>
                <a:lnTo>
                  <a:pt x="1358" y="363"/>
                </a:lnTo>
                <a:lnTo>
                  <a:pt x="1358" y="361"/>
                </a:lnTo>
                <a:lnTo>
                  <a:pt x="1358" y="357"/>
                </a:lnTo>
                <a:lnTo>
                  <a:pt x="1358" y="354"/>
                </a:lnTo>
                <a:lnTo>
                  <a:pt x="1358" y="352"/>
                </a:lnTo>
                <a:lnTo>
                  <a:pt x="1358" y="350"/>
                </a:lnTo>
                <a:lnTo>
                  <a:pt x="1358" y="348"/>
                </a:lnTo>
                <a:lnTo>
                  <a:pt x="1356" y="346"/>
                </a:lnTo>
                <a:lnTo>
                  <a:pt x="1354" y="342"/>
                </a:lnTo>
                <a:lnTo>
                  <a:pt x="1351" y="342"/>
                </a:lnTo>
                <a:lnTo>
                  <a:pt x="1351" y="340"/>
                </a:lnTo>
                <a:lnTo>
                  <a:pt x="1354" y="338"/>
                </a:lnTo>
                <a:lnTo>
                  <a:pt x="1354" y="336"/>
                </a:lnTo>
                <a:lnTo>
                  <a:pt x="1356" y="333"/>
                </a:lnTo>
                <a:lnTo>
                  <a:pt x="1360" y="327"/>
                </a:lnTo>
                <a:lnTo>
                  <a:pt x="1362" y="325"/>
                </a:lnTo>
                <a:lnTo>
                  <a:pt x="1366" y="321"/>
                </a:lnTo>
                <a:lnTo>
                  <a:pt x="1368" y="319"/>
                </a:lnTo>
                <a:lnTo>
                  <a:pt x="1372" y="317"/>
                </a:lnTo>
                <a:lnTo>
                  <a:pt x="1377" y="315"/>
                </a:lnTo>
                <a:lnTo>
                  <a:pt x="1377" y="313"/>
                </a:lnTo>
                <a:lnTo>
                  <a:pt x="1377" y="313"/>
                </a:lnTo>
                <a:lnTo>
                  <a:pt x="1377" y="313"/>
                </a:lnTo>
                <a:lnTo>
                  <a:pt x="1375" y="310"/>
                </a:lnTo>
                <a:lnTo>
                  <a:pt x="1362" y="310"/>
                </a:lnTo>
                <a:lnTo>
                  <a:pt x="1356" y="310"/>
                </a:lnTo>
                <a:lnTo>
                  <a:pt x="1351" y="310"/>
                </a:lnTo>
                <a:lnTo>
                  <a:pt x="1341" y="313"/>
                </a:lnTo>
                <a:lnTo>
                  <a:pt x="1337" y="313"/>
                </a:lnTo>
                <a:lnTo>
                  <a:pt x="1335" y="315"/>
                </a:lnTo>
                <a:lnTo>
                  <a:pt x="1331" y="317"/>
                </a:lnTo>
                <a:lnTo>
                  <a:pt x="1322" y="323"/>
                </a:lnTo>
                <a:lnTo>
                  <a:pt x="1322" y="323"/>
                </a:lnTo>
                <a:lnTo>
                  <a:pt x="1322" y="323"/>
                </a:lnTo>
                <a:lnTo>
                  <a:pt x="1322" y="325"/>
                </a:lnTo>
                <a:lnTo>
                  <a:pt x="1322" y="325"/>
                </a:lnTo>
                <a:lnTo>
                  <a:pt x="1318" y="327"/>
                </a:lnTo>
                <a:lnTo>
                  <a:pt x="1316" y="329"/>
                </a:lnTo>
                <a:lnTo>
                  <a:pt x="1316" y="331"/>
                </a:lnTo>
                <a:lnTo>
                  <a:pt x="1314" y="331"/>
                </a:lnTo>
                <a:lnTo>
                  <a:pt x="1314" y="333"/>
                </a:lnTo>
                <a:lnTo>
                  <a:pt x="1314" y="336"/>
                </a:lnTo>
                <a:lnTo>
                  <a:pt x="1314" y="338"/>
                </a:lnTo>
                <a:lnTo>
                  <a:pt x="1314" y="338"/>
                </a:lnTo>
                <a:lnTo>
                  <a:pt x="1310" y="342"/>
                </a:lnTo>
                <a:lnTo>
                  <a:pt x="1307" y="346"/>
                </a:lnTo>
                <a:lnTo>
                  <a:pt x="1307" y="348"/>
                </a:lnTo>
                <a:lnTo>
                  <a:pt x="1305" y="350"/>
                </a:lnTo>
                <a:lnTo>
                  <a:pt x="1305" y="350"/>
                </a:lnTo>
                <a:lnTo>
                  <a:pt x="1305" y="352"/>
                </a:lnTo>
                <a:lnTo>
                  <a:pt x="1305" y="354"/>
                </a:lnTo>
                <a:lnTo>
                  <a:pt x="1305" y="354"/>
                </a:lnTo>
                <a:lnTo>
                  <a:pt x="1307" y="357"/>
                </a:lnTo>
                <a:lnTo>
                  <a:pt x="1310" y="357"/>
                </a:lnTo>
                <a:lnTo>
                  <a:pt x="1310" y="357"/>
                </a:lnTo>
                <a:lnTo>
                  <a:pt x="1305" y="359"/>
                </a:lnTo>
                <a:lnTo>
                  <a:pt x="1303" y="361"/>
                </a:lnTo>
                <a:lnTo>
                  <a:pt x="1303" y="363"/>
                </a:lnTo>
                <a:lnTo>
                  <a:pt x="1303" y="365"/>
                </a:lnTo>
                <a:lnTo>
                  <a:pt x="1305" y="367"/>
                </a:lnTo>
                <a:lnTo>
                  <a:pt x="1305" y="371"/>
                </a:lnTo>
                <a:lnTo>
                  <a:pt x="1305" y="373"/>
                </a:lnTo>
                <a:lnTo>
                  <a:pt x="1307" y="375"/>
                </a:lnTo>
                <a:lnTo>
                  <a:pt x="1307" y="375"/>
                </a:lnTo>
                <a:lnTo>
                  <a:pt x="1312" y="378"/>
                </a:lnTo>
                <a:lnTo>
                  <a:pt x="1318" y="380"/>
                </a:lnTo>
                <a:lnTo>
                  <a:pt x="1324" y="380"/>
                </a:lnTo>
                <a:lnTo>
                  <a:pt x="1333" y="382"/>
                </a:lnTo>
                <a:lnTo>
                  <a:pt x="1335" y="382"/>
                </a:lnTo>
                <a:lnTo>
                  <a:pt x="1337" y="382"/>
                </a:lnTo>
                <a:lnTo>
                  <a:pt x="1339" y="384"/>
                </a:lnTo>
                <a:lnTo>
                  <a:pt x="1341" y="386"/>
                </a:lnTo>
                <a:lnTo>
                  <a:pt x="1345" y="386"/>
                </a:lnTo>
                <a:lnTo>
                  <a:pt x="1345" y="388"/>
                </a:lnTo>
                <a:lnTo>
                  <a:pt x="1339" y="388"/>
                </a:lnTo>
                <a:lnTo>
                  <a:pt x="1335" y="388"/>
                </a:lnTo>
                <a:lnTo>
                  <a:pt x="1333" y="388"/>
                </a:lnTo>
                <a:lnTo>
                  <a:pt x="1328" y="388"/>
                </a:lnTo>
                <a:lnTo>
                  <a:pt x="1326" y="386"/>
                </a:lnTo>
                <a:lnTo>
                  <a:pt x="1322" y="386"/>
                </a:lnTo>
                <a:lnTo>
                  <a:pt x="1318" y="386"/>
                </a:lnTo>
                <a:lnTo>
                  <a:pt x="1314" y="386"/>
                </a:lnTo>
                <a:lnTo>
                  <a:pt x="1312" y="386"/>
                </a:lnTo>
                <a:lnTo>
                  <a:pt x="1312" y="386"/>
                </a:lnTo>
                <a:lnTo>
                  <a:pt x="1314" y="388"/>
                </a:lnTo>
                <a:lnTo>
                  <a:pt x="1314" y="392"/>
                </a:lnTo>
                <a:lnTo>
                  <a:pt x="1316" y="392"/>
                </a:lnTo>
                <a:lnTo>
                  <a:pt x="1320" y="398"/>
                </a:lnTo>
                <a:lnTo>
                  <a:pt x="1322" y="401"/>
                </a:lnTo>
                <a:lnTo>
                  <a:pt x="1324" y="401"/>
                </a:lnTo>
                <a:lnTo>
                  <a:pt x="1326" y="401"/>
                </a:lnTo>
                <a:lnTo>
                  <a:pt x="1331" y="403"/>
                </a:lnTo>
                <a:lnTo>
                  <a:pt x="1335" y="407"/>
                </a:lnTo>
                <a:lnTo>
                  <a:pt x="1335" y="407"/>
                </a:lnTo>
                <a:lnTo>
                  <a:pt x="1337" y="407"/>
                </a:lnTo>
                <a:lnTo>
                  <a:pt x="1337" y="405"/>
                </a:lnTo>
                <a:lnTo>
                  <a:pt x="1339" y="405"/>
                </a:lnTo>
                <a:lnTo>
                  <a:pt x="1341" y="405"/>
                </a:lnTo>
                <a:lnTo>
                  <a:pt x="1343" y="405"/>
                </a:lnTo>
                <a:lnTo>
                  <a:pt x="1347" y="405"/>
                </a:lnTo>
                <a:lnTo>
                  <a:pt x="1347" y="405"/>
                </a:lnTo>
                <a:lnTo>
                  <a:pt x="1345" y="403"/>
                </a:lnTo>
                <a:lnTo>
                  <a:pt x="1345" y="403"/>
                </a:lnTo>
                <a:lnTo>
                  <a:pt x="1345" y="403"/>
                </a:lnTo>
                <a:lnTo>
                  <a:pt x="1349" y="403"/>
                </a:lnTo>
                <a:lnTo>
                  <a:pt x="1351" y="403"/>
                </a:lnTo>
                <a:lnTo>
                  <a:pt x="1354" y="403"/>
                </a:lnTo>
                <a:lnTo>
                  <a:pt x="1356" y="401"/>
                </a:lnTo>
                <a:lnTo>
                  <a:pt x="1356" y="401"/>
                </a:lnTo>
                <a:lnTo>
                  <a:pt x="1356" y="403"/>
                </a:lnTo>
                <a:lnTo>
                  <a:pt x="1354" y="405"/>
                </a:lnTo>
                <a:lnTo>
                  <a:pt x="1356" y="405"/>
                </a:lnTo>
                <a:lnTo>
                  <a:pt x="1356" y="409"/>
                </a:lnTo>
                <a:lnTo>
                  <a:pt x="1358" y="409"/>
                </a:lnTo>
                <a:lnTo>
                  <a:pt x="1360" y="411"/>
                </a:lnTo>
                <a:lnTo>
                  <a:pt x="1364" y="411"/>
                </a:lnTo>
                <a:lnTo>
                  <a:pt x="1370" y="409"/>
                </a:lnTo>
                <a:lnTo>
                  <a:pt x="1375" y="411"/>
                </a:lnTo>
                <a:lnTo>
                  <a:pt x="1377" y="411"/>
                </a:lnTo>
                <a:lnTo>
                  <a:pt x="1379" y="411"/>
                </a:lnTo>
                <a:lnTo>
                  <a:pt x="1379" y="411"/>
                </a:lnTo>
                <a:lnTo>
                  <a:pt x="1383" y="413"/>
                </a:lnTo>
                <a:lnTo>
                  <a:pt x="1393" y="413"/>
                </a:lnTo>
                <a:lnTo>
                  <a:pt x="1398" y="413"/>
                </a:lnTo>
                <a:lnTo>
                  <a:pt x="1404" y="413"/>
                </a:lnTo>
                <a:lnTo>
                  <a:pt x="1404" y="413"/>
                </a:lnTo>
                <a:lnTo>
                  <a:pt x="1406" y="413"/>
                </a:lnTo>
                <a:lnTo>
                  <a:pt x="1412" y="415"/>
                </a:lnTo>
                <a:lnTo>
                  <a:pt x="1416" y="417"/>
                </a:lnTo>
                <a:lnTo>
                  <a:pt x="1419" y="417"/>
                </a:lnTo>
                <a:lnTo>
                  <a:pt x="1421" y="415"/>
                </a:lnTo>
                <a:lnTo>
                  <a:pt x="1427" y="415"/>
                </a:lnTo>
                <a:lnTo>
                  <a:pt x="1435" y="419"/>
                </a:lnTo>
                <a:lnTo>
                  <a:pt x="1437" y="419"/>
                </a:lnTo>
                <a:lnTo>
                  <a:pt x="1437" y="417"/>
                </a:lnTo>
                <a:lnTo>
                  <a:pt x="1435" y="417"/>
                </a:lnTo>
                <a:lnTo>
                  <a:pt x="1433" y="415"/>
                </a:lnTo>
                <a:lnTo>
                  <a:pt x="1431" y="413"/>
                </a:lnTo>
                <a:lnTo>
                  <a:pt x="1429" y="413"/>
                </a:lnTo>
                <a:lnTo>
                  <a:pt x="1429" y="413"/>
                </a:lnTo>
                <a:lnTo>
                  <a:pt x="1427" y="411"/>
                </a:lnTo>
                <a:lnTo>
                  <a:pt x="1425" y="411"/>
                </a:lnTo>
                <a:lnTo>
                  <a:pt x="1427" y="409"/>
                </a:lnTo>
                <a:lnTo>
                  <a:pt x="1433" y="411"/>
                </a:lnTo>
                <a:lnTo>
                  <a:pt x="1437" y="411"/>
                </a:lnTo>
                <a:lnTo>
                  <a:pt x="1439" y="411"/>
                </a:lnTo>
                <a:lnTo>
                  <a:pt x="1444" y="413"/>
                </a:lnTo>
                <a:lnTo>
                  <a:pt x="1446" y="413"/>
                </a:lnTo>
                <a:lnTo>
                  <a:pt x="1446" y="413"/>
                </a:lnTo>
                <a:lnTo>
                  <a:pt x="1454" y="415"/>
                </a:lnTo>
                <a:lnTo>
                  <a:pt x="1456" y="415"/>
                </a:lnTo>
                <a:lnTo>
                  <a:pt x="1458" y="415"/>
                </a:lnTo>
                <a:lnTo>
                  <a:pt x="1463" y="415"/>
                </a:lnTo>
                <a:lnTo>
                  <a:pt x="1465" y="413"/>
                </a:lnTo>
                <a:lnTo>
                  <a:pt x="1467" y="413"/>
                </a:lnTo>
                <a:lnTo>
                  <a:pt x="1467" y="411"/>
                </a:lnTo>
                <a:lnTo>
                  <a:pt x="1467" y="411"/>
                </a:lnTo>
                <a:lnTo>
                  <a:pt x="1467" y="409"/>
                </a:lnTo>
                <a:lnTo>
                  <a:pt x="1465" y="407"/>
                </a:lnTo>
                <a:lnTo>
                  <a:pt x="1465" y="405"/>
                </a:lnTo>
                <a:lnTo>
                  <a:pt x="1463" y="405"/>
                </a:lnTo>
                <a:lnTo>
                  <a:pt x="1458" y="403"/>
                </a:lnTo>
                <a:lnTo>
                  <a:pt x="1458" y="403"/>
                </a:lnTo>
                <a:lnTo>
                  <a:pt x="1458" y="401"/>
                </a:lnTo>
                <a:lnTo>
                  <a:pt x="1458" y="401"/>
                </a:lnTo>
                <a:lnTo>
                  <a:pt x="1460" y="398"/>
                </a:lnTo>
                <a:lnTo>
                  <a:pt x="1460" y="398"/>
                </a:lnTo>
                <a:lnTo>
                  <a:pt x="1463" y="396"/>
                </a:lnTo>
                <a:lnTo>
                  <a:pt x="1463" y="398"/>
                </a:lnTo>
                <a:lnTo>
                  <a:pt x="1465" y="401"/>
                </a:lnTo>
                <a:lnTo>
                  <a:pt x="1465" y="401"/>
                </a:lnTo>
                <a:lnTo>
                  <a:pt x="1467" y="401"/>
                </a:lnTo>
                <a:lnTo>
                  <a:pt x="1469" y="405"/>
                </a:lnTo>
                <a:lnTo>
                  <a:pt x="1469" y="405"/>
                </a:lnTo>
                <a:lnTo>
                  <a:pt x="1471" y="405"/>
                </a:lnTo>
                <a:lnTo>
                  <a:pt x="1473" y="407"/>
                </a:lnTo>
                <a:lnTo>
                  <a:pt x="1475" y="407"/>
                </a:lnTo>
                <a:lnTo>
                  <a:pt x="1475" y="407"/>
                </a:lnTo>
                <a:lnTo>
                  <a:pt x="1479" y="407"/>
                </a:lnTo>
                <a:lnTo>
                  <a:pt x="1481" y="407"/>
                </a:lnTo>
                <a:lnTo>
                  <a:pt x="1481" y="409"/>
                </a:lnTo>
                <a:lnTo>
                  <a:pt x="1481" y="411"/>
                </a:lnTo>
                <a:lnTo>
                  <a:pt x="1483" y="413"/>
                </a:lnTo>
                <a:lnTo>
                  <a:pt x="1483" y="415"/>
                </a:lnTo>
                <a:lnTo>
                  <a:pt x="1483" y="417"/>
                </a:lnTo>
                <a:lnTo>
                  <a:pt x="1486" y="417"/>
                </a:lnTo>
                <a:lnTo>
                  <a:pt x="1490" y="417"/>
                </a:lnTo>
                <a:lnTo>
                  <a:pt x="1492" y="417"/>
                </a:lnTo>
                <a:lnTo>
                  <a:pt x="1492" y="417"/>
                </a:lnTo>
                <a:lnTo>
                  <a:pt x="1494" y="419"/>
                </a:lnTo>
                <a:lnTo>
                  <a:pt x="1494" y="419"/>
                </a:lnTo>
                <a:lnTo>
                  <a:pt x="1492" y="422"/>
                </a:lnTo>
                <a:lnTo>
                  <a:pt x="1490" y="422"/>
                </a:lnTo>
                <a:lnTo>
                  <a:pt x="1490" y="422"/>
                </a:lnTo>
                <a:lnTo>
                  <a:pt x="1492" y="422"/>
                </a:lnTo>
                <a:lnTo>
                  <a:pt x="1492" y="424"/>
                </a:lnTo>
                <a:lnTo>
                  <a:pt x="1494" y="424"/>
                </a:lnTo>
                <a:lnTo>
                  <a:pt x="1496" y="424"/>
                </a:lnTo>
                <a:lnTo>
                  <a:pt x="1496" y="424"/>
                </a:lnTo>
                <a:lnTo>
                  <a:pt x="1498" y="422"/>
                </a:lnTo>
                <a:lnTo>
                  <a:pt x="1500" y="422"/>
                </a:lnTo>
                <a:lnTo>
                  <a:pt x="1500" y="422"/>
                </a:lnTo>
                <a:lnTo>
                  <a:pt x="1502" y="422"/>
                </a:lnTo>
                <a:lnTo>
                  <a:pt x="1502" y="422"/>
                </a:lnTo>
                <a:lnTo>
                  <a:pt x="1500" y="422"/>
                </a:lnTo>
                <a:lnTo>
                  <a:pt x="1500" y="424"/>
                </a:lnTo>
                <a:lnTo>
                  <a:pt x="1498" y="424"/>
                </a:lnTo>
                <a:lnTo>
                  <a:pt x="1498" y="426"/>
                </a:lnTo>
                <a:lnTo>
                  <a:pt x="1500" y="426"/>
                </a:lnTo>
                <a:lnTo>
                  <a:pt x="1500" y="428"/>
                </a:lnTo>
                <a:lnTo>
                  <a:pt x="1502" y="428"/>
                </a:lnTo>
                <a:lnTo>
                  <a:pt x="1504" y="428"/>
                </a:lnTo>
                <a:lnTo>
                  <a:pt x="1507" y="428"/>
                </a:lnTo>
                <a:lnTo>
                  <a:pt x="1511" y="430"/>
                </a:lnTo>
                <a:lnTo>
                  <a:pt x="1511" y="430"/>
                </a:lnTo>
                <a:lnTo>
                  <a:pt x="1513" y="432"/>
                </a:lnTo>
                <a:lnTo>
                  <a:pt x="1511" y="434"/>
                </a:lnTo>
                <a:lnTo>
                  <a:pt x="1511" y="436"/>
                </a:lnTo>
                <a:lnTo>
                  <a:pt x="1509" y="436"/>
                </a:lnTo>
                <a:lnTo>
                  <a:pt x="1507" y="438"/>
                </a:lnTo>
                <a:lnTo>
                  <a:pt x="1504" y="438"/>
                </a:lnTo>
                <a:lnTo>
                  <a:pt x="1500" y="436"/>
                </a:lnTo>
                <a:lnTo>
                  <a:pt x="1500" y="438"/>
                </a:lnTo>
                <a:lnTo>
                  <a:pt x="1498" y="438"/>
                </a:lnTo>
                <a:lnTo>
                  <a:pt x="1498" y="438"/>
                </a:lnTo>
                <a:lnTo>
                  <a:pt x="1498" y="443"/>
                </a:lnTo>
                <a:lnTo>
                  <a:pt x="1498" y="443"/>
                </a:lnTo>
                <a:lnTo>
                  <a:pt x="1498" y="443"/>
                </a:lnTo>
                <a:lnTo>
                  <a:pt x="1498" y="445"/>
                </a:lnTo>
                <a:lnTo>
                  <a:pt x="1498" y="445"/>
                </a:lnTo>
                <a:lnTo>
                  <a:pt x="1498" y="447"/>
                </a:lnTo>
                <a:lnTo>
                  <a:pt x="1500" y="447"/>
                </a:lnTo>
                <a:lnTo>
                  <a:pt x="1502" y="445"/>
                </a:lnTo>
                <a:lnTo>
                  <a:pt x="1509" y="443"/>
                </a:lnTo>
                <a:lnTo>
                  <a:pt x="1513" y="440"/>
                </a:lnTo>
                <a:lnTo>
                  <a:pt x="1513" y="440"/>
                </a:lnTo>
                <a:lnTo>
                  <a:pt x="1515" y="438"/>
                </a:lnTo>
                <a:lnTo>
                  <a:pt x="1515" y="440"/>
                </a:lnTo>
                <a:lnTo>
                  <a:pt x="1519" y="440"/>
                </a:lnTo>
                <a:lnTo>
                  <a:pt x="1519" y="440"/>
                </a:lnTo>
                <a:lnTo>
                  <a:pt x="1521" y="438"/>
                </a:lnTo>
                <a:lnTo>
                  <a:pt x="1523" y="436"/>
                </a:lnTo>
                <a:lnTo>
                  <a:pt x="1523" y="436"/>
                </a:lnTo>
                <a:lnTo>
                  <a:pt x="1525" y="436"/>
                </a:lnTo>
                <a:lnTo>
                  <a:pt x="1525" y="438"/>
                </a:lnTo>
                <a:lnTo>
                  <a:pt x="1523" y="438"/>
                </a:lnTo>
                <a:lnTo>
                  <a:pt x="1521" y="438"/>
                </a:lnTo>
                <a:lnTo>
                  <a:pt x="1523" y="440"/>
                </a:lnTo>
                <a:lnTo>
                  <a:pt x="1523" y="440"/>
                </a:lnTo>
                <a:lnTo>
                  <a:pt x="1525" y="440"/>
                </a:lnTo>
                <a:lnTo>
                  <a:pt x="1525" y="440"/>
                </a:lnTo>
                <a:lnTo>
                  <a:pt x="1523" y="443"/>
                </a:lnTo>
                <a:lnTo>
                  <a:pt x="1523" y="443"/>
                </a:lnTo>
                <a:lnTo>
                  <a:pt x="1523" y="443"/>
                </a:lnTo>
                <a:lnTo>
                  <a:pt x="1525" y="443"/>
                </a:lnTo>
                <a:lnTo>
                  <a:pt x="1525" y="443"/>
                </a:lnTo>
                <a:lnTo>
                  <a:pt x="1525" y="443"/>
                </a:lnTo>
                <a:lnTo>
                  <a:pt x="1525" y="445"/>
                </a:lnTo>
                <a:lnTo>
                  <a:pt x="1525" y="445"/>
                </a:lnTo>
                <a:lnTo>
                  <a:pt x="1530" y="449"/>
                </a:lnTo>
                <a:lnTo>
                  <a:pt x="1530" y="449"/>
                </a:lnTo>
                <a:lnTo>
                  <a:pt x="1532" y="449"/>
                </a:lnTo>
                <a:lnTo>
                  <a:pt x="1534" y="451"/>
                </a:lnTo>
                <a:lnTo>
                  <a:pt x="1536" y="449"/>
                </a:lnTo>
                <a:lnTo>
                  <a:pt x="1536" y="449"/>
                </a:lnTo>
                <a:lnTo>
                  <a:pt x="1534" y="447"/>
                </a:lnTo>
                <a:lnTo>
                  <a:pt x="1534" y="445"/>
                </a:lnTo>
                <a:lnTo>
                  <a:pt x="1536" y="445"/>
                </a:lnTo>
                <a:lnTo>
                  <a:pt x="1538" y="447"/>
                </a:lnTo>
                <a:lnTo>
                  <a:pt x="1538" y="447"/>
                </a:lnTo>
                <a:lnTo>
                  <a:pt x="1538" y="447"/>
                </a:lnTo>
                <a:lnTo>
                  <a:pt x="1538" y="449"/>
                </a:lnTo>
                <a:lnTo>
                  <a:pt x="1538" y="449"/>
                </a:lnTo>
                <a:lnTo>
                  <a:pt x="1538" y="451"/>
                </a:lnTo>
                <a:lnTo>
                  <a:pt x="1538" y="451"/>
                </a:lnTo>
                <a:lnTo>
                  <a:pt x="1538" y="453"/>
                </a:lnTo>
                <a:lnTo>
                  <a:pt x="1538" y="455"/>
                </a:lnTo>
                <a:lnTo>
                  <a:pt x="1540" y="455"/>
                </a:lnTo>
                <a:lnTo>
                  <a:pt x="1540" y="455"/>
                </a:lnTo>
                <a:lnTo>
                  <a:pt x="1542" y="455"/>
                </a:lnTo>
                <a:lnTo>
                  <a:pt x="1546" y="455"/>
                </a:lnTo>
                <a:lnTo>
                  <a:pt x="1546" y="455"/>
                </a:lnTo>
                <a:lnTo>
                  <a:pt x="1546" y="455"/>
                </a:lnTo>
                <a:lnTo>
                  <a:pt x="1546" y="457"/>
                </a:lnTo>
                <a:lnTo>
                  <a:pt x="1548" y="461"/>
                </a:lnTo>
                <a:lnTo>
                  <a:pt x="1551" y="466"/>
                </a:lnTo>
                <a:lnTo>
                  <a:pt x="1555" y="468"/>
                </a:lnTo>
                <a:lnTo>
                  <a:pt x="1557" y="472"/>
                </a:lnTo>
                <a:lnTo>
                  <a:pt x="1559" y="480"/>
                </a:lnTo>
                <a:lnTo>
                  <a:pt x="1561" y="480"/>
                </a:lnTo>
                <a:lnTo>
                  <a:pt x="1561" y="480"/>
                </a:lnTo>
                <a:lnTo>
                  <a:pt x="1561" y="482"/>
                </a:lnTo>
                <a:lnTo>
                  <a:pt x="1559" y="484"/>
                </a:lnTo>
                <a:lnTo>
                  <a:pt x="1557" y="484"/>
                </a:lnTo>
                <a:lnTo>
                  <a:pt x="1555" y="487"/>
                </a:lnTo>
                <a:lnTo>
                  <a:pt x="1553" y="487"/>
                </a:lnTo>
                <a:lnTo>
                  <a:pt x="1551" y="491"/>
                </a:lnTo>
                <a:lnTo>
                  <a:pt x="1551" y="491"/>
                </a:lnTo>
                <a:lnTo>
                  <a:pt x="1551" y="493"/>
                </a:lnTo>
                <a:lnTo>
                  <a:pt x="1551" y="495"/>
                </a:lnTo>
                <a:lnTo>
                  <a:pt x="1546" y="495"/>
                </a:lnTo>
                <a:lnTo>
                  <a:pt x="1546" y="495"/>
                </a:lnTo>
                <a:lnTo>
                  <a:pt x="1544" y="497"/>
                </a:lnTo>
                <a:lnTo>
                  <a:pt x="1544" y="497"/>
                </a:lnTo>
                <a:lnTo>
                  <a:pt x="1542" y="499"/>
                </a:lnTo>
                <a:lnTo>
                  <a:pt x="1536" y="503"/>
                </a:lnTo>
                <a:lnTo>
                  <a:pt x="1530" y="508"/>
                </a:lnTo>
                <a:lnTo>
                  <a:pt x="1530" y="508"/>
                </a:lnTo>
                <a:lnTo>
                  <a:pt x="1530" y="508"/>
                </a:lnTo>
                <a:lnTo>
                  <a:pt x="1530" y="510"/>
                </a:lnTo>
                <a:lnTo>
                  <a:pt x="1532" y="512"/>
                </a:lnTo>
                <a:lnTo>
                  <a:pt x="1536" y="514"/>
                </a:lnTo>
                <a:lnTo>
                  <a:pt x="1538" y="516"/>
                </a:lnTo>
                <a:lnTo>
                  <a:pt x="1540" y="518"/>
                </a:lnTo>
                <a:lnTo>
                  <a:pt x="1540" y="520"/>
                </a:lnTo>
                <a:lnTo>
                  <a:pt x="1542" y="522"/>
                </a:lnTo>
                <a:lnTo>
                  <a:pt x="1542" y="524"/>
                </a:lnTo>
                <a:lnTo>
                  <a:pt x="1540" y="524"/>
                </a:lnTo>
                <a:lnTo>
                  <a:pt x="1538" y="522"/>
                </a:lnTo>
                <a:lnTo>
                  <a:pt x="1536" y="522"/>
                </a:lnTo>
                <a:lnTo>
                  <a:pt x="1534" y="524"/>
                </a:lnTo>
                <a:lnTo>
                  <a:pt x="1532" y="524"/>
                </a:lnTo>
                <a:lnTo>
                  <a:pt x="1530" y="526"/>
                </a:lnTo>
                <a:lnTo>
                  <a:pt x="1527" y="526"/>
                </a:lnTo>
                <a:lnTo>
                  <a:pt x="1527" y="526"/>
                </a:lnTo>
                <a:lnTo>
                  <a:pt x="1525" y="526"/>
                </a:lnTo>
                <a:lnTo>
                  <a:pt x="1523" y="526"/>
                </a:lnTo>
                <a:lnTo>
                  <a:pt x="1521" y="526"/>
                </a:lnTo>
                <a:lnTo>
                  <a:pt x="1521" y="526"/>
                </a:lnTo>
                <a:lnTo>
                  <a:pt x="1519" y="526"/>
                </a:lnTo>
                <a:lnTo>
                  <a:pt x="1519" y="528"/>
                </a:lnTo>
                <a:lnTo>
                  <a:pt x="1517" y="528"/>
                </a:lnTo>
                <a:lnTo>
                  <a:pt x="1511" y="528"/>
                </a:lnTo>
                <a:lnTo>
                  <a:pt x="1509" y="528"/>
                </a:lnTo>
                <a:lnTo>
                  <a:pt x="1511" y="528"/>
                </a:lnTo>
                <a:lnTo>
                  <a:pt x="1513" y="533"/>
                </a:lnTo>
                <a:lnTo>
                  <a:pt x="1515" y="533"/>
                </a:lnTo>
                <a:lnTo>
                  <a:pt x="1515" y="535"/>
                </a:lnTo>
                <a:lnTo>
                  <a:pt x="1517" y="535"/>
                </a:lnTo>
                <a:lnTo>
                  <a:pt x="1515" y="535"/>
                </a:lnTo>
                <a:lnTo>
                  <a:pt x="1515" y="537"/>
                </a:lnTo>
                <a:lnTo>
                  <a:pt x="1515" y="537"/>
                </a:lnTo>
                <a:lnTo>
                  <a:pt x="1515" y="539"/>
                </a:lnTo>
                <a:lnTo>
                  <a:pt x="1515" y="539"/>
                </a:lnTo>
                <a:lnTo>
                  <a:pt x="1513" y="537"/>
                </a:lnTo>
                <a:lnTo>
                  <a:pt x="1513" y="537"/>
                </a:lnTo>
                <a:lnTo>
                  <a:pt x="1513" y="537"/>
                </a:lnTo>
                <a:lnTo>
                  <a:pt x="1513" y="537"/>
                </a:lnTo>
                <a:lnTo>
                  <a:pt x="1515" y="535"/>
                </a:lnTo>
                <a:lnTo>
                  <a:pt x="1513" y="535"/>
                </a:lnTo>
                <a:lnTo>
                  <a:pt x="1513" y="533"/>
                </a:lnTo>
                <a:lnTo>
                  <a:pt x="1509" y="531"/>
                </a:lnTo>
                <a:lnTo>
                  <a:pt x="1507" y="528"/>
                </a:lnTo>
                <a:lnTo>
                  <a:pt x="1500" y="526"/>
                </a:lnTo>
                <a:lnTo>
                  <a:pt x="1496" y="526"/>
                </a:lnTo>
                <a:lnTo>
                  <a:pt x="1492" y="524"/>
                </a:lnTo>
                <a:lnTo>
                  <a:pt x="1492" y="524"/>
                </a:lnTo>
                <a:lnTo>
                  <a:pt x="1488" y="524"/>
                </a:lnTo>
                <a:lnTo>
                  <a:pt x="1488" y="524"/>
                </a:lnTo>
                <a:lnTo>
                  <a:pt x="1488" y="524"/>
                </a:lnTo>
                <a:lnTo>
                  <a:pt x="1486" y="526"/>
                </a:lnTo>
                <a:lnTo>
                  <a:pt x="1486" y="526"/>
                </a:lnTo>
                <a:lnTo>
                  <a:pt x="1486" y="526"/>
                </a:lnTo>
                <a:lnTo>
                  <a:pt x="1488" y="531"/>
                </a:lnTo>
                <a:lnTo>
                  <a:pt x="1488" y="531"/>
                </a:lnTo>
                <a:lnTo>
                  <a:pt x="1486" y="531"/>
                </a:lnTo>
                <a:lnTo>
                  <a:pt x="1479" y="533"/>
                </a:lnTo>
                <a:lnTo>
                  <a:pt x="1477" y="535"/>
                </a:lnTo>
                <a:lnTo>
                  <a:pt x="1477" y="535"/>
                </a:lnTo>
                <a:lnTo>
                  <a:pt x="1477" y="537"/>
                </a:lnTo>
                <a:lnTo>
                  <a:pt x="1475" y="539"/>
                </a:lnTo>
                <a:lnTo>
                  <a:pt x="1475" y="541"/>
                </a:lnTo>
                <a:lnTo>
                  <a:pt x="1475" y="541"/>
                </a:lnTo>
                <a:lnTo>
                  <a:pt x="1475" y="543"/>
                </a:lnTo>
                <a:lnTo>
                  <a:pt x="1475" y="543"/>
                </a:lnTo>
                <a:lnTo>
                  <a:pt x="1477" y="547"/>
                </a:lnTo>
                <a:lnTo>
                  <a:pt x="1477" y="547"/>
                </a:lnTo>
                <a:lnTo>
                  <a:pt x="1481" y="549"/>
                </a:lnTo>
                <a:lnTo>
                  <a:pt x="1481" y="549"/>
                </a:lnTo>
                <a:lnTo>
                  <a:pt x="1483" y="549"/>
                </a:lnTo>
                <a:lnTo>
                  <a:pt x="1486" y="549"/>
                </a:lnTo>
                <a:lnTo>
                  <a:pt x="1486" y="552"/>
                </a:lnTo>
                <a:lnTo>
                  <a:pt x="1488" y="552"/>
                </a:lnTo>
                <a:lnTo>
                  <a:pt x="1490" y="552"/>
                </a:lnTo>
                <a:lnTo>
                  <a:pt x="1492" y="552"/>
                </a:lnTo>
                <a:lnTo>
                  <a:pt x="1494" y="554"/>
                </a:lnTo>
                <a:lnTo>
                  <a:pt x="1496" y="554"/>
                </a:lnTo>
                <a:lnTo>
                  <a:pt x="1498" y="552"/>
                </a:lnTo>
                <a:lnTo>
                  <a:pt x="1498" y="552"/>
                </a:lnTo>
                <a:lnTo>
                  <a:pt x="1500" y="552"/>
                </a:lnTo>
                <a:lnTo>
                  <a:pt x="1500" y="552"/>
                </a:lnTo>
                <a:lnTo>
                  <a:pt x="1504" y="549"/>
                </a:lnTo>
                <a:lnTo>
                  <a:pt x="1507" y="549"/>
                </a:lnTo>
                <a:lnTo>
                  <a:pt x="1509" y="549"/>
                </a:lnTo>
                <a:lnTo>
                  <a:pt x="1511" y="549"/>
                </a:lnTo>
                <a:lnTo>
                  <a:pt x="1511" y="545"/>
                </a:lnTo>
                <a:lnTo>
                  <a:pt x="1515" y="545"/>
                </a:lnTo>
                <a:lnTo>
                  <a:pt x="1517" y="547"/>
                </a:lnTo>
                <a:lnTo>
                  <a:pt x="1517" y="547"/>
                </a:lnTo>
                <a:lnTo>
                  <a:pt x="1521" y="547"/>
                </a:lnTo>
                <a:lnTo>
                  <a:pt x="1523" y="547"/>
                </a:lnTo>
                <a:lnTo>
                  <a:pt x="1525" y="547"/>
                </a:lnTo>
                <a:lnTo>
                  <a:pt x="1525" y="545"/>
                </a:lnTo>
                <a:lnTo>
                  <a:pt x="1525" y="543"/>
                </a:lnTo>
                <a:lnTo>
                  <a:pt x="1523" y="541"/>
                </a:lnTo>
                <a:lnTo>
                  <a:pt x="1523" y="541"/>
                </a:lnTo>
                <a:lnTo>
                  <a:pt x="1523" y="539"/>
                </a:lnTo>
                <a:lnTo>
                  <a:pt x="1523" y="539"/>
                </a:lnTo>
                <a:lnTo>
                  <a:pt x="1525" y="539"/>
                </a:lnTo>
                <a:lnTo>
                  <a:pt x="1525" y="539"/>
                </a:lnTo>
                <a:lnTo>
                  <a:pt x="1525" y="539"/>
                </a:lnTo>
                <a:lnTo>
                  <a:pt x="1527" y="539"/>
                </a:lnTo>
                <a:lnTo>
                  <a:pt x="1527" y="541"/>
                </a:lnTo>
                <a:lnTo>
                  <a:pt x="1527" y="541"/>
                </a:lnTo>
                <a:lnTo>
                  <a:pt x="1527" y="543"/>
                </a:lnTo>
                <a:lnTo>
                  <a:pt x="1530" y="543"/>
                </a:lnTo>
                <a:lnTo>
                  <a:pt x="1530" y="543"/>
                </a:lnTo>
                <a:lnTo>
                  <a:pt x="1532" y="543"/>
                </a:lnTo>
                <a:lnTo>
                  <a:pt x="1534" y="543"/>
                </a:lnTo>
                <a:lnTo>
                  <a:pt x="1534" y="547"/>
                </a:lnTo>
                <a:lnTo>
                  <a:pt x="1534" y="547"/>
                </a:lnTo>
                <a:lnTo>
                  <a:pt x="1534" y="549"/>
                </a:lnTo>
                <a:lnTo>
                  <a:pt x="1536" y="549"/>
                </a:lnTo>
                <a:lnTo>
                  <a:pt x="1536" y="547"/>
                </a:lnTo>
                <a:lnTo>
                  <a:pt x="1536" y="547"/>
                </a:lnTo>
                <a:lnTo>
                  <a:pt x="1538" y="545"/>
                </a:lnTo>
                <a:lnTo>
                  <a:pt x="1538" y="545"/>
                </a:lnTo>
                <a:lnTo>
                  <a:pt x="1538" y="545"/>
                </a:lnTo>
                <a:lnTo>
                  <a:pt x="1540" y="545"/>
                </a:lnTo>
                <a:lnTo>
                  <a:pt x="1540" y="545"/>
                </a:lnTo>
                <a:lnTo>
                  <a:pt x="1544" y="545"/>
                </a:lnTo>
                <a:lnTo>
                  <a:pt x="1546" y="545"/>
                </a:lnTo>
                <a:lnTo>
                  <a:pt x="1546" y="545"/>
                </a:lnTo>
                <a:lnTo>
                  <a:pt x="1544" y="549"/>
                </a:lnTo>
                <a:lnTo>
                  <a:pt x="1544" y="549"/>
                </a:lnTo>
                <a:lnTo>
                  <a:pt x="1544" y="549"/>
                </a:lnTo>
                <a:lnTo>
                  <a:pt x="1546" y="552"/>
                </a:lnTo>
                <a:lnTo>
                  <a:pt x="1548" y="552"/>
                </a:lnTo>
                <a:lnTo>
                  <a:pt x="1551" y="556"/>
                </a:lnTo>
                <a:lnTo>
                  <a:pt x="1555" y="558"/>
                </a:lnTo>
                <a:lnTo>
                  <a:pt x="1555" y="558"/>
                </a:lnTo>
                <a:lnTo>
                  <a:pt x="1555" y="558"/>
                </a:lnTo>
                <a:lnTo>
                  <a:pt x="1557" y="560"/>
                </a:lnTo>
                <a:lnTo>
                  <a:pt x="1557" y="562"/>
                </a:lnTo>
                <a:lnTo>
                  <a:pt x="1559" y="562"/>
                </a:lnTo>
                <a:lnTo>
                  <a:pt x="1561" y="560"/>
                </a:lnTo>
                <a:lnTo>
                  <a:pt x="1563" y="560"/>
                </a:lnTo>
                <a:lnTo>
                  <a:pt x="1563" y="560"/>
                </a:lnTo>
                <a:lnTo>
                  <a:pt x="1563" y="562"/>
                </a:lnTo>
                <a:lnTo>
                  <a:pt x="1561" y="562"/>
                </a:lnTo>
                <a:lnTo>
                  <a:pt x="1561" y="564"/>
                </a:lnTo>
                <a:lnTo>
                  <a:pt x="1561" y="564"/>
                </a:lnTo>
                <a:lnTo>
                  <a:pt x="1561" y="564"/>
                </a:lnTo>
                <a:lnTo>
                  <a:pt x="1567" y="564"/>
                </a:lnTo>
                <a:lnTo>
                  <a:pt x="1569" y="564"/>
                </a:lnTo>
                <a:lnTo>
                  <a:pt x="1569" y="566"/>
                </a:lnTo>
                <a:lnTo>
                  <a:pt x="1571" y="566"/>
                </a:lnTo>
                <a:lnTo>
                  <a:pt x="1571" y="568"/>
                </a:lnTo>
                <a:lnTo>
                  <a:pt x="1571" y="568"/>
                </a:lnTo>
                <a:lnTo>
                  <a:pt x="1574" y="568"/>
                </a:lnTo>
                <a:lnTo>
                  <a:pt x="1574" y="568"/>
                </a:lnTo>
                <a:lnTo>
                  <a:pt x="1571" y="568"/>
                </a:lnTo>
                <a:lnTo>
                  <a:pt x="1569" y="570"/>
                </a:lnTo>
                <a:lnTo>
                  <a:pt x="1569" y="570"/>
                </a:lnTo>
                <a:lnTo>
                  <a:pt x="1567" y="570"/>
                </a:lnTo>
                <a:lnTo>
                  <a:pt x="1565" y="570"/>
                </a:lnTo>
                <a:lnTo>
                  <a:pt x="1565" y="572"/>
                </a:lnTo>
                <a:lnTo>
                  <a:pt x="1567" y="572"/>
                </a:lnTo>
                <a:lnTo>
                  <a:pt x="1569" y="577"/>
                </a:lnTo>
                <a:lnTo>
                  <a:pt x="1571" y="579"/>
                </a:lnTo>
                <a:lnTo>
                  <a:pt x="1574" y="579"/>
                </a:lnTo>
                <a:lnTo>
                  <a:pt x="1576" y="581"/>
                </a:lnTo>
                <a:lnTo>
                  <a:pt x="1580" y="579"/>
                </a:lnTo>
                <a:lnTo>
                  <a:pt x="1580" y="579"/>
                </a:lnTo>
                <a:lnTo>
                  <a:pt x="1578" y="581"/>
                </a:lnTo>
                <a:lnTo>
                  <a:pt x="1578" y="581"/>
                </a:lnTo>
                <a:lnTo>
                  <a:pt x="1580" y="581"/>
                </a:lnTo>
                <a:lnTo>
                  <a:pt x="1582" y="583"/>
                </a:lnTo>
                <a:lnTo>
                  <a:pt x="1586" y="583"/>
                </a:lnTo>
                <a:lnTo>
                  <a:pt x="1588" y="585"/>
                </a:lnTo>
                <a:lnTo>
                  <a:pt x="1590" y="587"/>
                </a:lnTo>
                <a:lnTo>
                  <a:pt x="1592" y="587"/>
                </a:lnTo>
                <a:lnTo>
                  <a:pt x="1595" y="585"/>
                </a:lnTo>
                <a:lnTo>
                  <a:pt x="1597" y="585"/>
                </a:lnTo>
                <a:lnTo>
                  <a:pt x="1599" y="587"/>
                </a:lnTo>
                <a:lnTo>
                  <a:pt x="1601" y="587"/>
                </a:lnTo>
                <a:lnTo>
                  <a:pt x="1603" y="591"/>
                </a:lnTo>
                <a:lnTo>
                  <a:pt x="1607" y="593"/>
                </a:lnTo>
                <a:lnTo>
                  <a:pt x="1607" y="593"/>
                </a:lnTo>
                <a:lnTo>
                  <a:pt x="1611" y="596"/>
                </a:lnTo>
                <a:lnTo>
                  <a:pt x="1613" y="598"/>
                </a:lnTo>
                <a:lnTo>
                  <a:pt x="1615" y="598"/>
                </a:lnTo>
                <a:lnTo>
                  <a:pt x="1618" y="598"/>
                </a:lnTo>
                <a:lnTo>
                  <a:pt x="1630" y="600"/>
                </a:lnTo>
                <a:lnTo>
                  <a:pt x="1632" y="600"/>
                </a:lnTo>
                <a:lnTo>
                  <a:pt x="1632" y="602"/>
                </a:lnTo>
                <a:lnTo>
                  <a:pt x="1634" y="602"/>
                </a:lnTo>
                <a:lnTo>
                  <a:pt x="1641" y="604"/>
                </a:lnTo>
                <a:lnTo>
                  <a:pt x="1643" y="604"/>
                </a:lnTo>
                <a:lnTo>
                  <a:pt x="1645" y="606"/>
                </a:lnTo>
                <a:lnTo>
                  <a:pt x="1647" y="606"/>
                </a:lnTo>
                <a:lnTo>
                  <a:pt x="1647" y="606"/>
                </a:lnTo>
                <a:lnTo>
                  <a:pt x="1649" y="606"/>
                </a:lnTo>
                <a:lnTo>
                  <a:pt x="1651" y="606"/>
                </a:lnTo>
                <a:lnTo>
                  <a:pt x="1651" y="604"/>
                </a:lnTo>
                <a:lnTo>
                  <a:pt x="1649" y="602"/>
                </a:lnTo>
                <a:lnTo>
                  <a:pt x="1649" y="602"/>
                </a:lnTo>
                <a:lnTo>
                  <a:pt x="1651" y="600"/>
                </a:lnTo>
                <a:lnTo>
                  <a:pt x="1651" y="600"/>
                </a:lnTo>
                <a:lnTo>
                  <a:pt x="1651" y="598"/>
                </a:lnTo>
                <a:lnTo>
                  <a:pt x="1651" y="598"/>
                </a:lnTo>
                <a:lnTo>
                  <a:pt x="1651" y="598"/>
                </a:lnTo>
                <a:lnTo>
                  <a:pt x="1647" y="596"/>
                </a:lnTo>
                <a:lnTo>
                  <a:pt x="1647" y="596"/>
                </a:lnTo>
                <a:lnTo>
                  <a:pt x="1645" y="593"/>
                </a:lnTo>
                <a:lnTo>
                  <a:pt x="1645" y="591"/>
                </a:lnTo>
                <a:lnTo>
                  <a:pt x="1643" y="589"/>
                </a:lnTo>
                <a:lnTo>
                  <a:pt x="1641" y="589"/>
                </a:lnTo>
                <a:lnTo>
                  <a:pt x="1639" y="587"/>
                </a:lnTo>
                <a:lnTo>
                  <a:pt x="1636" y="587"/>
                </a:lnTo>
                <a:lnTo>
                  <a:pt x="1634" y="585"/>
                </a:lnTo>
                <a:lnTo>
                  <a:pt x="1632" y="585"/>
                </a:lnTo>
                <a:lnTo>
                  <a:pt x="1632" y="583"/>
                </a:lnTo>
                <a:lnTo>
                  <a:pt x="1630" y="583"/>
                </a:lnTo>
                <a:lnTo>
                  <a:pt x="1626" y="581"/>
                </a:lnTo>
                <a:lnTo>
                  <a:pt x="1626" y="581"/>
                </a:lnTo>
                <a:lnTo>
                  <a:pt x="1628" y="579"/>
                </a:lnTo>
                <a:lnTo>
                  <a:pt x="1628" y="579"/>
                </a:lnTo>
                <a:lnTo>
                  <a:pt x="1626" y="579"/>
                </a:lnTo>
                <a:lnTo>
                  <a:pt x="1624" y="579"/>
                </a:lnTo>
                <a:lnTo>
                  <a:pt x="1620" y="577"/>
                </a:lnTo>
                <a:lnTo>
                  <a:pt x="1620" y="577"/>
                </a:lnTo>
                <a:lnTo>
                  <a:pt x="1618" y="572"/>
                </a:lnTo>
                <a:lnTo>
                  <a:pt x="1615" y="570"/>
                </a:lnTo>
                <a:lnTo>
                  <a:pt x="1613" y="568"/>
                </a:lnTo>
                <a:lnTo>
                  <a:pt x="1611" y="568"/>
                </a:lnTo>
                <a:lnTo>
                  <a:pt x="1609" y="564"/>
                </a:lnTo>
                <a:lnTo>
                  <a:pt x="1609" y="564"/>
                </a:lnTo>
                <a:lnTo>
                  <a:pt x="1613" y="564"/>
                </a:lnTo>
                <a:lnTo>
                  <a:pt x="1615" y="564"/>
                </a:lnTo>
                <a:lnTo>
                  <a:pt x="1620" y="566"/>
                </a:lnTo>
                <a:lnTo>
                  <a:pt x="1626" y="570"/>
                </a:lnTo>
                <a:lnTo>
                  <a:pt x="1626" y="570"/>
                </a:lnTo>
                <a:lnTo>
                  <a:pt x="1626" y="570"/>
                </a:lnTo>
                <a:lnTo>
                  <a:pt x="1626" y="570"/>
                </a:lnTo>
                <a:lnTo>
                  <a:pt x="1626" y="566"/>
                </a:lnTo>
                <a:lnTo>
                  <a:pt x="1624" y="564"/>
                </a:lnTo>
                <a:lnTo>
                  <a:pt x="1624" y="564"/>
                </a:lnTo>
                <a:lnTo>
                  <a:pt x="1626" y="566"/>
                </a:lnTo>
                <a:lnTo>
                  <a:pt x="1630" y="570"/>
                </a:lnTo>
                <a:lnTo>
                  <a:pt x="1632" y="572"/>
                </a:lnTo>
                <a:lnTo>
                  <a:pt x="1634" y="575"/>
                </a:lnTo>
                <a:lnTo>
                  <a:pt x="1636" y="575"/>
                </a:lnTo>
                <a:lnTo>
                  <a:pt x="1636" y="575"/>
                </a:lnTo>
                <a:lnTo>
                  <a:pt x="1636" y="575"/>
                </a:lnTo>
                <a:lnTo>
                  <a:pt x="1639" y="577"/>
                </a:lnTo>
                <a:lnTo>
                  <a:pt x="1639" y="577"/>
                </a:lnTo>
                <a:lnTo>
                  <a:pt x="1641" y="577"/>
                </a:lnTo>
                <a:lnTo>
                  <a:pt x="1641" y="579"/>
                </a:lnTo>
                <a:lnTo>
                  <a:pt x="1641" y="579"/>
                </a:lnTo>
                <a:lnTo>
                  <a:pt x="1641" y="579"/>
                </a:lnTo>
                <a:lnTo>
                  <a:pt x="1643" y="579"/>
                </a:lnTo>
                <a:lnTo>
                  <a:pt x="1643" y="579"/>
                </a:lnTo>
                <a:lnTo>
                  <a:pt x="1643" y="575"/>
                </a:lnTo>
                <a:lnTo>
                  <a:pt x="1643" y="575"/>
                </a:lnTo>
                <a:lnTo>
                  <a:pt x="1643" y="577"/>
                </a:lnTo>
                <a:lnTo>
                  <a:pt x="1645" y="579"/>
                </a:lnTo>
                <a:lnTo>
                  <a:pt x="1645" y="581"/>
                </a:lnTo>
                <a:lnTo>
                  <a:pt x="1647" y="581"/>
                </a:lnTo>
                <a:lnTo>
                  <a:pt x="1649" y="581"/>
                </a:lnTo>
                <a:lnTo>
                  <a:pt x="1649" y="581"/>
                </a:lnTo>
                <a:lnTo>
                  <a:pt x="1649" y="579"/>
                </a:lnTo>
                <a:lnTo>
                  <a:pt x="1647" y="579"/>
                </a:lnTo>
                <a:lnTo>
                  <a:pt x="1649" y="579"/>
                </a:lnTo>
                <a:lnTo>
                  <a:pt x="1651" y="581"/>
                </a:lnTo>
                <a:lnTo>
                  <a:pt x="1653" y="581"/>
                </a:lnTo>
                <a:lnTo>
                  <a:pt x="1653" y="583"/>
                </a:lnTo>
                <a:lnTo>
                  <a:pt x="1653" y="583"/>
                </a:lnTo>
                <a:lnTo>
                  <a:pt x="1655" y="583"/>
                </a:lnTo>
                <a:lnTo>
                  <a:pt x="1655" y="583"/>
                </a:lnTo>
                <a:lnTo>
                  <a:pt x="1655" y="583"/>
                </a:lnTo>
                <a:lnTo>
                  <a:pt x="1657" y="583"/>
                </a:lnTo>
                <a:lnTo>
                  <a:pt x="1659" y="585"/>
                </a:lnTo>
                <a:lnTo>
                  <a:pt x="1662" y="587"/>
                </a:lnTo>
                <a:lnTo>
                  <a:pt x="1664" y="589"/>
                </a:lnTo>
                <a:lnTo>
                  <a:pt x="1664" y="589"/>
                </a:lnTo>
                <a:lnTo>
                  <a:pt x="1666" y="589"/>
                </a:lnTo>
                <a:lnTo>
                  <a:pt x="1666" y="587"/>
                </a:lnTo>
                <a:lnTo>
                  <a:pt x="1664" y="583"/>
                </a:lnTo>
                <a:lnTo>
                  <a:pt x="1664" y="583"/>
                </a:lnTo>
                <a:lnTo>
                  <a:pt x="1668" y="583"/>
                </a:lnTo>
                <a:lnTo>
                  <a:pt x="1668" y="583"/>
                </a:lnTo>
                <a:lnTo>
                  <a:pt x="1670" y="583"/>
                </a:lnTo>
                <a:lnTo>
                  <a:pt x="1670" y="583"/>
                </a:lnTo>
                <a:lnTo>
                  <a:pt x="1670" y="583"/>
                </a:lnTo>
                <a:lnTo>
                  <a:pt x="1670" y="583"/>
                </a:lnTo>
                <a:lnTo>
                  <a:pt x="1670" y="581"/>
                </a:lnTo>
                <a:lnTo>
                  <a:pt x="1668" y="579"/>
                </a:lnTo>
                <a:lnTo>
                  <a:pt x="1668" y="579"/>
                </a:lnTo>
                <a:lnTo>
                  <a:pt x="1666" y="575"/>
                </a:lnTo>
                <a:lnTo>
                  <a:pt x="1666" y="575"/>
                </a:lnTo>
                <a:lnTo>
                  <a:pt x="1666" y="575"/>
                </a:lnTo>
                <a:lnTo>
                  <a:pt x="1666" y="575"/>
                </a:lnTo>
                <a:lnTo>
                  <a:pt x="1666" y="572"/>
                </a:lnTo>
                <a:lnTo>
                  <a:pt x="1666" y="570"/>
                </a:lnTo>
                <a:lnTo>
                  <a:pt x="1666" y="566"/>
                </a:lnTo>
                <a:lnTo>
                  <a:pt x="1664" y="566"/>
                </a:lnTo>
                <a:lnTo>
                  <a:pt x="1664" y="564"/>
                </a:lnTo>
                <a:lnTo>
                  <a:pt x="1664" y="564"/>
                </a:lnTo>
                <a:lnTo>
                  <a:pt x="1666" y="566"/>
                </a:lnTo>
                <a:lnTo>
                  <a:pt x="1668" y="568"/>
                </a:lnTo>
                <a:lnTo>
                  <a:pt x="1668" y="568"/>
                </a:lnTo>
                <a:lnTo>
                  <a:pt x="1670" y="575"/>
                </a:lnTo>
                <a:lnTo>
                  <a:pt x="1670" y="575"/>
                </a:lnTo>
                <a:lnTo>
                  <a:pt x="1672" y="575"/>
                </a:lnTo>
                <a:lnTo>
                  <a:pt x="1672" y="575"/>
                </a:lnTo>
                <a:lnTo>
                  <a:pt x="1674" y="572"/>
                </a:lnTo>
                <a:lnTo>
                  <a:pt x="1674" y="570"/>
                </a:lnTo>
                <a:lnTo>
                  <a:pt x="1672" y="568"/>
                </a:lnTo>
                <a:lnTo>
                  <a:pt x="1672" y="566"/>
                </a:lnTo>
                <a:lnTo>
                  <a:pt x="1674" y="566"/>
                </a:lnTo>
                <a:lnTo>
                  <a:pt x="1674" y="564"/>
                </a:lnTo>
                <a:lnTo>
                  <a:pt x="1674" y="562"/>
                </a:lnTo>
                <a:lnTo>
                  <a:pt x="1672" y="560"/>
                </a:lnTo>
                <a:lnTo>
                  <a:pt x="1672" y="560"/>
                </a:lnTo>
                <a:lnTo>
                  <a:pt x="1670" y="560"/>
                </a:lnTo>
                <a:lnTo>
                  <a:pt x="1670" y="560"/>
                </a:lnTo>
                <a:lnTo>
                  <a:pt x="1670" y="560"/>
                </a:lnTo>
                <a:lnTo>
                  <a:pt x="1670" y="558"/>
                </a:lnTo>
                <a:lnTo>
                  <a:pt x="1670" y="558"/>
                </a:lnTo>
                <a:lnTo>
                  <a:pt x="1670" y="558"/>
                </a:lnTo>
                <a:lnTo>
                  <a:pt x="1668" y="558"/>
                </a:lnTo>
                <a:lnTo>
                  <a:pt x="1666" y="558"/>
                </a:lnTo>
                <a:lnTo>
                  <a:pt x="1664" y="558"/>
                </a:lnTo>
                <a:lnTo>
                  <a:pt x="1664" y="558"/>
                </a:lnTo>
                <a:lnTo>
                  <a:pt x="1664" y="556"/>
                </a:lnTo>
                <a:lnTo>
                  <a:pt x="1664" y="556"/>
                </a:lnTo>
                <a:lnTo>
                  <a:pt x="1664" y="556"/>
                </a:lnTo>
                <a:lnTo>
                  <a:pt x="1662" y="554"/>
                </a:lnTo>
                <a:lnTo>
                  <a:pt x="1662" y="554"/>
                </a:lnTo>
                <a:lnTo>
                  <a:pt x="1657" y="552"/>
                </a:lnTo>
                <a:lnTo>
                  <a:pt x="1657" y="552"/>
                </a:lnTo>
                <a:lnTo>
                  <a:pt x="1659" y="552"/>
                </a:lnTo>
                <a:lnTo>
                  <a:pt x="1662" y="552"/>
                </a:lnTo>
                <a:lnTo>
                  <a:pt x="1664" y="552"/>
                </a:lnTo>
                <a:lnTo>
                  <a:pt x="1666" y="547"/>
                </a:lnTo>
                <a:lnTo>
                  <a:pt x="1664" y="547"/>
                </a:lnTo>
                <a:lnTo>
                  <a:pt x="1664" y="547"/>
                </a:lnTo>
                <a:lnTo>
                  <a:pt x="1659" y="547"/>
                </a:lnTo>
                <a:lnTo>
                  <a:pt x="1657" y="547"/>
                </a:lnTo>
                <a:lnTo>
                  <a:pt x="1659" y="545"/>
                </a:lnTo>
                <a:lnTo>
                  <a:pt x="1662" y="545"/>
                </a:lnTo>
                <a:lnTo>
                  <a:pt x="1662" y="543"/>
                </a:lnTo>
                <a:lnTo>
                  <a:pt x="1659" y="541"/>
                </a:lnTo>
                <a:lnTo>
                  <a:pt x="1659" y="541"/>
                </a:lnTo>
                <a:lnTo>
                  <a:pt x="1657" y="541"/>
                </a:lnTo>
                <a:lnTo>
                  <a:pt x="1657" y="541"/>
                </a:lnTo>
                <a:lnTo>
                  <a:pt x="1655" y="539"/>
                </a:lnTo>
                <a:lnTo>
                  <a:pt x="1653" y="537"/>
                </a:lnTo>
                <a:lnTo>
                  <a:pt x="1651" y="539"/>
                </a:lnTo>
                <a:lnTo>
                  <a:pt x="1649" y="539"/>
                </a:lnTo>
                <a:lnTo>
                  <a:pt x="1649" y="541"/>
                </a:lnTo>
                <a:lnTo>
                  <a:pt x="1649" y="541"/>
                </a:lnTo>
                <a:lnTo>
                  <a:pt x="1647" y="541"/>
                </a:lnTo>
                <a:lnTo>
                  <a:pt x="1647" y="541"/>
                </a:lnTo>
                <a:lnTo>
                  <a:pt x="1649" y="539"/>
                </a:lnTo>
                <a:lnTo>
                  <a:pt x="1649" y="539"/>
                </a:lnTo>
                <a:lnTo>
                  <a:pt x="1647" y="537"/>
                </a:lnTo>
                <a:lnTo>
                  <a:pt x="1645" y="535"/>
                </a:lnTo>
                <a:lnTo>
                  <a:pt x="1643" y="535"/>
                </a:lnTo>
                <a:lnTo>
                  <a:pt x="1643" y="535"/>
                </a:lnTo>
                <a:lnTo>
                  <a:pt x="1643" y="539"/>
                </a:lnTo>
                <a:lnTo>
                  <a:pt x="1641" y="539"/>
                </a:lnTo>
                <a:lnTo>
                  <a:pt x="1641" y="539"/>
                </a:lnTo>
                <a:lnTo>
                  <a:pt x="1641" y="535"/>
                </a:lnTo>
                <a:lnTo>
                  <a:pt x="1639" y="533"/>
                </a:lnTo>
                <a:lnTo>
                  <a:pt x="1639" y="533"/>
                </a:lnTo>
                <a:lnTo>
                  <a:pt x="1639" y="533"/>
                </a:lnTo>
                <a:lnTo>
                  <a:pt x="1639" y="533"/>
                </a:lnTo>
                <a:lnTo>
                  <a:pt x="1639" y="533"/>
                </a:lnTo>
                <a:lnTo>
                  <a:pt x="1636" y="533"/>
                </a:lnTo>
                <a:lnTo>
                  <a:pt x="1636" y="533"/>
                </a:lnTo>
                <a:lnTo>
                  <a:pt x="1636" y="531"/>
                </a:lnTo>
                <a:lnTo>
                  <a:pt x="1636" y="528"/>
                </a:lnTo>
                <a:lnTo>
                  <a:pt x="1634" y="528"/>
                </a:lnTo>
                <a:lnTo>
                  <a:pt x="1632" y="526"/>
                </a:lnTo>
                <a:lnTo>
                  <a:pt x="1632" y="526"/>
                </a:lnTo>
                <a:lnTo>
                  <a:pt x="1632" y="526"/>
                </a:lnTo>
                <a:lnTo>
                  <a:pt x="1634" y="524"/>
                </a:lnTo>
                <a:lnTo>
                  <a:pt x="1634" y="524"/>
                </a:lnTo>
                <a:lnTo>
                  <a:pt x="1632" y="524"/>
                </a:lnTo>
                <a:lnTo>
                  <a:pt x="1632" y="522"/>
                </a:lnTo>
                <a:lnTo>
                  <a:pt x="1632" y="522"/>
                </a:lnTo>
                <a:lnTo>
                  <a:pt x="1632" y="522"/>
                </a:lnTo>
                <a:lnTo>
                  <a:pt x="1630" y="520"/>
                </a:lnTo>
                <a:lnTo>
                  <a:pt x="1628" y="520"/>
                </a:lnTo>
                <a:lnTo>
                  <a:pt x="1628" y="520"/>
                </a:lnTo>
                <a:lnTo>
                  <a:pt x="1626" y="520"/>
                </a:lnTo>
                <a:lnTo>
                  <a:pt x="1624" y="522"/>
                </a:lnTo>
                <a:lnTo>
                  <a:pt x="1624" y="522"/>
                </a:lnTo>
                <a:lnTo>
                  <a:pt x="1624" y="522"/>
                </a:lnTo>
                <a:lnTo>
                  <a:pt x="1624" y="520"/>
                </a:lnTo>
                <a:lnTo>
                  <a:pt x="1624" y="516"/>
                </a:lnTo>
                <a:lnTo>
                  <a:pt x="1624" y="516"/>
                </a:lnTo>
                <a:lnTo>
                  <a:pt x="1624" y="516"/>
                </a:lnTo>
                <a:lnTo>
                  <a:pt x="1622" y="516"/>
                </a:lnTo>
                <a:lnTo>
                  <a:pt x="1620" y="514"/>
                </a:lnTo>
                <a:lnTo>
                  <a:pt x="1620" y="514"/>
                </a:lnTo>
                <a:lnTo>
                  <a:pt x="1620" y="512"/>
                </a:lnTo>
                <a:lnTo>
                  <a:pt x="1620" y="510"/>
                </a:lnTo>
                <a:lnTo>
                  <a:pt x="1620" y="510"/>
                </a:lnTo>
                <a:lnTo>
                  <a:pt x="1615" y="508"/>
                </a:lnTo>
                <a:lnTo>
                  <a:pt x="1613" y="508"/>
                </a:lnTo>
                <a:lnTo>
                  <a:pt x="1611" y="508"/>
                </a:lnTo>
                <a:lnTo>
                  <a:pt x="1611" y="508"/>
                </a:lnTo>
                <a:lnTo>
                  <a:pt x="1615" y="505"/>
                </a:lnTo>
                <a:lnTo>
                  <a:pt x="1615" y="505"/>
                </a:lnTo>
                <a:lnTo>
                  <a:pt x="1620" y="508"/>
                </a:lnTo>
                <a:lnTo>
                  <a:pt x="1624" y="512"/>
                </a:lnTo>
                <a:lnTo>
                  <a:pt x="1626" y="512"/>
                </a:lnTo>
                <a:lnTo>
                  <a:pt x="1628" y="514"/>
                </a:lnTo>
                <a:lnTo>
                  <a:pt x="1632" y="514"/>
                </a:lnTo>
                <a:lnTo>
                  <a:pt x="1632" y="514"/>
                </a:lnTo>
                <a:lnTo>
                  <a:pt x="1632" y="512"/>
                </a:lnTo>
                <a:lnTo>
                  <a:pt x="1634" y="512"/>
                </a:lnTo>
                <a:lnTo>
                  <a:pt x="1632" y="510"/>
                </a:lnTo>
                <a:lnTo>
                  <a:pt x="1630" y="508"/>
                </a:lnTo>
                <a:lnTo>
                  <a:pt x="1626" y="505"/>
                </a:lnTo>
                <a:lnTo>
                  <a:pt x="1626" y="503"/>
                </a:lnTo>
                <a:lnTo>
                  <a:pt x="1624" y="501"/>
                </a:lnTo>
                <a:lnTo>
                  <a:pt x="1624" y="499"/>
                </a:lnTo>
                <a:lnTo>
                  <a:pt x="1626" y="501"/>
                </a:lnTo>
                <a:lnTo>
                  <a:pt x="1628" y="501"/>
                </a:lnTo>
                <a:lnTo>
                  <a:pt x="1632" y="503"/>
                </a:lnTo>
                <a:lnTo>
                  <a:pt x="1632" y="503"/>
                </a:lnTo>
                <a:lnTo>
                  <a:pt x="1634" y="503"/>
                </a:lnTo>
                <a:lnTo>
                  <a:pt x="1634" y="503"/>
                </a:lnTo>
                <a:lnTo>
                  <a:pt x="1634" y="501"/>
                </a:lnTo>
                <a:lnTo>
                  <a:pt x="1632" y="499"/>
                </a:lnTo>
                <a:lnTo>
                  <a:pt x="1632" y="497"/>
                </a:lnTo>
                <a:lnTo>
                  <a:pt x="1634" y="499"/>
                </a:lnTo>
                <a:lnTo>
                  <a:pt x="1636" y="499"/>
                </a:lnTo>
                <a:lnTo>
                  <a:pt x="1639" y="499"/>
                </a:lnTo>
                <a:lnTo>
                  <a:pt x="1639" y="497"/>
                </a:lnTo>
                <a:lnTo>
                  <a:pt x="1636" y="497"/>
                </a:lnTo>
                <a:lnTo>
                  <a:pt x="1636" y="497"/>
                </a:lnTo>
                <a:lnTo>
                  <a:pt x="1639" y="497"/>
                </a:lnTo>
                <a:lnTo>
                  <a:pt x="1641" y="499"/>
                </a:lnTo>
                <a:lnTo>
                  <a:pt x="1641" y="499"/>
                </a:lnTo>
                <a:lnTo>
                  <a:pt x="1641" y="501"/>
                </a:lnTo>
                <a:lnTo>
                  <a:pt x="1645" y="505"/>
                </a:lnTo>
                <a:lnTo>
                  <a:pt x="1645" y="505"/>
                </a:lnTo>
                <a:lnTo>
                  <a:pt x="1647" y="505"/>
                </a:lnTo>
                <a:lnTo>
                  <a:pt x="1649" y="508"/>
                </a:lnTo>
                <a:lnTo>
                  <a:pt x="1651" y="508"/>
                </a:lnTo>
                <a:lnTo>
                  <a:pt x="1653" y="508"/>
                </a:lnTo>
                <a:lnTo>
                  <a:pt x="1653" y="508"/>
                </a:lnTo>
                <a:lnTo>
                  <a:pt x="1655" y="508"/>
                </a:lnTo>
                <a:lnTo>
                  <a:pt x="1655" y="508"/>
                </a:lnTo>
                <a:lnTo>
                  <a:pt x="1657" y="508"/>
                </a:lnTo>
                <a:lnTo>
                  <a:pt x="1653" y="510"/>
                </a:lnTo>
                <a:lnTo>
                  <a:pt x="1653" y="512"/>
                </a:lnTo>
                <a:lnTo>
                  <a:pt x="1653" y="512"/>
                </a:lnTo>
                <a:lnTo>
                  <a:pt x="1657" y="512"/>
                </a:lnTo>
                <a:lnTo>
                  <a:pt x="1659" y="512"/>
                </a:lnTo>
                <a:lnTo>
                  <a:pt x="1662" y="512"/>
                </a:lnTo>
                <a:lnTo>
                  <a:pt x="1666" y="510"/>
                </a:lnTo>
                <a:lnTo>
                  <a:pt x="1668" y="508"/>
                </a:lnTo>
                <a:lnTo>
                  <a:pt x="1670" y="505"/>
                </a:lnTo>
                <a:lnTo>
                  <a:pt x="1672" y="505"/>
                </a:lnTo>
                <a:lnTo>
                  <a:pt x="1674" y="503"/>
                </a:lnTo>
                <a:lnTo>
                  <a:pt x="1674" y="503"/>
                </a:lnTo>
                <a:lnTo>
                  <a:pt x="1672" y="505"/>
                </a:lnTo>
                <a:lnTo>
                  <a:pt x="1670" y="508"/>
                </a:lnTo>
                <a:lnTo>
                  <a:pt x="1670" y="510"/>
                </a:lnTo>
                <a:lnTo>
                  <a:pt x="1668" y="512"/>
                </a:lnTo>
                <a:lnTo>
                  <a:pt x="1666" y="512"/>
                </a:lnTo>
                <a:lnTo>
                  <a:pt x="1664" y="514"/>
                </a:lnTo>
                <a:lnTo>
                  <a:pt x="1662" y="514"/>
                </a:lnTo>
                <a:lnTo>
                  <a:pt x="1662" y="516"/>
                </a:lnTo>
                <a:lnTo>
                  <a:pt x="1659" y="518"/>
                </a:lnTo>
                <a:lnTo>
                  <a:pt x="1662" y="518"/>
                </a:lnTo>
                <a:lnTo>
                  <a:pt x="1662" y="518"/>
                </a:lnTo>
                <a:lnTo>
                  <a:pt x="1662" y="520"/>
                </a:lnTo>
                <a:lnTo>
                  <a:pt x="1664" y="522"/>
                </a:lnTo>
                <a:lnTo>
                  <a:pt x="1664" y="522"/>
                </a:lnTo>
                <a:lnTo>
                  <a:pt x="1664" y="524"/>
                </a:lnTo>
                <a:lnTo>
                  <a:pt x="1666" y="526"/>
                </a:lnTo>
                <a:lnTo>
                  <a:pt x="1668" y="528"/>
                </a:lnTo>
                <a:lnTo>
                  <a:pt x="1670" y="531"/>
                </a:lnTo>
                <a:lnTo>
                  <a:pt x="1670" y="531"/>
                </a:lnTo>
                <a:lnTo>
                  <a:pt x="1672" y="533"/>
                </a:lnTo>
                <a:lnTo>
                  <a:pt x="1674" y="528"/>
                </a:lnTo>
                <a:lnTo>
                  <a:pt x="1676" y="526"/>
                </a:lnTo>
                <a:lnTo>
                  <a:pt x="1676" y="526"/>
                </a:lnTo>
                <a:lnTo>
                  <a:pt x="1676" y="526"/>
                </a:lnTo>
                <a:lnTo>
                  <a:pt x="1676" y="528"/>
                </a:lnTo>
                <a:lnTo>
                  <a:pt x="1676" y="531"/>
                </a:lnTo>
                <a:lnTo>
                  <a:pt x="1676" y="533"/>
                </a:lnTo>
                <a:lnTo>
                  <a:pt x="1678" y="533"/>
                </a:lnTo>
                <a:lnTo>
                  <a:pt x="1680" y="533"/>
                </a:lnTo>
                <a:lnTo>
                  <a:pt x="1680" y="533"/>
                </a:lnTo>
                <a:lnTo>
                  <a:pt x="1683" y="533"/>
                </a:lnTo>
                <a:lnTo>
                  <a:pt x="1683" y="533"/>
                </a:lnTo>
                <a:lnTo>
                  <a:pt x="1683" y="535"/>
                </a:lnTo>
                <a:lnTo>
                  <a:pt x="1685" y="535"/>
                </a:lnTo>
                <a:lnTo>
                  <a:pt x="1687" y="537"/>
                </a:lnTo>
                <a:lnTo>
                  <a:pt x="1689" y="535"/>
                </a:lnTo>
                <a:lnTo>
                  <a:pt x="1689" y="533"/>
                </a:lnTo>
                <a:lnTo>
                  <a:pt x="1689" y="531"/>
                </a:lnTo>
                <a:lnTo>
                  <a:pt x="1689" y="522"/>
                </a:lnTo>
                <a:lnTo>
                  <a:pt x="1691" y="520"/>
                </a:lnTo>
                <a:lnTo>
                  <a:pt x="1687" y="520"/>
                </a:lnTo>
                <a:lnTo>
                  <a:pt x="1685" y="520"/>
                </a:lnTo>
                <a:lnTo>
                  <a:pt x="1685" y="520"/>
                </a:lnTo>
                <a:lnTo>
                  <a:pt x="1689" y="518"/>
                </a:lnTo>
                <a:lnTo>
                  <a:pt x="1689" y="518"/>
                </a:lnTo>
                <a:lnTo>
                  <a:pt x="1689" y="516"/>
                </a:lnTo>
                <a:lnTo>
                  <a:pt x="1689" y="516"/>
                </a:lnTo>
                <a:lnTo>
                  <a:pt x="1691" y="518"/>
                </a:lnTo>
                <a:lnTo>
                  <a:pt x="1693" y="520"/>
                </a:lnTo>
                <a:lnTo>
                  <a:pt x="1695" y="520"/>
                </a:lnTo>
                <a:lnTo>
                  <a:pt x="1697" y="520"/>
                </a:lnTo>
                <a:lnTo>
                  <a:pt x="1699" y="520"/>
                </a:lnTo>
                <a:lnTo>
                  <a:pt x="1699" y="520"/>
                </a:lnTo>
                <a:lnTo>
                  <a:pt x="1701" y="518"/>
                </a:lnTo>
                <a:lnTo>
                  <a:pt x="1703" y="516"/>
                </a:lnTo>
                <a:lnTo>
                  <a:pt x="1703" y="516"/>
                </a:lnTo>
                <a:lnTo>
                  <a:pt x="1703" y="514"/>
                </a:lnTo>
                <a:lnTo>
                  <a:pt x="1703" y="514"/>
                </a:lnTo>
                <a:lnTo>
                  <a:pt x="1703" y="514"/>
                </a:lnTo>
                <a:lnTo>
                  <a:pt x="1701" y="512"/>
                </a:lnTo>
                <a:lnTo>
                  <a:pt x="1701" y="512"/>
                </a:lnTo>
                <a:lnTo>
                  <a:pt x="1701" y="512"/>
                </a:lnTo>
                <a:lnTo>
                  <a:pt x="1703" y="512"/>
                </a:lnTo>
                <a:lnTo>
                  <a:pt x="1706" y="512"/>
                </a:lnTo>
                <a:lnTo>
                  <a:pt x="1708" y="512"/>
                </a:lnTo>
                <a:lnTo>
                  <a:pt x="1710" y="512"/>
                </a:lnTo>
                <a:lnTo>
                  <a:pt x="1710" y="510"/>
                </a:lnTo>
                <a:lnTo>
                  <a:pt x="1706" y="508"/>
                </a:lnTo>
                <a:lnTo>
                  <a:pt x="1701" y="505"/>
                </a:lnTo>
                <a:lnTo>
                  <a:pt x="1701" y="505"/>
                </a:lnTo>
                <a:lnTo>
                  <a:pt x="1703" y="505"/>
                </a:lnTo>
                <a:lnTo>
                  <a:pt x="1703" y="503"/>
                </a:lnTo>
                <a:lnTo>
                  <a:pt x="1701" y="501"/>
                </a:lnTo>
                <a:lnTo>
                  <a:pt x="1701" y="501"/>
                </a:lnTo>
                <a:lnTo>
                  <a:pt x="1703" y="501"/>
                </a:lnTo>
                <a:lnTo>
                  <a:pt x="1706" y="501"/>
                </a:lnTo>
                <a:lnTo>
                  <a:pt x="1708" y="503"/>
                </a:lnTo>
                <a:lnTo>
                  <a:pt x="1710" y="503"/>
                </a:lnTo>
                <a:lnTo>
                  <a:pt x="1712" y="503"/>
                </a:lnTo>
                <a:lnTo>
                  <a:pt x="1716" y="503"/>
                </a:lnTo>
                <a:lnTo>
                  <a:pt x="1716" y="501"/>
                </a:lnTo>
                <a:lnTo>
                  <a:pt x="1714" y="499"/>
                </a:lnTo>
                <a:lnTo>
                  <a:pt x="1708" y="497"/>
                </a:lnTo>
                <a:lnTo>
                  <a:pt x="1708" y="497"/>
                </a:lnTo>
                <a:lnTo>
                  <a:pt x="1710" y="495"/>
                </a:lnTo>
                <a:lnTo>
                  <a:pt x="1712" y="495"/>
                </a:lnTo>
                <a:lnTo>
                  <a:pt x="1714" y="497"/>
                </a:lnTo>
                <a:lnTo>
                  <a:pt x="1716" y="499"/>
                </a:lnTo>
                <a:lnTo>
                  <a:pt x="1718" y="497"/>
                </a:lnTo>
                <a:lnTo>
                  <a:pt x="1720" y="497"/>
                </a:lnTo>
                <a:lnTo>
                  <a:pt x="1720" y="497"/>
                </a:lnTo>
                <a:lnTo>
                  <a:pt x="1718" y="495"/>
                </a:lnTo>
                <a:lnTo>
                  <a:pt x="1716" y="493"/>
                </a:lnTo>
                <a:lnTo>
                  <a:pt x="1712" y="489"/>
                </a:lnTo>
                <a:lnTo>
                  <a:pt x="1710" y="487"/>
                </a:lnTo>
                <a:lnTo>
                  <a:pt x="1708" y="487"/>
                </a:lnTo>
                <a:lnTo>
                  <a:pt x="1703" y="491"/>
                </a:lnTo>
                <a:lnTo>
                  <a:pt x="1701" y="489"/>
                </a:lnTo>
                <a:lnTo>
                  <a:pt x="1699" y="489"/>
                </a:lnTo>
                <a:lnTo>
                  <a:pt x="1699" y="489"/>
                </a:lnTo>
                <a:lnTo>
                  <a:pt x="1697" y="489"/>
                </a:lnTo>
                <a:lnTo>
                  <a:pt x="1695" y="489"/>
                </a:lnTo>
                <a:lnTo>
                  <a:pt x="1693" y="489"/>
                </a:lnTo>
                <a:lnTo>
                  <a:pt x="1689" y="491"/>
                </a:lnTo>
                <a:lnTo>
                  <a:pt x="1687" y="493"/>
                </a:lnTo>
                <a:lnTo>
                  <a:pt x="1685" y="493"/>
                </a:lnTo>
                <a:lnTo>
                  <a:pt x="1691" y="489"/>
                </a:lnTo>
                <a:lnTo>
                  <a:pt x="1691" y="487"/>
                </a:lnTo>
                <a:lnTo>
                  <a:pt x="1691" y="487"/>
                </a:lnTo>
                <a:lnTo>
                  <a:pt x="1693" y="484"/>
                </a:lnTo>
                <a:lnTo>
                  <a:pt x="1693" y="482"/>
                </a:lnTo>
                <a:lnTo>
                  <a:pt x="1695" y="482"/>
                </a:lnTo>
                <a:lnTo>
                  <a:pt x="1691" y="480"/>
                </a:lnTo>
                <a:lnTo>
                  <a:pt x="1687" y="478"/>
                </a:lnTo>
                <a:lnTo>
                  <a:pt x="1687" y="478"/>
                </a:lnTo>
                <a:lnTo>
                  <a:pt x="1685" y="480"/>
                </a:lnTo>
                <a:lnTo>
                  <a:pt x="1683" y="480"/>
                </a:lnTo>
                <a:lnTo>
                  <a:pt x="1683" y="480"/>
                </a:lnTo>
                <a:lnTo>
                  <a:pt x="1680" y="480"/>
                </a:lnTo>
                <a:lnTo>
                  <a:pt x="1678" y="482"/>
                </a:lnTo>
                <a:lnTo>
                  <a:pt x="1676" y="482"/>
                </a:lnTo>
                <a:lnTo>
                  <a:pt x="1674" y="480"/>
                </a:lnTo>
                <a:lnTo>
                  <a:pt x="1672" y="480"/>
                </a:lnTo>
                <a:lnTo>
                  <a:pt x="1670" y="478"/>
                </a:lnTo>
                <a:lnTo>
                  <a:pt x="1672" y="478"/>
                </a:lnTo>
                <a:lnTo>
                  <a:pt x="1674" y="480"/>
                </a:lnTo>
                <a:lnTo>
                  <a:pt x="1676" y="478"/>
                </a:lnTo>
                <a:lnTo>
                  <a:pt x="1680" y="478"/>
                </a:lnTo>
                <a:lnTo>
                  <a:pt x="1680" y="476"/>
                </a:lnTo>
                <a:lnTo>
                  <a:pt x="1683" y="474"/>
                </a:lnTo>
                <a:lnTo>
                  <a:pt x="1680" y="472"/>
                </a:lnTo>
                <a:lnTo>
                  <a:pt x="1678" y="472"/>
                </a:lnTo>
                <a:lnTo>
                  <a:pt x="1674" y="470"/>
                </a:lnTo>
                <a:lnTo>
                  <a:pt x="1672" y="468"/>
                </a:lnTo>
                <a:lnTo>
                  <a:pt x="1672" y="468"/>
                </a:lnTo>
                <a:lnTo>
                  <a:pt x="1668" y="468"/>
                </a:lnTo>
                <a:lnTo>
                  <a:pt x="1666" y="468"/>
                </a:lnTo>
                <a:lnTo>
                  <a:pt x="1666" y="468"/>
                </a:lnTo>
                <a:lnTo>
                  <a:pt x="1666" y="466"/>
                </a:lnTo>
                <a:lnTo>
                  <a:pt x="1666" y="466"/>
                </a:lnTo>
                <a:lnTo>
                  <a:pt x="1668" y="463"/>
                </a:lnTo>
                <a:lnTo>
                  <a:pt x="1668" y="463"/>
                </a:lnTo>
                <a:lnTo>
                  <a:pt x="1668" y="461"/>
                </a:lnTo>
                <a:lnTo>
                  <a:pt x="1666" y="461"/>
                </a:lnTo>
                <a:lnTo>
                  <a:pt x="1666" y="463"/>
                </a:lnTo>
                <a:lnTo>
                  <a:pt x="1662" y="466"/>
                </a:lnTo>
                <a:lnTo>
                  <a:pt x="1659" y="466"/>
                </a:lnTo>
                <a:lnTo>
                  <a:pt x="1659" y="468"/>
                </a:lnTo>
                <a:lnTo>
                  <a:pt x="1659" y="470"/>
                </a:lnTo>
                <a:lnTo>
                  <a:pt x="1659" y="472"/>
                </a:lnTo>
                <a:lnTo>
                  <a:pt x="1659" y="472"/>
                </a:lnTo>
                <a:lnTo>
                  <a:pt x="1657" y="470"/>
                </a:lnTo>
                <a:lnTo>
                  <a:pt x="1657" y="468"/>
                </a:lnTo>
                <a:lnTo>
                  <a:pt x="1659" y="466"/>
                </a:lnTo>
                <a:lnTo>
                  <a:pt x="1659" y="463"/>
                </a:lnTo>
                <a:lnTo>
                  <a:pt x="1657" y="463"/>
                </a:lnTo>
                <a:lnTo>
                  <a:pt x="1655" y="463"/>
                </a:lnTo>
                <a:lnTo>
                  <a:pt x="1655" y="463"/>
                </a:lnTo>
                <a:lnTo>
                  <a:pt x="1653" y="466"/>
                </a:lnTo>
                <a:lnTo>
                  <a:pt x="1651" y="463"/>
                </a:lnTo>
                <a:lnTo>
                  <a:pt x="1653" y="461"/>
                </a:lnTo>
                <a:lnTo>
                  <a:pt x="1653" y="461"/>
                </a:lnTo>
                <a:lnTo>
                  <a:pt x="1651" y="461"/>
                </a:lnTo>
                <a:lnTo>
                  <a:pt x="1649" y="463"/>
                </a:lnTo>
                <a:lnTo>
                  <a:pt x="1647" y="468"/>
                </a:lnTo>
                <a:lnTo>
                  <a:pt x="1647" y="468"/>
                </a:lnTo>
                <a:lnTo>
                  <a:pt x="1645" y="468"/>
                </a:lnTo>
                <a:lnTo>
                  <a:pt x="1645" y="468"/>
                </a:lnTo>
                <a:lnTo>
                  <a:pt x="1645" y="466"/>
                </a:lnTo>
                <a:lnTo>
                  <a:pt x="1645" y="466"/>
                </a:lnTo>
                <a:lnTo>
                  <a:pt x="1647" y="461"/>
                </a:lnTo>
                <a:lnTo>
                  <a:pt x="1647" y="459"/>
                </a:lnTo>
                <a:lnTo>
                  <a:pt x="1649" y="457"/>
                </a:lnTo>
                <a:lnTo>
                  <a:pt x="1645" y="457"/>
                </a:lnTo>
                <a:lnTo>
                  <a:pt x="1643" y="457"/>
                </a:lnTo>
                <a:lnTo>
                  <a:pt x="1643" y="461"/>
                </a:lnTo>
                <a:lnTo>
                  <a:pt x="1643" y="461"/>
                </a:lnTo>
                <a:lnTo>
                  <a:pt x="1641" y="463"/>
                </a:lnTo>
                <a:lnTo>
                  <a:pt x="1641" y="459"/>
                </a:lnTo>
                <a:lnTo>
                  <a:pt x="1641" y="459"/>
                </a:lnTo>
                <a:lnTo>
                  <a:pt x="1639" y="461"/>
                </a:lnTo>
                <a:lnTo>
                  <a:pt x="1639" y="461"/>
                </a:lnTo>
                <a:lnTo>
                  <a:pt x="1639" y="461"/>
                </a:lnTo>
                <a:lnTo>
                  <a:pt x="1639" y="459"/>
                </a:lnTo>
                <a:lnTo>
                  <a:pt x="1639" y="457"/>
                </a:lnTo>
                <a:lnTo>
                  <a:pt x="1639" y="457"/>
                </a:lnTo>
                <a:lnTo>
                  <a:pt x="1636" y="455"/>
                </a:lnTo>
                <a:lnTo>
                  <a:pt x="1636" y="453"/>
                </a:lnTo>
                <a:lnTo>
                  <a:pt x="1641" y="453"/>
                </a:lnTo>
                <a:lnTo>
                  <a:pt x="1641" y="453"/>
                </a:lnTo>
                <a:lnTo>
                  <a:pt x="1641" y="451"/>
                </a:lnTo>
                <a:lnTo>
                  <a:pt x="1639" y="451"/>
                </a:lnTo>
                <a:lnTo>
                  <a:pt x="1636" y="451"/>
                </a:lnTo>
                <a:lnTo>
                  <a:pt x="1634" y="451"/>
                </a:lnTo>
                <a:lnTo>
                  <a:pt x="1632" y="451"/>
                </a:lnTo>
                <a:lnTo>
                  <a:pt x="1630" y="451"/>
                </a:lnTo>
                <a:lnTo>
                  <a:pt x="1628" y="451"/>
                </a:lnTo>
                <a:lnTo>
                  <a:pt x="1628" y="449"/>
                </a:lnTo>
                <a:lnTo>
                  <a:pt x="1626" y="449"/>
                </a:lnTo>
                <a:lnTo>
                  <a:pt x="1624" y="451"/>
                </a:lnTo>
                <a:lnTo>
                  <a:pt x="1624" y="451"/>
                </a:lnTo>
                <a:lnTo>
                  <a:pt x="1622" y="449"/>
                </a:lnTo>
                <a:lnTo>
                  <a:pt x="1620" y="449"/>
                </a:lnTo>
                <a:lnTo>
                  <a:pt x="1620" y="447"/>
                </a:lnTo>
                <a:lnTo>
                  <a:pt x="1620" y="447"/>
                </a:lnTo>
                <a:lnTo>
                  <a:pt x="1618" y="445"/>
                </a:lnTo>
                <a:lnTo>
                  <a:pt x="1615" y="445"/>
                </a:lnTo>
                <a:lnTo>
                  <a:pt x="1609" y="445"/>
                </a:lnTo>
                <a:lnTo>
                  <a:pt x="1603" y="443"/>
                </a:lnTo>
                <a:lnTo>
                  <a:pt x="1603" y="443"/>
                </a:lnTo>
                <a:lnTo>
                  <a:pt x="1603" y="440"/>
                </a:lnTo>
                <a:lnTo>
                  <a:pt x="1605" y="443"/>
                </a:lnTo>
                <a:lnTo>
                  <a:pt x="1611" y="443"/>
                </a:lnTo>
                <a:lnTo>
                  <a:pt x="1613" y="443"/>
                </a:lnTo>
                <a:lnTo>
                  <a:pt x="1615" y="443"/>
                </a:lnTo>
                <a:lnTo>
                  <a:pt x="1615" y="443"/>
                </a:lnTo>
                <a:lnTo>
                  <a:pt x="1618" y="443"/>
                </a:lnTo>
                <a:lnTo>
                  <a:pt x="1622" y="443"/>
                </a:lnTo>
                <a:lnTo>
                  <a:pt x="1624" y="445"/>
                </a:lnTo>
                <a:lnTo>
                  <a:pt x="1626" y="443"/>
                </a:lnTo>
                <a:lnTo>
                  <a:pt x="1626" y="440"/>
                </a:lnTo>
                <a:lnTo>
                  <a:pt x="1626" y="438"/>
                </a:lnTo>
                <a:lnTo>
                  <a:pt x="1626" y="436"/>
                </a:lnTo>
                <a:lnTo>
                  <a:pt x="1622" y="434"/>
                </a:lnTo>
                <a:lnTo>
                  <a:pt x="1618" y="434"/>
                </a:lnTo>
                <a:lnTo>
                  <a:pt x="1618" y="434"/>
                </a:lnTo>
                <a:lnTo>
                  <a:pt x="1609" y="436"/>
                </a:lnTo>
                <a:lnTo>
                  <a:pt x="1607" y="436"/>
                </a:lnTo>
                <a:lnTo>
                  <a:pt x="1613" y="432"/>
                </a:lnTo>
                <a:lnTo>
                  <a:pt x="1618" y="432"/>
                </a:lnTo>
                <a:lnTo>
                  <a:pt x="1620" y="434"/>
                </a:lnTo>
                <a:lnTo>
                  <a:pt x="1624" y="432"/>
                </a:lnTo>
                <a:lnTo>
                  <a:pt x="1626" y="434"/>
                </a:lnTo>
                <a:lnTo>
                  <a:pt x="1628" y="434"/>
                </a:lnTo>
                <a:lnTo>
                  <a:pt x="1630" y="434"/>
                </a:lnTo>
                <a:lnTo>
                  <a:pt x="1632" y="434"/>
                </a:lnTo>
                <a:lnTo>
                  <a:pt x="1634" y="434"/>
                </a:lnTo>
                <a:lnTo>
                  <a:pt x="1641" y="434"/>
                </a:lnTo>
                <a:lnTo>
                  <a:pt x="1641" y="434"/>
                </a:lnTo>
                <a:lnTo>
                  <a:pt x="1643" y="434"/>
                </a:lnTo>
                <a:lnTo>
                  <a:pt x="1643" y="432"/>
                </a:lnTo>
                <a:lnTo>
                  <a:pt x="1641" y="432"/>
                </a:lnTo>
                <a:lnTo>
                  <a:pt x="1641" y="430"/>
                </a:lnTo>
                <a:lnTo>
                  <a:pt x="1641" y="430"/>
                </a:lnTo>
                <a:lnTo>
                  <a:pt x="1636" y="428"/>
                </a:lnTo>
                <a:lnTo>
                  <a:pt x="1634" y="426"/>
                </a:lnTo>
                <a:lnTo>
                  <a:pt x="1632" y="426"/>
                </a:lnTo>
                <a:lnTo>
                  <a:pt x="1626" y="426"/>
                </a:lnTo>
                <a:lnTo>
                  <a:pt x="1626" y="426"/>
                </a:lnTo>
                <a:lnTo>
                  <a:pt x="1624" y="426"/>
                </a:lnTo>
                <a:lnTo>
                  <a:pt x="1622" y="426"/>
                </a:lnTo>
                <a:lnTo>
                  <a:pt x="1615" y="424"/>
                </a:lnTo>
                <a:lnTo>
                  <a:pt x="1611" y="424"/>
                </a:lnTo>
                <a:lnTo>
                  <a:pt x="1607" y="426"/>
                </a:lnTo>
                <a:lnTo>
                  <a:pt x="1605" y="426"/>
                </a:lnTo>
                <a:lnTo>
                  <a:pt x="1605" y="424"/>
                </a:lnTo>
                <a:lnTo>
                  <a:pt x="1607" y="424"/>
                </a:lnTo>
                <a:lnTo>
                  <a:pt x="1611" y="422"/>
                </a:lnTo>
                <a:lnTo>
                  <a:pt x="1613" y="422"/>
                </a:lnTo>
                <a:lnTo>
                  <a:pt x="1618" y="422"/>
                </a:lnTo>
                <a:lnTo>
                  <a:pt x="1618" y="422"/>
                </a:lnTo>
                <a:lnTo>
                  <a:pt x="1620" y="422"/>
                </a:lnTo>
                <a:lnTo>
                  <a:pt x="1620" y="419"/>
                </a:lnTo>
                <a:lnTo>
                  <a:pt x="1622" y="419"/>
                </a:lnTo>
                <a:lnTo>
                  <a:pt x="1622" y="419"/>
                </a:lnTo>
                <a:lnTo>
                  <a:pt x="1626" y="419"/>
                </a:lnTo>
                <a:lnTo>
                  <a:pt x="1632" y="419"/>
                </a:lnTo>
                <a:lnTo>
                  <a:pt x="1634" y="419"/>
                </a:lnTo>
                <a:lnTo>
                  <a:pt x="1634" y="419"/>
                </a:lnTo>
                <a:lnTo>
                  <a:pt x="1634" y="419"/>
                </a:lnTo>
                <a:lnTo>
                  <a:pt x="1634" y="417"/>
                </a:lnTo>
                <a:lnTo>
                  <a:pt x="1634" y="417"/>
                </a:lnTo>
                <a:lnTo>
                  <a:pt x="1632" y="413"/>
                </a:lnTo>
                <a:lnTo>
                  <a:pt x="1632" y="411"/>
                </a:lnTo>
                <a:lnTo>
                  <a:pt x="1626" y="407"/>
                </a:lnTo>
                <a:lnTo>
                  <a:pt x="1624" y="405"/>
                </a:lnTo>
                <a:lnTo>
                  <a:pt x="1622" y="405"/>
                </a:lnTo>
                <a:lnTo>
                  <a:pt x="1622" y="405"/>
                </a:lnTo>
                <a:lnTo>
                  <a:pt x="1620" y="405"/>
                </a:lnTo>
                <a:lnTo>
                  <a:pt x="1618" y="407"/>
                </a:lnTo>
                <a:lnTo>
                  <a:pt x="1618" y="409"/>
                </a:lnTo>
                <a:lnTo>
                  <a:pt x="1618" y="409"/>
                </a:lnTo>
                <a:lnTo>
                  <a:pt x="1620" y="409"/>
                </a:lnTo>
                <a:lnTo>
                  <a:pt x="1620" y="409"/>
                </a:lnTo>
                <a:lnTo>
                  <a:pt x="1618" y="411"/>
                </a:lnTo>
                <a:lnTo>
                  <a:pt x="1618" y="411"/>
                </a:lnTo>
                <a:lnTo>
                  <a:pt x="1615" y="411"/>
                </a:lnTo>
                <a:lnTo>
                  <a:pt x="1613" y="411"/>
                </a:lnTo>
                <a:lnTo>
                  <a:pt x="1613" y="413"/>
                </a:lnTo>
                <a:lnTo>
                  <a:pt x="1611" y="415"/>
                </a:lnTo>
                <a:lnTo>
                  <a:pt x="1609" y="413"/>
                </a:lnTo>
                <a:lnTo>
                  <a:pt x="1607" y="413"/>
                </a:lnTo>
                <a:lnTo>
                  <a:pt x="1611" y="411"/>
                </a:lnTo>
                <a:lnTo>
                  <a:pt x="1611" y="411"/>
                </a:lnTo>
                <a:lnTo>
                  <a:pt x="1611" y="409"/>
                </a:lnTo>
                <a:lnTo>
                  <a:pt x="1611" y="409"/>
                </a:lnTo>
                <a:lnTo>
                  <a:pt x="1611" y="407"/>
                </a:lnTo>
                <a:lnTo>
                  <a:pt x="1611" y="407"/>
                </a:lnTo>
                <a:lnTo>
                  <a:pt x="1609" y="407"/>
                </a:lnTo>
                <a:lnTo>
                  <a:pt x="1605" y="409"/>
                </a:lnTo>
                <a:lnTo>
                  <a:pt x="1601" y="409"/>
                </a:lnTo>
                <a:lnTo>
                  <a:pt x="1599" y="409"/>
                </a:lnTo>
                <a:lnTo>
                  <a:pt x="1597" y="411"/>
                </a:lnTo>
                <a:lnTo>
                  <a:pt x="1595" y="411"/>
                </a:lnTo>
                <a:lnTo>
                  <a:pt x="1592" y="411"/>
                </a:lnTo>
                <a:lnTo>
                  <a:pt x="1592" y="411"/>
                </a:lnTo>
                <a:lnTo>
                  <a:pt x="1599" y="409"/>
                </a:lnTo>
                <a:lnTo>
                  <a:pt x="1601" y="407"/>
                </a:lnTo>
                <a:lnTo>
                  <a:pt x="1603" y="405"/>
                </a:lnTo>
                <a:lnTo>
                  <a:pt x="1607" y="405"/>
                </a:lnTo>
                <a:lnTo>
                  <a:pt x="1611" y="405"/>
                </a:lnTo>
                <a:lnTo>
                  <a:pt x="1611" y="405"/>
                </a:lnTo>
                <a:lnTo>
                  <a:pt x="1613" y="403"/>
                </a:lnTo>
                <a:lnTo>
                  <a:pt x="1615" y="403"/>
                </a:lnTo>
                <a:lnTo>
                  <a:pt x="1615" y="403"/>
                </a:lnTo>
                <a:lnTo>
                  <a:pt x="1618" y="401"/>
                </a:lnTo>
                <a:lnTo>
                  <a:pt x="1618" y="401"/>
                </a:lnTo>
                <a:lnTo>
                  <a:pt x="1618" y="398"/>
                </a:lnTo>
                <a:lnTo>
                  <a:pt x="1618" y="398"/>
                </a:lnTo>
                <a:lnTo>
                  <a:pt x="1615" y="398"/>
                </a:lnTo>
                <a:lnTo>
                  <a:pt x="1615" y="396"/>
                </a:lnTo>
                <a:lnTo>
                  <a:pt x="1609" y="394"/>
                </a:lnTo>
                <a:lnTo>
                  <a:pt x="1607" y="394"/>
                </a:lnTo>
                <a:lnTo>
                  <a:pt x="1605" y="392"/>
                </a:lnTo>
                <a:lnTo>
                  <a:pt x="1603" y="392"/>
                </a:lnTo>
                <a:lnTo>
                  <a:pt x="1603" y="392"/>
                </a:lnTo>
                <a:lnTo>
                  <a:pt x="1601" y="392"/>
                </a:lnTo>
                <a:lnTo>
                  <a:pt x="1599" y="392"/>
                </a:lnTo>
                <a:lnTo>
                  <a:pt x="1597" y="392"/>
                </a:lnTo>
                <a:lnTo>
                  <a:pt x="1595" y="390"/>
                </a:lnTo>
                <a:lnTo>
                  <a:pt x="1592" y="392"/>
                </a:lnTo>
                <a:lnTo>
                  <a:pt x="1588" y="392"/>
                </a:lnTo>
                <a:lnTo>
                  <a:pt x="1586" y="394"/>
                </a:lnTo>
                <a:lnTo>
                  <a:pt x="1582" y="396"/>
                </a:lnTo>
                <a:lnTo>
                  <a:pt x="1580" y="398"/>
                </a:lnTo>
                <a:lnTo>
                  <a:pt x="1578" y="398"/>
                </a:lnTo>
                <a:lnTo>
                  <a:pt x="1574" y="407"/>
                </a:lnTo>
                <a:lnTo>
                  <a:pt x="1574" y="409"/>
                </a:lnTo>
                <a:lnTo>
                  <a:pt x="1574" y="409"/>
                </a:lnTo>
                <a:lnTo>
                  <a:pt x="1576" y="403"/>
                </a:lnTo>
                <a:lnTo>
                  <a:pt x="1576" y="401"/>
                </a:lnTo>
                <a:lnTo>
                  <a:pt x="1574" y="398"/>
                </a:lnTo>
                <a:lnTo>
                  <a:pt x="1574" y="398"/>
                </a:lnTo>
                <a:lnTo>
                  <a:pt x="1574" y="398"/>
                </a:lnTo>
                <a:lnTo>
                  <a:pt x="1571" y="398"/>
                </a:lnTo>
                <a:lnTo>
                  <a:pt x="1571" y="401"/>
                </a:lnTo>
                <a:lnTo>
                  <a:pt x="1569" y="403"/>
                </a:lnTo>
                <a:lnTo>
                  <a:pt x="1569" y="403"/>
                </a:lnTo>
                <a:lnTo>
                  <a:pt x="1567" y="403"/>
                </a:lnTo>
                <a:lnTo>
                  <a:pt x="1565" y="403"/>
                </a:lnTo>
                <a:lnTo>
                  <a:pt x="1567" y="401"/>
                </a:lnTo>
                <a:lnTo>
                  <a:pt x="1569" y="401"/>
                </a:lnTo>
                <a:lnTo>
                  <a:pt x="1569" y="398"/>
                </a:lnTo>
                <a:lnTo>
                  <a:pt x="1571" y="398"/>
                </a:lnTo>
                <a:lnTo>
                  <a:pt x="1574" y="396"/>
                </a:lnTo>
                <a:lnTo>
                  <a:pt x="1576" y="396"/>
                </a:lnTo>
                <a:lnTo>
                  <a:pt x="1578" y="396"/>
                </a:lnTo>
                <a:lnTo>
                  <a:pt x="1582" y="392"/>
                </a:lnTo>
                <a:lnTo>
                  <a:pt x="1584" y="390"/>
                </a:lnTo>
                <a:lnTo>
                  <a:pt x="1584" y="390"/>
                </a:lnTo>
                <a:lnTo>
                  <a:pt x="1584" y="386"/>
                </a:lnTo>
                <a:lnTo>
                  <a:pt x="1584" y="386"/>
                </a:lnTo>
                <a:lnTo>
                  <a:pt x="1582" y="384"/>
                </a:lnTo>
                <a:lnTo>
                  <a:pt x="1582" y="384"/>
                </a:lnTo>
                <a:lnTo>
                  <a:pt x="1580" y="384"/>
                </a:lnTo>
                <a:lnTo>
                  <a:pt x="1578" y="386"/>
                </a:lnTo>
                <a:lnTo>
                  <a:pt x="1576" y="388"/>
                </a:lnTo>
                <a:lnTo>
                  <a:pt x="1574" y="388"/>
                </a:lnTo>
                <a:lnTo>
                  <a:pt x="1569" y="386"/>
                </a:lnTo>
                <a:lnTo>
                  <a:pt x="1565" y="386"/>
                </a:lnTo>
                <a:lnTo>
                  <a:pt x="1563" y="388"/>
                </a:lnTo>
                <a:lnTo>
                  <a:pt x="1561" y="390"/>
                </a:lnTo>
                <a:lnTo>
                  <a:pt x="1561" y="392"/>
                </a:lnTo>
                <a:lnTo>
                  <a:pt x="1555" y="392"/>
                </a:lnTo>
                <a:lnTo>
                  <a:pt x="1557" y="390"/>
                </a:lnTo>
                <a:lnTo>
                  <a:pt x="1559" y="390"/>
                </a:lnTo>
                <a:lnTo>
                  <a:pt x="1561" y="388"/>
                </a:lnTo>
                <a:lnTo>
                  <a:pt x="1565" y="386"/>
                </a:lnTo>
                <a:lnTo>
                  <a:pt x="1565" y="384"/>
                </a:lnTo>
                <a:lnTo>
                  <a:pt x="1567" y="384"/>
                </a:lnTo>
                <a:lnTo>
                  <a:pt x="1571" y="384"/>
                </a:lnTo>
                <a:lnTo>
                  <a:pt x="1571" y="384"/>
                </a:lnTo>
                <a:lnTo>
                  <a:pt x="1574" y="384"/>
                </a:lnTo>
                <a:lnTo>
                  <a:pt x="1576" y="380"/>
                </a:lnTo>
                <a:lnTo>
                  <a:pt x="1576" y="380"/>
                </a:lnTo>
                <a:lnTo>
                  <a:pt x="1576" y="378"/>
                </a:lnTo>
                <a:lnTo>
                  <a:pt x="1576" y="378"/>
                </a:lnTo>
                <a:lnTo>
                  <a:pt x="1574" y="375"/>
                </a:lnTo>
                <a:lnTo>
                  <a:pt x="1571" y="375"/>
                </a:lnTo>
                <a:lnTo>
                  <a:pt x="1569" y="373"/>
                </a:lnTo>
                <a:lnTo>
                  <a:pt x="1567" y="371"/>
                </a:lnTo>
                <a:lnTo>
                  <a:pt x="1563" y="371"/>
                </a:lnTo>
                <a:lnTo>
                  <a:pt x="1559" y="371"/>
                </a:lnTo>
                <a:lnTo>
                  <a:pt x="1557" y="371"/>
                </a:lnTo>
                <a:lnTo>
                  <a:pt x="1557" y="371"/>
                </a:lnTo>
                <a:close/>
                <a:moveTo>
                  <a:pt x="3994" y="218"/>
                </a:moveTo>
                <a:lnTo>
                  <a:pt x="3996" y="218"/>
                </a:lnTo>
                <a:lnTo>
                  <a:pt x="3996" y="218"/>
                </a:lnTo>
                <a:lnTo>
                  <a:pt x="4000" y="218"/>
                </a:lnTo>
                <a:lnTo>
                  <a:pt x="4002" y="218"/>
                </a:lnTo>
                <a:lnTo>
                  <a:pt x="4002" y="218"/>
                </a:lnTo>
                <a:lnTo>
                  <a:pt x="4002" y="218"/>
                </a:lnTo>
                <a:lnTo>
                  <a:pt x="4004" y="216"/>
                </a:lnTo>
                <a:lnTo>
                  <a:pt x="4006" y="214"/>
                </a:lnTo>
                <a:lnTo>
                  <a:pt x="4006" y="214"/>
                </a:lnTo>
                <a:lnTo>
                  <a:pt x="4006" y="212"/>
                </a:lnTo>
                <a:lnTo>
                  <a:pt x="3996" y="216"/>
                </a:lnTo>
                <a:lnTo>
                  <a:pt x="3989" y="216"/>
                </a:lnTo>
                <a:lnTo>
                  <a:pt x="3987" y="218"/>
                </a:lnTo>
                <a:lnTo>
                  <a:pt x="3989" y="218"/>
                </a:lnTo>
                <a:lnTo>
                  <a:pt x="3994" y="218"/>
                </a:lnTo>
                <a:close/>
                <a:moveTo>
                  <a:pt x="3964" y="130"/>
                </a:moveTo>
                <a:lnTo>
                  <a:pt x="3966" y="128"/>
                </a:lnTo>
                <a:lnTo>
                  <a:pt x="3962" y="126"/>
                </a:lnTo>
                <a:lnTo>
                  <a:pt x="3950" y="124"/>
                </a:lnTo>
                <a:lnTo>
                  <a:pt x="3943" y="122"/>
                </a:lnTo>
                <a:lnTo>
                  <a:pt x="3937" y="122"/>
                </a:lnTo>
                <a:lnTo>
                  <a:pt x="3933" y="122"/>
                </a:lnTo>
                <a:lnTo>
                  <a:pt x="3929" y="124"/>
                </a:lnTo>
                <a:lnTo>
                  <a:pt x="3927" y="124"/>
                </a:lnTo>
                <a:lnTo>
                  <a:pt x="3929" y="128"/>
                </a:lnTo>
                <a:lnTo>
                  <a:pt x="3931" y="130"/>
                </a:lnTo>
                <a:lnTo>
                  <a:pt x="3935" y="130"/>
                </a:lnTo>
                <a:lnTo>
                  <a:pt x="3943" y="134"/>
                </a:lnTo>
                <a:lnTo>
                  <a:pt x="3948" y="134"/>
                </a:lnTo>
                <a:lnTo>
                  <a:pt x="3950" y="134"/>
                </a:lnTo>
                <a:lnTo>
                  <a:pt x="3954" y="134"/>
                </a:lnTo>
                <a:lnTo>
                  <a:pt x="3958" y="132"/>
                </a:lnTo>
                <a:lnTo>
                  <a:pt x="3960" y="130"/>
                </a:lnTo>
                <a:lnTo>
                  <a:pt x="3964" y="130"/>
                </a:lnTo>
                <a:close/>
                <a:moveTo>
                  <a:pt x="2764" y="134"/>
                </a:moveTo>
                <a:lnTo>
                  <a:pt x="2764" y="136"/>
                </a:lnTo>
                <a:lnTo>
                  <a:pt x="2764" y="139"/>
                </a:lnTo>
                <a:lnTo>
                  <a:pt x="2764" y="139"/>
                </a:lnTo>
                <a:lnTo>
                  <a:pt x="2764" y="141"/>
                </a:lnTo>
                <a:lnTo>
                  <a:pt x="2764" y="141"/>
                </a:lnTo>
                <a:lnTo>
                  <a:pt x="2766" y="143"/>
                </a:lnTo>
                <a:lnTo>
                  <a:pt x="2766" y="145"/>
                </a:lnTo>
                <a:lnTo>
                  <a:pt x="2766" y="147"/>
                </a:lnTo>
                <a:lnTo>
                  <a:pt x="2768" y="149"/>
                </a:lnTo>
                <a:lnTo>
                  <a:pt x="2770" y="153"/>
                </a:lnTo>
                <a:lnTo>
                  <a:pt x="2772" y="153"/>
                </a:lnTo>
                <a:lnTo>
                  <a:pt x="2774" y="151"/>
                </a:lnTo>
                <a:lnTo>
                  <a:pt x="2776" y="149"/>
                </a:lnTo>
                <a:lnTo>
                  <a:pt x="2776" y="147"/>
                </a:lnTo>
                <a:lnTo>
                  <a:pt x="2776" y="147"/>
                </a:lnTo>
                <a:lnTo>
                  <a:pt x="2780" y="147"/>
                </a:lnTo>
                <a:lnTo>
                  <a:pt x="2783" y="147"/>
                </a:lnTo>
                <a:lnTo>
                  <a:pt x="2783" y="149"/>
                </a:lnTo>
                <a:lnTo>
                  <a:pt x="2780" y="151"/>
                </a:lnTo>
                <a:lnTo>
                  <a:pt x="2780" y="153"/>
                </a:lnTo>
                <a:lnTo>
                  <a:pt x="2780" y="153"/>
                </a:lnTo>
                <a:lnTo>
                  <a:pt x="2780" y="155"/>
                </a:lnTo>
                <a:lnTo>
                  <a:pt x="2783" y="157"/>
                </a:lnTo>
                <a:lnTo>
                  <a:pt x="2783" y="157"/>
                </a:lnTo>
                <a:lnTo>
                  <a:pt x="2785" y="157"/>
                </a:lnTo>
                <a:lnTo>
                  <a:pt x="2787" y="157"/>
                </a:lnTo>
                <a:lnTo>
                  <a:pt x="2787" y="157"/>
                </a:lnTo>
                <a:lnTo>
                  <a:pt x="2787" y="159"/>
                </a:lnTo>
                <a:lnTo>
                  <a:pt x="2785" y="159"/>
                </a:lnTo>
                <a:lnTo>
                  <a:pt x="2774" y="157"/>
                </a:lnTo>
                <a:lnTo>
                  <a:pt x="2774" y="157"/>
                </a:lnTo>
                <a:lnTo>
                  <a:pt x="2772" y="157"/>
                </a:lnTo>
                <a:lnTo>
                  <a:pt x="2776" y="159"/>
                </a:lnTo>
                <a:lnTo>
                  <a:pt x="2780" y="162"/>
                </a:lnTo>
                <a:lnTo>
                  <a:pt x="2778" y="162"/>
                </a:lnTo>
                <a:lnTo>
                  <a:pt x="2778" y="164"/>
                </a:lnTo>
                <a:lnTo>
                  <a:pt x="2778" y="166"/>
                </a:lnTo>
                <a:lnTo>
                  <a:pt x="2780" y="166"/>
                </a:lnTo>
                <a:lnTo>
                  <a:pt x="2780" y="168"/>
                </a:lnTo>
                <a:lnTo>
                  <a:pt x="2783" y="168"/>
                </a:lnTo>
                <a:lnTo>
                  <a:pt x="2785" y="170"/>
                </a:lnTo>
                <a:lnTo>
                  <a:pt x="2789" y="172"/>
                </a:lnTo>
                <a:lnTo>
                  <a:pt x="2791" y="176"/>
                </a:lnTo>
                <a:lnTo>
                  <a:pt x="2793" y="176"/>
                </a:lnTo>
                <a:lnTo>
                  <a:pt x="2795" y="178"/>
                </a:lnTo>
                <a:lnTo>
                  <a:pt x="2795" y="178"/>
                </a:lnTo>
                <a:lnTo>
                  <a:pt x="2797" y="180"/>
                </a:lnTo>
                <a:lnTo>
                  <a:pt x="2806" y="180"/>
                </a:lnTo>
                <a:lnTo>
                  <a:pt x="2810" y="180"/>
                </a:lnTo>
                <a:lnTo>
                  <a:pt x="2812" y="178"/>
                </a:lnTo>
                <a:lnTo>
                  <a:pt x="2814" y="178"/>
                </a:lnTo>
                <a:lnTo>
                  <a:pt x="2816" y="176"/>
                </a:lnTo>
                <a:lnTo>
                  <a:pt x="2818" y="176"/>
                </a:lnTo>
                <a:lnTo>
                  <a:pt x="2820" y="174"/>
                </a:lnTo>
                <a:lnTo>
                  <a:pt x="2818" y="174"/>
                </a:lnTo>
                <a:lnTo>
                  <a:pt x="2816" y="172"/>
                </a:lnTo>
                <a:lnTo>
                  <a:pt x="2818" y="170"/>
                </a:lnTo>
                <a:lnTo>
                  <a:pt x="2818" y="170"/>
                </a:lnTo>
                <a:lnTo>
                  <a:pt x="2818" y="168"/>
                </a:lnTo>
                <a:lnTo>
                  <a:pt x="2818" y="166"/>
                </a:lnTo>
                <a:lnTo>
                  <a:pt x="2818" y="166"/>
                </a:lnTo>
                <a:lnTo>
                  <a:pt x="2820" y="166"/>
                </a:lnTo>
                <a:lnTo>
                  <a:pt x="2820" y="166"/>
                </a:lnTo>
                <a:lnTo>
                  <a:pt x="2822" y="166"/>
                </a:lnTo>
                <a:lnTo>
                  <a:pt x="2822" y="168"/>
                </a:lnTo>
                <a:lnTo>
                  <a:pt x="2824" y="168"/>
                </a:lnTo>
                <a:lnTo>
                  <a:pt x="2824" y="168"/>
                </a:lnTo>
                <a:lnTo>
                  <a:pt x="2827" y="168"/>
                </a:lnTo>
                <a:lnTo>
                  <a:pt x="2829" y="166"/>
                </a:lnTo>
                <a:lnTo>
                  <a:pt x="2829" y="164"/>
                </a:lnTo>
                <a:lnTo>
                  <a:pt x="2831" y="164"/>
                </a:lnTo>
                <a:lnTo>
                  <a:pt x="2831" y="166"/>
                </a:lnTo>
                <a:lnTo>
                  <a:pt x="2831" y="168"/>
                </a:lnTo>
                <a:lnTo>
                  <a:pt x="2829" y="168"/>
                </a:lnTo>
                <a:lnTo>
                  <a:pt x="2829" y="170"/>
                </a:lnTo>
                <a:lnTo>
                  <a:pt x="2829" y="170"/>
                </a:lnTo>
                <a:lnTo>
                  <a:pt x="2831" y="172"/>
                </a:lnTo>
                <a:lnTo>
                  <a:pt x="2831" y="172"/>
                </a:lnTo>
                <a:lnTo>
                  <a:pt x="2835" y="174"/>
                </a:lnTo>
                <a:lnTo>
                  <a:pt x="2839" y="172"/>
                </a:lnTo>
                <a:lnTo>
                  <a:pt x="2841" y="172"/>
                </a:lnTo>
                <a:lnTo>
                  <a:pt x="2845" y="168"/>
                </a:lnTo>
                <a:lnTo>
                  <a:pt x="2848" y="168"/>
                </a:lnTo>
                <a:lnTo>
                  <a:pt x="2852" y="168"/>
                </a:lnTo>
                <a:lnTo>
                  <a:pt x="2850" y="168"/>
                </a:lnTo>
                <a:lnTo>
                  <a:pt x="2845" y="172"/>
                </a:lnTo>
                <a:lnTo>
                  <a:pt x="2848" y="174"/>
                </a:lnTo>
                <a:lnTo>
                  <a:pt x="2850" y="174"/>
                </a:lnTo>
                <a:lnTo>
                  <a:pt x="2852" y="176"/>
                </a:lnTo>
                <a:lnTo>
                  <a:pt x="2854" y="176"/>
                </a:lnTo>
                <a:lnTo>
                  <a:pt x="2856" y="174"/>
                </a:lnTo>
                <a:lnTo>
                  <a:pt x="2854" y="176"/>
                </a:lnTo>
                <a:lnTo>
                  <a:pt x="2852" y="176"/>
                </a:lnTo>
                <a:lnTo>
                  <a:pt x="2841" y="176"/>
                </a:lnTo>
                <a:lnTo>
                  <a:pt x="2837" y="176"/>
                </a:lnTo>
                <a:lnTo>
                  <a:pt x="2837" y="178"/>
                </a:lnTo>
                <a:lnTo>
                  <a:pt x="2835" y="178"/>
                </a:lnTo>
                <a:lnTo>
                  <a:pt x="2835" y="180"/>
                </a:lnTo>
                <a:lnTo>
                  <a:pt x="2835" y="180"/>
                </a:lnTo>
                <a:lnTo>
                  <a:pt x="2833" y="180"/>
                </a:lnTo>
                <a:lnTo>
                  <a:pt x="2831" y="180"/>
                </a:lnTo>
                <a:lnTo>
                  <a:pt x="2824" y="183"/>
                </a:lnTo>
                <a:lnTo>
                  <a:pt x="2814" y="185"/>
                </a:lnTo>
                <a:lnTo>
                  <a:pt x="2814" y="187"/>
                </a:lnTo>
                <a:lnTo>
                  <a:pt x="2812" y="187"/>
                </a:lnTo>
                <a:lnTo>
                  <a:pt x="2810" y="185"/>
                </a:lnTo>
                <a:lnTo>
                  <a:pt x="2808" y="185"/>
                </a:lnTo>
                <a:lnTo>
                  <a:pt x="2808" y="185"/>
                </a:lnTo>
                <a:lnTo>
                  <a:pt x="2806" y="187"/>
                </a:lnTo>
                <a:lnTo>
                  <a:pt x="2806" y="187"/>
                </a:lnTo>
                <a:lnTo>
                  <a:pt x="2806" y="191"/>
                </a:lnTo>
                <a:lnTo>
                  <a:pt x="2808" y="191"/>
                </a:lnTo>
                <a:lnTo>
                  <a:pt x="2808" y="193"/>
                </a:lnTo>
                <a:lnTo>
                  <a:pt x="2810" y="195"/>
                </a:lnTo>
                <a:lnTo>
                  <a:pt x="2812" y="195"/>
                </a:lnTo>
                <a:lnTo>
                  <a:pt x="2820" y="195"/>
                </a:lnTo>
                <a:lnTo>
                  <a:pt x="2822" y="195"/>
                </a:lnTo>
                <a:lnTo>
                  <a:pt x="2827" y="193"/>
                </a:lnTo>
                <a:lnTo>
                  <a:pt x="2831" y="193"/>
                </a:lnTo>
                <a:lnTo>
                  <a:pt x="2833" y="191"/>
                </a:lnTo>
                <a:lnTo>
                  <a:pt x="2837" y="193"/>
                </a:lnTo>
                <a:lnTo>
                  <a:pt x="2841" y="193"/>
                </a:lnTo>
                <a:lnTo>
                  <a:pt x="2848" y="191"/>
                </a:lnTo>
                <a:lnTo>
                  <a:pt x="2852" y="191"/>
                </a:lnTo>
                <a:lnTo>
                  <a:pt x="2852" y="191"/>
                </a:lnTo>
                <a:lnTo>
                  <a:pt x="2854" y="193"/>
                </a:lnTo>
                <a:lnTo>
                  <a:pt x="2854" y="193"/>
                </a:lnTo>
                <a:lnTo>
                  <a:pt x="2848" y="193"/>
                </a:lnTo>
                <a:lnTo>
                  <a:pt x="2843" y="195"/>
                </a:lnTo>
                <a:lnTo>
                  <a:pt x="2824" y="197"/>
                </a:lnTo>
                <a:lnTo>
                  <a:pt x="2820" y="201"/>
                </a:lnTo>
                <a:lnTo>
                  <a:pt x="2818" y="201"/>
                </a:lnTo>
                <a:lnTo>
                  <a:pt x="2818" y="201"/>
                </a:lnTo>
                <a:lnTo>
                  <a:pt x="2816" y="201"/>
                </a:lnTo>
                <a:lnTo>
                  <a:pt x="2812" y="201"/>
                </a:lnTo>
                <a:lnTo>
                  <a:pt x="2812" y="201"/>
                </a:lnTo>
                <a:lnTo>
                  <a:pt x="2810" y="204"/>
                </a:lnTo>
                <a:lnTo>
                  <a:pt x="2810" y="206"/>
                </a:lnTo>
                <a:lnTo>
                  <a:pt x="2812" y="206"/>
                </a:lnTo>
                <a:lnTo>
                  <a:pt x="2812" y="208"/>
                </a:lnTo>
                <a:lnTo>
                  <a:pt x="2814" y="210"/>
                </a:lnTo>
                <a:lnTo>
                  <a:pt x="2816" y="212"/>
                </a:lnTo>
                <a:lnTo>
                  <a:pt x="2818" y="212"/>
                </a:lnTo>
                <a:lnTo>
                  <a:pt x="2820" y="214"/>
                </a:lnTo>
                <a:lnTo>
                  <a:pt x="2827" y="216"/>
                </a:lnTo>
                <a:lnTo>
                  <a:pt x="2833" y="222"/>
                </a:lnTo>
                <a:lnTo>
                  <a:pt x="2839" y="227"/>
                </a:lnTo>
                <a:lnTo>
                  <a:pt x="2841" y="227"/>
                </a:lnTo>
                <a:lnTo>
                  <a:pt x="2843" y="227"/>
                </a:lnTo>
                <a:lnTo>
                  <a:pt x="2845" y="229"/>
                </a:lnTo>
                <a:lnTo>
                  <a:pt x="2845" y="231"/>
                </a:lnTo>
                <a:lnTo>
                  <a:pt x="2850" y="231"/>
                </a:lnTo>
                <a:lnTo>
                  <a:pt x="2854" y="231"/>
                </a:lnTo>
                <a:lnTo>
                  <a:pt x="2856" y="229"/>
                </a:lnTo>
                <a:lnTo>
                  <a:pt x="2854" y="227"/>
                </a:lnTo>
                <a:lnTo>
                  <a:pt x="2854" y="224"/>
                </a:lnTo>
                <a:lnTo>
                  <a:pt x="2854" y="224"/>
                </a:lnTo>
                <a:lnTo>
                  <a:pt x="2856" y="222"/>
                </a:lnTo>
                <a:lnTo>
                  <a:pt x="2858" y="220"/>
                </a:lnTo>
                <a:lnTo>
                  <a:pt x="2856" y="218"/>
                </a:lnTo>
                <a:lnTo>
                  <a:pt x="2856" y="216"/>
                </a:lnTo>
                <a:lnTo>
                  <a:pt x="2858" y="214"/>
                </a:lnTo>
                <a:lnTo>
                  <a:pt x="2860" y="212"/>
                </a:lnTo>
                <a:lnTo>
                  <a:pt x="2862" y="206"/>
                </a:lnTo>
                <a:lnTo>
                  <a:pt x="2866" y="204"/>
                </a:lnTo>
                <a:lnTo>
                  <a:pt x="2871" y="204"/>
                </a:lnTo>
                <a:lnTo>
                  <a:pt x="2873" y="204"/>
                </a:lnTo>
                <a:lnTo>
                  <a:pt x="2873" y="201"/>
                </a:lnTo>
                <a:lnTo>
                  <a:pt x="2875" y="197"/>
                </a:lnTo>
                <a:lnTo>
                  <a:pt x="2875" y="195"/>
                </a:lnTo>
                <a:lnTo>
                  <a:pt x="2875" y="189"/>
                </a:lnTo>
                <a:lnTo>
                  <a:pt x="2875" y="189"/>
                </a:lnTo>
                <a:lnTo>
                  <a:pt x="2875" y="187"/>
                </a:lnTo>
                <a:lnTo>
                  <a:pt x="2877" y="187"/>
                </a:lnTo>
                <a:lnTo>
                  <a:pt x="2879" y="187"/>
                </a:lnTo>
                <a:lnTo>
                  <a:pt x="2881" y="187"/>
                </a:lnTo>
                <a:lnTo>
                  <a:pt x="2883" y="185"/>
                </a:lnTo>
                <a:lnTo>
                  <a:pt x="2883" y="185"/>
                </a:lnTo>
                <a:lnTo>
                  <a:pt x="2883" y="183"/>
                </a:lnTo>
                <a:lnTo>
                  <a:pt x="2883" y="180"/>
                </a:lnTo>
                <a:lnTo>
                  <a:pt x="2883" y="178"/>
                </a:lnTo>
                <a:lnTo>
                  <a:pt x="2885" y="176"/>
                </a:lnTo>
                <a:lnTo>
                  <a:pt x="2889" y="172"/>
                </a:lnTo>
                <a:lnTo>
                  <a:pt x="2892" y="170"/>
                </a:lnTo>
                <a:lnTo>
                  <a:pt x="2892" y="170"/>
                </a:lnTo>
                <a:lnTo>
                  <a:pt x="2894" y="168"/>
                </a:lnTo>
                <a:lnTo>
                  <a:pt x="2894" y="168"/>
                </a:lnTo>
                <a:lnTo>
                  <a:pt x="2904" y="168"/>
                </a:lnTo>
                <a:lnTo>
                  <a:pt x="2908" y="166"/>
                </a:lnTo>
                <a:lnTo>
                  <a:pt x="2912" y="166"/>
                </a:lnTo>
                <a:lnTo>
                  <a:pt x="2915" y="166"/>
                </a:lnTo>
                <a:lnTo>
                  <a:pt x="2917" y="164"/>
                </a:lnTo>
                <a:lnTo>
                  <a:pt x="2917" y="164"/>
                </a:lnTo>
                <a:lnTo>
                  <a:pt x="2917" y="164"/>
                </a:lnTo>
                <a:lnTo>
                  <a:pt x="2912" y="162"/>
                </a:lnTo>
                <a:lnTo>
                  <a:pt x="2908" y="159"/>
                </a:lnTo>
                <a:lnTo>
                  <a:pt x="2904" y="157"/>
                </a:lnTo>
                <a:lnTo>
                  <a:pt x="2908" y="155"/>
                </a:lnTo>
                <a:lnTo>
                  <a:pt x="2906" y="153"/>
                </a:lnTo>
                <a:lnTo>
                  <a:pt x="2904" y="153"/>
                </a:lnTo>
                <a:lnTo>
                  <a:pt x="2900" y="151"/>
                </a:lnTo>
                <a:lnTo>
                  <a:pt x="2900" y="153"/>
                </a:lnTo>
                <a:lnTo>
                  <a:pt x="2900" y="153"/>
                </a:lnTo>
                <a:lnTo>
                  <a:pt x="2896" y="155"/>
                </a:lnTo>
                <a:lnTo>
                  <a:pt x="2894" y="151"/>
                </a:lnTo>
                <a:lnTo>
                  <a:pt x="2889" y="151"/>
                </a:lnTo>
                <a:lnTo>
                  <a:pt x="2885" y="151"/>
                </a:lnTo>
                <a:lnTo>
                  <a:pt x="2883" y="151"/>
                </a:lnTo>
                <a:lnTo>
                  <a:pt x="2881" y="149"/>
                </a:lnTo>
                <a:lnTo>
                  <a:pt x="2879" y="149"/>
                </a:lnTo>
                <a:lnTo>
                  <a:pt x="2879" y="149"/>
                </a:lnTo>
                <a:lnTo>
                  <a:pt x="2879" y="147"/>
                </a:lnTo>
                <a:lnTo>
                  <a:pt x="2881" y="147"/>
                </a:lnTo>
                <a:lnTo>
                  <a:pt x="2881" y="145"/>
                </a:lnTo>
                <a:lnTo>
                  <a:pt x="2881" y="145"/>
                </a:lnTo>
                <a:lnTo>
                  <a:pt x="2881" y="143"/>
                </a:lnTo>
                <a:lnTo>
                  <a:pt x="2879" y="141"/>
                </a:lnTo>
                <a:lnTo>
                  <a:pt x="2879" y="141"/>
                </a:lnTo>
                <a:lnTo>
                  <a:pt x="2877" y="139"/>
                </a:lnTo>
                <a:lnTo>
                  <a:pt x="2875" y="136"/>
                </a:lnTo>
                <a:lnTo>
                  <a:pt x="2873" y="136"/>
                </a:lnTo>
                <a:lnTo>
                  <a:pt x="2873" y="136"/>
                </a:lnTo>
                <a:lnTo>
                  <a:pt x="2866" y="143"/>
                </a:lnTo>
                <a:lnTo>
                  <a:pt x="2864" y="145"/>
                </a:lnTo>
                <a:lnTo>
                  <a:pt x="2864" y="143"/>
                </a:lnTo>
                <a:lnTo>
                  <a:pt x="2864" y="141"/>
                </a:lnTo>
                <a:lnTo>
                  <a:pt x="2864" y="139"/>
                </a:lnTo>
                <a:lnTo>
                  <a:pt x="2864" y="139"/>
                </a:lnTo>
                <a:lnTo>
                  <a:pt x="2866" y="136"/>
                </a:lnTo>
                <a:lnTo>
                  <a:pt x="2868" y="134"/>
                </a:lnTo>
                <a:lnTo>
                  <a:pt x="2866" y="130"/>
                </a:lnTo>
                <a:lnTo>
                  <a:pt x="2864" y="128"/>
                </a:lnTo>
                <a:lnTo>
                  <a:pt x="2862" y="128"/>
                </a:lnTo>
                <a:lnTo>
                  <a:pt x="2858" y="126"/>
                </a:lnTo>
                <a:lnTo>
                  <a:pt x="2854" y="126"/>
                </a:lnTo>
                <a:lnTo>
                  <a:pt x="2854" y="126"/>
                </a:lnTo>
                <a:lnTo>
                  <a:pt x="2852" y="126"/>
                </a:lnTo>
                <a:lnTo>
                  <a:pt x="2852" y="128"/>
                </a:lnTo>
                <a:lnTo>
                  <a:pt x="2852" y="128"/>
                </a:lnTo>
                <a:lnTo>
                  <a:pt x="2848" y="124"/>
                </a:lnTo>
                <a:lnTo>
                  <a:pt x="2845" y="122"/>
                </a:lnTo>
                <a:lnTo>
                  <a:pt x="2843" y="122"/>
                </a:lnTo>
                <a:lnTo>
                  <a:pt x="2841" y="124"/>
                </a:lnTo>
                <a:lnTo>
                  <a:pt x="2841" y="126"/>
                </a:lnTo>
                <a:lnTo>
                  <a:pt x="2841" y="128"/>
                </a:lnTo>
                <a:lnTo>
                  <a:pt x="2839" y="130"/>
                </a:lnTo>
                <a:lnTo>
                  <a:pt x="2837" y="132"/>
                </a:lnTo>
                <a:lnTo>
                  <a:pt x="2837" y="134"/>
                </a:lnTo>
                <a:lnTo>
                  <a:pt x="2837" y="134"/>
                </a:lnTo>
                <a:lnTo>
                  <a:pt x="2837" y="139"/>
                </a:lnTo>
                <a:lnTo>
                  <a:pt x="2837" y="141"/>
                </a:lnTo>
                <a:lnTo>
                  <a:pt x="2839" y="145"/>
                </a:lnTo>
                <a:lnTo>
                  <a:pt x="2843" y="153"/>
                </a:lnTo>
                <a:lnTo>
                  <a:pt x="2845" y="157"/>
                </a:lnTo>
                <a:lnTo>
                  <a:pt x="2843" y="157"/>
                </a:lnTo>
                <a:lnTo>
                  <a:pt x="2837" y="151"/>
                </a:lnTo>
                <a:lnTo>
                  <a:pt x="2837" y="151"/>
                </a:lnTo>
                <a:lnTo>
                  <a:pt x="2835" y="149"/>
                </a:lnTo>
                <a:lnTo>
                  <a:pt x="2831" y="143"/>
                </a:lnTo>
                <a:lnTo>
                  <a:pt x="2829" y="139"/>
                </a:lnTo>
                <a:lnTo>
                  <a:pt x="2827" y="134"/>
                </a:lnTo>
                <a:lnTo>
                  <a:pt x="2822" y="132"/>
                </a:lnTo>
                <a:lnTo>
                  <a:pt x="2818" y="130"/>
                </a:lnTo>
                <a:lnTo>
                  <a:pt x="2816" y="132"/>
                </a:lnTo>
                <a:lnTo>
                  <a:pt x="2814" y="136"/>
                </a:lnTo>
                <a:lnTo>
                  <a:pt x="2812" y="139"/>
                </a:lnTo>
                <a:lnTo>
                  <a:pt x="2810" y="139"/>
                </a:lnTo>
                <a:lnTo>
                  <a:pt x="2810" y="141"/>
                </a:lnTo>
                <a:lnTo>
                  <a:pt x="2812" y="143"/>
                </a:lnTo>
                <a:lnTo>
                  <a:pt x="2812" y="145"/>
                </a:lnTo>
                <a:lnTo>
                  <a:pt x="2812" y="145"/>
                </a:lnTo>
                <a:lnTo>
                  <a:pt x="2810" y="145"/>
                </a:lnTo>
                <a:lnTo>
                  <a:pt x="2808" y="145"/>
                </a:lnTo>
                <a:lnTo>
                  <a:pt x="2806" y="143"/>
                </a:lnTo>
                <a:lnTo>
                  <a:pt x="2806" y="143"/>
                </a:lnTo>
                <a:lnTo>
                  <a:pt x="2801" y="141"/>
                </a:lnTo>
                <a:lnTo>
                  <a:pt x="2801" y="141"/>
                </a:lnTo>
                <a:lnTo>
                  <a:pt x="2801" y="139"/>
                </a:lnTo>
                <a:lnTo>
                  <a:pt x="2799" y="139"/>
                </a:lnTo>
                <a:lnTo>
                  <a:pt x="2789" y="139"/>
                </a:lnTo>
                <a:lnTo>
                  <a:pt x="2797" y="134"/>
                </a:lnTo>
                <a:lnTo>
                  <a:pt x="2808" y="134"/>
                </a:lnTo>
                <a:lnTo>
                  <a:pt x="2810" y="132"/>
                </a:lnTo>
                <a:lnTo>
                  <a:pt x="2810" y="132"/>
                </a:lnTo>
                <a:lnTo>
                  <a:pt x="2810" y="130"/>
                </a:lnTo>
                <a:lnTo>
                  <a:pt x="2810" y="130"/>
                </a:lnTo>
                <a:lnTo>
                  <a:pt x="2806" y="128"/>
                </a:lnTo>
                <a:lnTo>
                  <a:pt x="2797" y="130"/>
                </a:lnTo>
                <a:lnTo>
                  <a:pt x="2793" y="132"/>
                </a:lnTo>
                <a:lnTo>
                  <a:pt x="2791" y="132"/>
                </a:lnTo>
                <a:lnTo>
                  <a:pt x="2785" y="130"/>
                </a:lnTo>
                <a:lnTo>
                  <a:pt x="2785" y="130"/>
                </a:lnTo>
                <a:lnTo>
                  <a:pt x="2785" y="132"/>
                </a:lnTo>
                <a:lnTo>
                  <a:pt x="2787" y="134"/>
                </a:lnTo>
                <a:lnTo>
                  <a:pt x="2785" y="134"/>
                </a:lnTo>
                <a:lnTo>
                  <a:pt x="2783" y="132"/>
                </a:lnTo>
                <a:lnTo>
                  <a:pt x="2776" y="130"/>
                </a:lnTo>
                <a:lnTo>
                  <a:pt x="2772" y="130"/>
                </a:lnTo>
                <a:lnTo>
                  <a:pt x="2770" y="130"/>
                </a:lnTo>
                <a:lnTo>
                  <a:pt x="2770" y="132"/>
                </a:lnTo>
                <a:lnTo>
                  <a:pt x="2770" y="134"/>
                </a:lnTo>
                <a:lnTo>
                  <a:pt x="2768" y="132"/>
                </a:lnTo>
                <a:lnTo>
                  <a:pt x="2766" y="130"/>
                </a:lnTo>
                <a:lnTo>
                  <a:pt x="2764" y="130"/>
                </a:lnTo>
                <a:lnTo>
                  <a:pt x="2764" y="130"/>
                </a:lnTo>
                <a:lnTo>
                  <a:pt x="2762" y="132"/>
                </a:lnTo>
                <a:lnTo>
                  <a:pt x="2762" y="132"/>
                </a:lnTo>
                <a:lnTo>
                  <a:pt x="2764" y="134"/>
                </a:lnTo>
                <a:close/>
                <a:moveTo>
                  <a:pt x="3935" y="115"/>
                </a:moveTo>
                <a:lnTo>
                  <a:pt x="3939" y="115"/>
                </a:lnTo>
                <a:lnTo>
                  <a:pt x="3941" y="118"/>
                </a:lnTo>
                <a:lnTo>
                  <a:pt x="3943" y="118"/>
                </a:lnTo>
                <a:lnTo>
                  <a:pt x="3956" y="122"/>
                </a:lnTo>
                <a:lnTo>
                  <a:pt x="3964" y="124"/>
                </a:lnTo>
                <a:lnTo>
                  <a:pt x="3968" y="124"/>
                </a:lnTo>
                <a:lnTo>
                  <a:pt x="3975" y="122"/>
                </a:lnTo>
                <a:lnTo>
                  <a:pt x="3977" y="120"/>
                </a:lnTo>
                <a:lnTo>
                  <a:pt x="3979" y="120"/>
                </a:lnTo>
                <a:lnTo>
                  <a:pt x="3983" y="120"/>
                </a:lnTo>
                <a:lnTo>
                  <a:pt x="3996" y="118"/>
                </a:lnTo>
                <a:lnTo>
                  <a:pt x="4015" y="115"/>
                </a:lnTo>
                <a:lnTo>
                  <a:pt x="4017" y="115"/>
                </a:lnTo>
                <a:lnTo>
                  <a:pt x="4019" y="113"/>
                </a:lnTo>
                <a:lnTo>
                  <a:pt x="4017" y="113"/>
                </a:lnTo>
                <a:lnTo>
                  <a:pt x="4017" y="111"/>
                </a:lnTo>
                <a:lnTo>
                  <a:pt x="4015" y="107"/>
                </a:lnTo>
                <a:lnTo>
                  <a:pt x="4015" y="107"/>
                </a:lnTo>
                <a:lnTo>
                  <a:pt x="4012" y="107"/>
                </a:lnTo>
                <a:lnTo>
                  <a:pt x="4015" y="103"/>
                </a:lnTo>
                <a:lnTo>
                  <a:pt x="4017" y="103"/>
                </a:lnTo>
                <a:lnTo>
                  <a:pt x="4023" y="101"/>
                </a:lnTo>
                <a:lnTo>
                  <a:pt x="4023" y="101"/>
                </a:lnTo>
                <a:lnTo>
                  <a:pt x="4025" y="101"/>
                </a:lnTo>
                <a:lnTo>
                  <a:pt x="4025" y="99"/>
                </a:lnTo>
                <a:lnTo>
                  <a:pt x="4025" y="99"/>
                </a:lnTo>
                <a:lnTo>
                  <a:pt x="4023" y="97"/>
                </a:lnTo>
                <a:lnTo>
                  <a:pt x="4019" y="97"/>
                </a:lnTo>
                <a:lnTo>
                  <a:pt x="4010" y="92"/>
                </a:lnTo>
                <a:lnTo>
                  <a:pt x="4008" y="90"/>
                </a:lnTo>
                <a:lnTo>
                  <a:pt x="4006" y="90"/>
                </a:lnTo>
                <a:lnTo>
                  <a:pt x="4006" y="88"/>
                </a:lnTo>
                <a:lnTo>
                  <a:pt x="4006" y="88"/>
                </a:lnTo>
                <a:lnTo>
                  <a:pt x="4002" y="84"/>
                </a:lnTo>
                <a:lnTo>
                  <a:pt x="4000" y="84"/>
                </a:lnTo>
                <a:lnTo>
                  <a:pt x="3998" y="84"/>
                </a:lnTo>
                <a:lnTo>
                  <a:pt x="3998" y="82"/>
                </a:lnTo>
                <a:lnTo>
                  <a:pt x="3996" y="82"/>
                </a:lnTo>
                <a:lnTo>
                  <a:pt x="3985" y="82"/>
                </a:lnTo>
                <a:lnTo>
                  <a:pt x="3985" y="84"/>
                </a:lnTo>
                <a:lnTo>
                  <a:pt x="3981" y="86"/>
                </a:lnTo>
                <a:lnTo>
                  <a:pt x="3979" y="86"/>
                </a:lnTo>
                <a:lnTo>
                  <a:pt x="3975" y="88"/>
                </a:lnTo>
                <a:lnTo>
                  <a:pt x="3971" y="88"/>
                </a:lnTo>
                <a:lnTo>
                  <a:pt x="3968" y="88"/>
                </a:lnTo>
                <a:lnTo>
                  <a:pt x="3964" y="90"/>
                </a:lnTo>
                <a:lnTo>
                  <a:pt x="3962" y="90"/>
                </a:lnTo>
                <a:lnTo>
                  <a:pt x="3960" y="90"/>
                </a:lnTo>
                <a:lnTo>
                  <a:pt x="3956" y="90"/>
                </a:lnTo>
                <a:lnTo>
                  <a:pt x="3954" y="92"/>
                </a:lnTo>
                <a:lnTo>
                  <a:pt x="3952" y="95"/>
                </a:lnTo>
                <a:lnTo>
                  <a:pt x="3952" y="95"/>
                </a:lnTo>
                <a:lnTo>
                  <a:pt x="3950" y="97"/>
                </a:lnTo>
                <a:lnTo>
                  <a:pt x="3950" y="99"/>
                </a:lnTo>
                <a:lnTo>
                  <a:pt x="3952" y="99"/>
                </a:lnTo>
                <a:lnTo>
                  <a:pt x="3958" y="99"/>
                </a:lnTo>
                <a:lnTo>
                  <a:pt x="3954" y="101"/>
                </a:lnTo>
                <a:lnTo>
                  <a:pt x="3952" y="103"/>
                </a:lnTo>
                <a:lnTo>
                  <a:pt x="3950" y="107"/>
                </a:lnTo>
                <a:lnTo>
                  <a:pt x="3943" y="107"/>
                </a:lnTo>
                <a:lnTo>
                  <a:pt x="3939" y="109"/>
                </a:lnTo>
                <a:lnTo>
                  <a:pt x="3935" y="111"/>
                </a:lnTo>
                <a:lnTo>
                  <a:pt x="3933" y="113"/>
                </a:lnTo>
                <a:lnTo>
                  <a:pt x="3935" y="115"/>
                </a:lnTo>
                <a:close/>
                <a:moveTo>
                  <a:pt x="3901" y="212"/>
                </a:moveTo>
                <a:lnTo>
                  <a:pt x="3904" y="212"/>
                </a:lnTo>
                <a:lnTo>
                  <a:pt x="3908" y="210"/>
                </a:lnTo>
                <a:lnTo>
                  <a:pt x="3908" y="210"/>
                </a:lnTo>
                <a:lnTo>
                  <a:pt x="3906" y="210"/>
                </a:lnTo>
                <a:lnTo>
                  <a:pt x="3901" y="210"/>
                </a:lnTo>
                <a:lnTo>
                  <a:pt x="3899" y="210"/>
                </a:lnTo>
                <a:lnTo>
                  <a:pt x="3899" y="212"/>
                </a:lnTo>
                <a:lnTo>
                  <a:pt x="3899" y="212"/>
                </a:lnTo>
                <a:lnTo>
                  <a:pt x="3901" y="212"/>
                </a:lnTo>
                <a:close/>
                <a:moveTo>
                  <a:pt x="3912" y="86"/>
                </a:moveTo>
                <a:lnTo>
                  <a:pt x="3929" y="88"/>
                </a:lnTo>
                <a:lnTo>
                  <a:pt x="3935" y="86"/>
                </a:lnTo>
                <a:lnTo>
                  <a:pt x="3933" y="84"/>
                </a:lnTo>
                <a:lnTo>
                  <a:pt x="3927" y="84"/>
                </a:lnTo>
                <a:lnTo>
                  <a:pt x="3912" y="84"/>
                </a:lnTo>
                <a:lnTo>
                  <a:pt x="3910" y="86"/>
                </a:lnTo>
                <a:lnTo>
                  <a:pt x="3910" y="86"/>
                </a:lnTo>
                <a:lnTo>
                  <a:pt x="3912" y="86"/>
                </a:lnTo>
                <a:close/>
                <a:moveTo>
                  <a:pt x="4017" y="229"/>
                </a:moveTo>
                <a:lnTo>
                  <a:pt x="4019" y="229"/>
                </a:lnTo>
                <a:lnTo>
                  <a:pt x="4019" y="231"/>
                </a:lnTo>
                <a:lnTo>
                  <a:pt x="4021" y="231"/>
                </a:lnTo>
                <a:lnTo>
                  <a:pt x="4021" y="231"/>
                </a:lnTo>
                <a:lnTo>
                  <a:pt x="4019" y="227"/>
                </a:lnTo>
                <a:lnTo>
                  <a:pt x="4017" y="229"/>
                </a:lnTo>
                <a:close/>
                <a:moveTo>
                  <a:pt x="3864" y="281"/>
                </a:moveTo>
                <a:lnTo>
                  <a:pt x="3868" y="281"/>
                </a:lnTo>
                <a:lnTo>
                  <a:pt x="3868" y="281"/>
                </a:lnTo>
                <a:lnTo>
                  <a:pt x="3870" y="279"/>
                </a:lnTo>
                <a:lnTo>
                  <a:pt x="3868" y="277"/>
                </a:lnTo>
                <a:lnTo>
                  <a:pt x="3868" y="277"/>
                </a:lnTo>
                <a:lnTo>
                  <a:pt x="3864" y="279"/>
                </a:lnTo>
                <a:lnTo>
                  <a:pt x="3864" y="277"/>
                </a:lnTo>
                <a:lnTo>
                  <a:pt x="3862" y="277"/>
                </a:lnTo>
                <a:lnTo>
                  <a:pt x="3862" y="279"/>
                </a:lnTo>
                <a:lnTo>
                  <a:pt x="3857" y="279"/>
                </a:lnTo>
                <a:lnTo>
                  <a:pt x="3857" y="281"/>
                </a:lnTo>
                <a:lnTo>
                  <a:pt x="3860" y="281"/>
                </a:lnTo>
                <a:lnTo>
                  <a:pt x="3864" y="281"/>
                </a:lnTo>
                <a:close/>
                <a:moveTo>
                  <a:pt x="4006" y="241"/>
                </a:moveTo>
                <a:lnTo>
                  <a:pt x="4008" y="241"/>
                </a:lnTo>
                <a:lnTo>
                  <a:pt x="4006" y="239"/>
                </a:lnTo>
                <a:lnTo>
                  <a:pt x="4002" y="239"/>
                </a:lnTo>
                <a:lnTo>
                  <a:pt x="4000" y="239"/>
                </a:lnTo>
                <a:lnTo>
                  <a:pt x="3996" y="239"/>
                </a:lnTo>
                <a:lnTo>
                  <a:pt x="3992" y="241"/>
                </a:lnTo>
                <a:lnTo>
                  <a:pt x="3989" y="239"/>
                </a:lnTo>
                <a:lnTo>
                  <a:pt x="3989" y="241"/>
                </a:lnTo>
                <a:lnTo>
                  <a:pt x="3989" y="241"/>
                </a:lnTo>
                <a:lnTo>
                  <a:pt x="3994" y="243"/>
                </a:lnTo>
                <a:lnTo>
                  <a:pt x="3996" y="243"/>
                </a:lnTo>
                <a:lnTo>
                  <a:pt x="4000" y="243"/>
                </a:lnTo>
                <a:lnTo>
                  <a:pt x="4002" y="245"/>
                </a:lnTo>
                <a:lnTo>
                  <a:pt x="4004" y="243"/>
                </a:lnTo>
                <a:lnTo>
                  <a:pt x="4004" y="241"/>
                </a:lnTo>
                <a:lnTo>
                  <a:pt x="4006" y="241"/>
                </a:lnTo>
                <a:lnTo>
                  <a:pt x="4006" y="241"/>
                </a:lnTo>
                <a:close/>
                <a:moveTo>
                  <a:pt x="4021" y="118"/>
                </a:moveTo>
                <a:lnTo>
                  <a:pt x="4015" y="120"/>
                </a:lnTo>
                <a:lnTo>
                  <a:pt x="4004" y="122"/>
                </a:lnTo>
                <a:lnTo>
                  <a:pt x="4002" y="120"/>
                </a:lnTo>
                <a:lnTo>
                  <a:pt x="4000" y="122"/>
                </a:lnTo>
                <a:lnTo>
                  <a:pt x="3996" y="120"/>
                </a:lnTo>
                <a:lnTo>
                  <a:pt x="3992" y="120"/>
                </a:lnTo>
                <a:lnTo>
                  <a:pt x="3989" y="122"/>
                </a:lnTo>
                <a:lnTo>
                  <a:pt x="3989" y="122"/>
                </a:lnTo>
                <a:lnTo>
                  <a:pt x="3987" y="124"/>
                </a:lnTo>
                <a:lnTo>
                  <a:pt x="3983" y="122"/>
                </a:lnTo>
                <a:lnTo>
                  <a:pt x="3983" y="122"/>
                </a:lnTo>
                <a:lnTo>
                  <a:pt x="3981" y="124"/>
                </a:lnTo>
                <a:lnTo>
                  <a:pt x="3979" y="124"/>
                </a:lnTo>
                <a:lnTo>
                  <a:pt x="3975" y="126"/>
                </a:lnTo>
                <a:lnTo>
                  <a:pt x="3973" y="130"/>
                </a:lnTo>
                <a:lnTo>
                  <a:pt x="3971" y="132"/>
                </a:lnTo>
                <a:lnTo>
                  <a:pt x="3966" y="134"/>
                </a:lnTo>
                <a:lnTo>
                  <a:pt x="3960" y="136"/>
                </a:lnTo>
                <a:lnTo>
                  <a:pt x="3956" y="141"/>
                </a:lnTo>
                <a:lnTo>
                  <a:pt x="3958" y="143"/>
                </a:lnTo>
                <a:lnTo>
                  <a:pt x="3962" y="141"/>
                </a:lnTo>
                <a:lnTo>
                  <a:pt x="3966" y="143"/>
                </a:lnTo>
                <a:lnTo>
                  <a:pt x="3973" y="143"/>
                </a:lnTo>
                <a:lnTo>
                  <a:pt x="3975" y="147"/>
                </a:lnTo>
                <a:lnTo>
                  <a:pt x="3977" y="149"/>
                </a:lnTo>
                <a:lnTo>
                  <a:pt x="3979" y="151"/>
                </a:lnTo>
                <a:lnTo>
                  <a:pt x="3979" y="151"/>
                </a:lnTo>
                <a:lnTo>
                  <a:pt x="3979" y="153"/>
                </a:lnTo>
                <a:lnTo>
                  <a:pt x="3981" y="153"/>
                </a:lnTo>
                <a:lnTo>
                  <a:pt x="3985" y="155"/>
                </a:lnTo>
                <a:lnTo>
                  <a:pt x="3985" y="155"/>
                </a:lnTo>
                <a:lnTo>
                  <a:pt x="3989" y="153"/>
                </a:lnTo>
                <a:lnTo>
                  <a:pt x="3992" y="153"/>
                </a:lnTo>
                <a:lnTo>
                  <a:pt x="3994" y="155"/>
                </a:lnTo>
                <a:lnTo>
                  <a:pt x="3996" y="157"/>
                </a:lnTo>
                <a:lnTo>
                  <a:pt x="4004" y="155"/>
                </a:lnTo>
                <a:lnTo>
                  <a:pt x="4004" y="155"/>
                </a:lnTo>
                <a:lnTo>
                  <a:pt x="4010" y="157"/>
                </a:lnTo>
                <a:lnTo>
                  <a:pt x="4010" y="157"/>
                </a:lnTo>
                <a:lnTo>
                  <a:pt x="4012" y="159"/>
                </a:lnTo>
                <a:lnTo>
                  <a:pt x="4017" y="162"/>
                </a:lnTo>
                <a:lnTo>
                  <a:pt x="4021" y="162"/>
                </a:lnTo>
                <a:lnTo>
                  <a:pt x="4023" y="162"/>
                </a:lnTo>
                <a:lnTo>
                  <a:pt x="4025" y="162"/>
                </a:lnTo>
                <a:lnTo>
                  <a:pt x="4029" y="162"/>
                </a:lnTo>
                <a:lnTo>
                  <a:pt x="4031" y="164"/>
                </a:lnTo>
                <a:lnTo>
                  <a:pt x="4033" y="164"/>
                </a:lnTo>
                <a:lnTo>
                  <a:pt x="4040" y="162"/>
                </a:lnTo>
                <a:lnTo>
                  <a:pt x="4048" y="162"/>
                </a:lnTo>
                <a:lnTo>
                  <a:pt x="4050" y="162"/>
                </a:lnTo>
                <a:lnTo>
                  <a:pt x="4054" y="157"/>
                </a:lnTo>
                <a:lnTo>
                  <a:pt x="4054" y="155"/>
                </a:lnTo>
                <a:lnTo>
                  <a:pt x="4054" y="153"/>
                </a:lnTo>
                <a:lnTo>
                  <a:pt x="4052" y="153"/>
                </a:lnTo>
                <a:lnTo>
                  <a:pt x="4050" y="153"/>
                </a:lnTo>
                <a:lnTo>
                  <a:pt x="4046" y="149"/>
                </a:lnTo>
                <a:lnTo>
                  <a:pt x="4042" y="147"/>
                </a:lnTo>
                <a:lnTo>
                  <a:pt x="4044" y="147"/>
                </a:lnTo>
                <a:lnTo>
                  <a:pt x="4044" y="147"/>
                </a:lnTo>
                <a:lnTo>
                  <a:pt x="4048" y="147"/>
                </a:lnTo>
                <a:lnTo>
                  <a:pt x="4050" y="147"/>
                </a:lnTo>
                <a:lnTo>
                  <a:pt x="4052" y="147"/>
                </a:lnTo>
                <a:lnTo>
                  <a:pt x="4052" y="145"/>
                </a:lnTo>
                <a:lnTo>
                  <a:pt x="4052" y="141"/>
                </a:lnTo>
                <a:lnTo>
                  <a:pt x="4052" y="141"/>
                </a:lnTo>
                <a:lnTo>
                  <a:pt x="4052" y="141"/>
                </a:lnTo>
                <a:lnTo>
                  <a:pt x="4052" y="139"/>
                </a:lnTo>
                <a:lnTo>
                  <a:pt x="4052" y="136"/>
                </a:lnTo>
                <a:lnTo>
                  <a:pt x="4054" y="136"/>
                </a:lnTo>
                <a:lnTo>
                  <a:pt x="4054" y="134"/>
                </a:lnTo>
                <a:lnTo>
                  <a:pt x="4054" y="132"/>
                </a:lnTo>
                <a:lnTo>
                  <a:pt x="4056" y="132"/>
                </a:lnTo>
                <a:lnTo>
                  <a:pt x="4056" y="128"/>
                </a:lnTo>
                <a:lnTo>
                  <a:pt x="4054" y="128"/>
                </a:lnTo>
                <a:lnTo>
                  <a:pt x="4052" y="126"/>
                </a:lnTo>
                <a:lnTo>
                  <a:pt x="4050" y="126"/>
                </a:lnTo>
                <a:lnTo>
                  <a:pt x="4048" y="126"/>
                </a:lnTo>
                <a:lnTo>
                  <a:pt x="4048" y="124"/>
                </a:lnTo>
                <a:lnTo>
                  <a:pt x="4046" y="124"/>
                </a:lnTo>
                <a:lnTo>
                  <a:pt x="4040" y="122"/>
                </a:lnTo>
                <a:lnTo>
                  <a:pt x="4036" y="122"/>
                </a:lnTo>
                <a:lnTo>
                  <a:pt x="4036" y="122"/>
                </a:lnTo>
                <a:lnTo>
                  <a:pt x="4033" y="124"/>
                </a:lnTo>
                <a:lnTo>
                  <a:pt x="4036" y="126"/>
                </a:lnTo>
                <a:lnTo>
                  <a:pt x="4033" y="128"/>
                </a:lnTo>
                <a:lnTo>
                  <a:pt x="4031" y="128"/>
                </a:lnTo>
                <a:lnTo>
                  <a:pt x="4029" y="128"/>
                </a:lnTo>
                <a:lnTo>
                  <a:pt x="4025" y="128"/>
                </a:lnTo>
                <a:lnTo>
                  <a:pt x="4023" y="132"/>
                </a:lnTo>
                <a:lnTo>
                  <a:pt x="4023" y="132"/>
                </a:lnTo>
                <a:lnTo>
                  <a:pt x="4021" y="132"/>
                </a:lnTo>
                <a:lnTo>
                  <a:pt x="4023" y="128"/>
                </a:lnTo>
                <a:lnTo>
                  <a:pt x="4023" y="128"/>
                </a:lnTo>
                <a:lnTo>
                  <a:pt x="4025" y="126"/>
                </a:lnTo>
                <a:lnTo>
                  <a:pt x="4025" y="124"/>
                </a:lnTo>
                <a:lnTo>
                  <a:pt x="4027" y="124"/>
                </a:lnTo>
                <a:lnTo>
                  <a:pt x="4025" y="122"/>
                </a:lnTo>
                <a:lnTo>
                  <a:pt x="4023" y="120"/>
                </a:lnTo>
                <a:lnTo>
                  <a:pt x="4021" y="118"/>
                </a:lnTo>
                <a:close/>
                <a:moveTo>
                  <a:pt x="4010" y="237"/>
                </a:moveTo>
                <a:lnTo>
                  <a:pt x="4010" y="237"/>
                </a:lnTo>
                <a:lnTo>
                  <a:pt x="4010" y="239"/>
                </a:lnTo>
                <a:lnTo>
                  <a:pt x="4008" y="241"/>
                </a:lnTo>
                <a:lnTo>
                  <a:pt x="4008" y="241"/>
                </a:lnTo>
                <a:lnTo>
                  <a:pt x="4010" y="243"/>
                </a:lnTo>
                <a:lnTo>
                  <a:pt x="4010" y="243"/>
                </a:lnTo>
                <a:lnTo>
                  <a:pt x="4010" y="243"/>
                </a:lnTo>
                <a:lnTo>
                  <a:pt x="4012" y="241"/>
                </a:lnTo>
                <a:lnTo>
                  <a:pt x="4015" y="239"/>
                </a:lnTo>
                <a:lnTo>
                  <a:pt x="4015" y="239"/>
                </a:lnTo>
                <a:lnTo>
                  <a:pt x="4012" y="237"/>
                </a:lnTo>
                <a:lnTo>
                  <a:pt x="4010" y="237"/>
                </a:lnTo>
                <a:close/>
                <a:moveTo>
                  <a:pt x="3790" y="269"/>
                </a:moveTo>
                <a:lnTo>
                  <a:pt x="3790" y="269"/>
                </a:lnTo>
                <a:lnTo>
                  <a:pt x="3790" y="269"/>
                </a:lnTo>
                <a:lnTo>
                  <a:pt x="3795" y="269"/>
                </a:lnTo>
                <a:lnTo>
                  <a:pt x="3795" y="271"/>
                </a:lnTo>
                <a:lnTo>
                  <a:pt x="3795" y="271"/>
                </a:lnTo>
                <a:lnTo>
                  <a:pt x="3797" y="266"/>
                </a:lnTo>
                <a:lnTo>
                  <a:pt x="3799" y="269"/>
                </a:lnTo>
                <a:lnTo>
                  <a:pt x="3799" y="266"/>
                </a:lnTo>
                <a:lnTo>
                  <a:pt x="3799" y="266"/>
                </a:lnTo>
                <a:lnTo>
                  <a:pt x="3799" y="264"/>
                </a:lnTo>
                <a:lnTo>
                  <a:pt x="3799" y="262"/>
                </a:lnTo>
                <a:lnTo>
                  <a:pt x="3797" y="262"/>
                </a:lnTo>
                <a:lnTo>
                  <a:pt x="3795" y="262"/>
                </a:lnTo>
                <a:lnTo>
                  <a:pt x="3795" y="264"/>
                </a:lnTo>
                <a:lnTo>
                  <a:pt x="3795" y="266"/>
                </a:lnTo>
                <a:lnTo>
                  <a:pt x="3792" y="266"/>
                </a:lnTo>
                <a:lnTo>
                  <a:pt x="3792" y="264"/>
                </a:lnTo>
                <a:lnTo>
                  <a:pt x="3788" y="266"/>
                </a:lnTo>
                <a:lnTo>
                  <a:pt x="3788" y="269"/>
                </a:lnTo>
                <a:lnTo>
                  <a:pt x="3790" y="269"/>
                </a:lnTo>
                <a:close/>
                <a:moveTo>
                  <a:pt x="3751" y="340"/>
                </a:moveTo>
                <a:lnTo>
                  <a:pt x="3759" y="342"/>
                </a:lnTo>
                <a:lnTo>
                  <a:pt x="3759" y="342"/>
                </a:lnTo>
                <a:lnTo>
                  <a:pt x="3759" y="340"/>
                </a:lnTo>
                <a:lnTo>
                  <a:pt x="3761" y="336"/>
                </a:lnTo>
                <a:lnTo>
                  <a:pt x="3759" y="333"/>
                </a:lnTo>
                <a:lnTo>
                  <a:pt x="3757" y="331"/>
                </a:lnTo>
                <a:lnTo>
                  <a:pt x="3755" y="331"/>
                </a:lnTo>
                <a:lnTo>
                  <a:pt x="3746" y="336"/>
                </a:lnTo>
                <a:lnTo>
                  <a:pt x="3746" y="338"/>
                </a:lnTo>
                <a:lnTo>
                  <a:pt x="3748" y="338"/>
                </a:lnTo>
                <a:lnTo>
                  <a:pt x="3751" y="340"/>
                </a:lnTo>
                <a:close/>
                <a:moveTo>
                  <a:pt x="3730" y="346"/>
                </a:moveTo>
                <a:lnTo>
                  <a:pt x="3728" y="348"/>
                </a:lnTo>
                <a:lnTo>
                  <a:pt x="3725" y="348"/>
                </a:lnTo>
                <a:lnTo>
                  <a:pt x="3721" y="350"/>
                </a:lnTo>
                <a:lnTo>
                  <a:pt x="3721" y="352"/>
                </a:lnTo>
                <a:lnTo>
                  <a:pt x="3721" y="352"/>
                </a:lnTo>
                <a:lnTo>
                  <a:pt x="3725" y="352"/>
                </a:lnTo>
                <a:lnTo>
                  <a:pt x="3732" y="352"/>
                </a:lnTo>
                <a:lnTo>
                  <a:pt x="3734" y="352"/>
                </a:lnTo>
                <a:lnTo>
                  <a:pt x="3738" y="350"/>
                </a:lnTo>
                <a:lnTo>
                  <a:pt x="3740" y="348"/>
                </a:lnTo>
                <a:lnTo>
                  <a:pt x="3742" y="348"/>
                </a:lnTo>
                <a:lnTo>
                  <a:pt x="3742" y="346"/>
                </a:lnTo>
                <a:lnTo>
                  <a:pt x="3742" y="346"/>
                </a:lnTo>
                <a:lnTo>
                  <a:pt x="3734" y="344"/>
                </a:lnTo>
                <a:lnTo>
                  <a:pt x="3732" y="344"/>
                </a:lnTo>
                <a:lnTo>
                  <a:pt x="3730" y="346"/>
                </a:lnTo>
                <a:close/>
                <a:moveTo>
                  <a:pt x="593" y="1772"/>
                </a:moveTo>
                <a:lnTo>
                  <a:pt x="591" y="1772"/>
                </a:lnTo>
                <a:lnTo>
                  <a:pt x="593" y="1772"/>
                </a:lnTo>
                <a:lnTo>
                  <a:pt x="593" y="1774"/>
                </a:lnTo>
                <a:lnTo>
                  <a:pt x="593" y="1772"/>
                </a:lnTo>
                <a:lnTo>
                  <a:pt x="595" y="1772"/>
                </a:lnTo>
                <a:lnTo>
                  <a:pt x="597" y="1772"/>
                </a:lnTo>
                <a:lnTo>
                  <a:pt x="595" y="1772"/>
                </a:lnTo>
                <a:lnTo>
                  <a:pt x="593" y="1772"/>
                </a:lnTo>
                <a:close/>
                <a:moveTo>
                  <a:pt x="3711" y="319"/>
                </a:moveTo>
                <a:lnTo>
                  <a:pt x="3711" y="319"/>
                </a:lnTo>
                <a:lnTo>
                  <a:pt x="3713" y="321"/>
                </a:lnTo>
                <a:lnTo>
                  <a:pt x="3719" y="321"/>
                </a:lnTo>
                <a:lnTo>
                  <a:pt x="3719" y="321"/>
                </a:lnTo>
                <a:lnTo>
                  <a:pt x="3713" y="319"/>
                </a:lnTo>
                <a:lnTo>
                  <a:pt x="3711" y="319"/>
                </a:lnTo>
                <a:close/>
                <a:moveTo>
                  <a:pt x="3711" y="139"/>
                </a:moveTo>
                <a:lnTo>
                  <a:pt x="3715" y="139"/>
                </a:lnTo>
                <a:lnTo>
                  <a:pt x="3717" y="139"/>
                </a:lnTo>
                <a:lnTo>
                  <a:pt x="3719" y="141"/>
                </a:lnTo>
                <a:lnTo>
                  <a:pt x="3721" y="141"/>
                </a:lnTo>
                <a:lnTo>
                  <a:pt x="3732" y="141"/>
                </a:lnTo>
                <a:lnTo>
                  <a:pt x="3732" y="141"/>
                </a:lnTo>
                <a:lnTo>
                  <a:pt x="3728" y="139"/>
                </a:lnTo>
                <a:lnTo>
                  <a:pt x="3715" y="136"/>
                </a:lnTo>
                <a:lnTo>
                  <a:pt x="3715" y="136"/>
                </a:lnTo>
                <a:lnTo>
                  <a:pt x="3713" y="136"/>
                </a:lnTo>
                <a:lnTo>
                  <a:pt x="3711" y="134"/>
                </a:lnTo>
                <a:lnTo>
                  <a:pt x="3709" y="136"/>
                </a:lnTo>
                <a:lnTo>
                  <a:pt x="3711" y="136"/>
                </a:lnTo>
                <a:lnTo>
                  <a:pt x="3711" y="139"/>
                </a:lnTo>
                <a:close/>
                <a:moveTo>
                  <a:pt x="3753" y="97"/>
                </a:moveTo>
                <a:lnTo>
                  <a:pt x="3767" y="97"/>
                </a:lnTo>
                <a:lnTo>
                  <a:pt x="3772" y="95"/>
                </a:lnTo>
                <a:lnTo>
                  <a:pt x="3772" y="95"/>
                </a:lnTo>
                <a:lnTo>
                  <a:pt x="3774" y="92"/>
                </a:lnTo>
                <a:lnTo>
                  <a:pt x="3772" y="92"/>
                </a:lnTo>
                <a:lnTo>
                  <a:pt x="3763" y="92"/>
                </a:lnTo>
                <a:lnTo>
                  <a:pt x="3755" y="92"/>
                </a:lnTo>
                <a:lnTo>
                  <a:pt x="3755" y="95"/>
                </a:lnTo>
                <a:lnTo>
                  <a:pt x="3753" y="97"/>
                </a:lnTo>
                <a:lnTo>
                  <a:pt x="3753" y="97"/>
                </a:lnTo>
                <a:lnTo>
                  <a:pt x="3753" y="97"/>
                </a:lnTo>
                <a:close/>
                <a:moveTo>
                  <a:pt x="3816" y="304"/>
                </a:moveTo>
                <a:lnTo>
                  <a:pt x="3818" y="304"/>
                </a:lnTo>
                <a:lnTo>
                  <a:pt x="3818" y="304"/>
                </a:lnTo>
                <a:lnTo>
                  <a:pt x="3818" y="304"/>
                </a:lnTo>
                <a:lnTo>
                  <a:pt x="3820" y="304"/>
                </a:lnTo>
                <a:lnTo>
                  <a:pt x="3818" y="302"/>
                </a:lnTo>
                <a:lnTo>
                  <a:pt x="3811" y="302"/>
                </a:lnTo>
                <a:lnTo>
                  <a:pt x="3809" y="302"/>
                </a:lnTo>
                <a:lnTo>
                  <a:pt x="3807" y="302"/>
                </a:lnTo>
                <a:lnTo>
                  <a:pt x="3813" y="304"/>
                </a:lnTo>
                <a:lnTo>
                  <a:pt x="3816" y="304"/>
                </a:lnTo>
                <a:close/>
                <a:moveTo>
                  <a:pt x="3803" y="304"/>
                </a:moveTo>
                <a:lnTo>
                  <a:pt x="3805" y="304"/>
                </a:lnTo>
                <a:lnTo>
                  <a:pt x="3805" y="302"/>
                </a:lnTo>
                <a:lnTo>
                  <a:pt x="3805" y="302"/>
                </a:lnTo>
                <a:lnTo>
                  <a:pt x="3805" y="302"/>
                </a:lnTo>
                <a:lnTo>
                  <a:pt x="3803" y="302"/>
                </a:lnTo>
                <a:lnTo>
                  <a:pt x="3801" y="302"/>
                </a:lnTo>
                <a:lnTo>
                  <a:pt x="3801" y="302"/>
                </a:lnTo>
                <a:lnTo>
                  <a:pt x="3801" y="302"/>
                </a:lnTo>
                <a:lnTo>
                  <a:pt x="3803" y="304"/>
                </a:lnTo>
                <a:close/>
                <a:moveTo>
                  <a:pt x="4056" y="134"/>
                </a:moveTo>
                <a:lnTo>
                  <a:pt x="4054" y="136"/>
                </a:lnTo>
                <a:lnTo>
                  <a:pt x="4059" y="136"/>
                </a:lnTo>
                <a:lnTo>
                  <a:pt x="4061" y="134"/>
                </a:lnTo>
                <a:lnTo>
                  <a:pt x="4059" y="134"/>
                </a:lnTo>
                <a:lnTo>
                  <a:pt x="4056" y="134"/>
                </a:lnTo>
                <a:lnTo>
                  <a:pt x="4056" y="134"/>
                </a:lnTo>
                <a:lnTo>
                  <a:pt x="4056" y="134"/>
                </a:lnTo>
                <a:close/>
                <a:moveTo>
                  <a:pt x="4570" y="300"/>
                </a:moveTo>
                <a:lnTo>
                  <a:pt x="4572" y="302"/>
                </a:lnTo>
                <a:lnTo>
                  <a:pt x="4574" y="304"/>
                </a:lnTo>
                <a:lnTo>
                  <a:pt x="4578" y="308"/>
                </a:lnTo>
                <a:lnTo>
                  <a:pt x="4580" y="308"/>
                </a:lnTo>
                <a:lnTo>
                  <a:pt x="4580" y="308"/>
                </a:lnTo>
                <a:lnTo>
                  <a:pt x="4582" y="306"/>
                </a:lnTo>
                <a:lnTo>
                  <a:pt x="4578" y="302"/>
                </a:lnTo>
                <a:lnTo>
                  <a:pt x="4572" y="300"/>
                </a:lnTo>
                <a:lnTo>
                  <a:pt x="4570" y="298"/>
                </a:lnTo>
                <a:lnTo>
                  <a:pt x="4570" y="300"/>
                </a:lnTo>
                <a:lnTo>
                  <a:pt x="4570" y="300"/>
                </a:lnTo>
                <a:close/>
                <a:moveTo>
                  <a:pt x="4735" y="275"/>
                </a:moveTo>
                <a:lnTo>
                  <a:pt x="4740" y="277"/>
                </a:lnTo>
                <a:lnTo>
                  <a:pt x="4742" y="277"/>
                </a:lnTo>
                <a:lnTo>
                  <a:pt x="4746" y="279"/>
                </a:lnTo>
                <a:lnTo>
                  <a:pt x="4748" y="279"/>
                </a:lnTo>
                <a:lnTo>
                  <a:pt x="4752" y="281"/>
                </a:lnTo>
                <a:lnTo>
                  <a:pt x="4752" y="283"/>
                </a:lnTo>
                <a:lnTo>
                  <a:pt x="4756" y="283"/>
                </a:lnTo>
                <a:lnTo>
                  <a:pt x="4767" y="283"/>
                </a:lnTo>
                <a:lnTo>
                  <a:pt x="4775" y="283"/>
                </a:lnTo>
                <a:lnTo>
                  <a:pt x="4779" y="283"/>
                </a:lnTo>
                <a:lnTo>
                  <a:pt x="4786" y="281"/>
                </a:lnTo>
                <a:lnTo>
                  <a:pt x="4790" y="279"/>
                </a:lnTo>
                <a:lnTo>
                  <a:pt x="4790" y="279"/>
                </a:lnTo>
                <a:lnTo>
                  <a:pt x="4792" y="273"/>
                </a:lnTo>
                <a:lnTo>
                  <a:pt x="4792" y="273"/>
                </a:lnTo>
                <a:lnTo>
                  <a:pt x="4790" y="273"/>
                </a:lnTo>
                <a:lnTo>
                  <a:pt x="4790" y="275"/>
                </a:lnTo>
                <a:lnTo>
                  <a:pt x="4788" y="275"/>
                </a:lnTo>
                <a:lnTo>
                  <a:pt x="4788" y="273"/>
                </a:lnTo>
                <a:lnTo>
                  <a:pt x="4786" y="273"/>
                </a:lnTo>
                <a:lnTo>
                  <a:pt x="4781" y="271"/>
                </a:lnTo>
                <a:lnTo>
                  <a:pt x="4775" y="271"/>
                </a:lnTo>
                <a:lnTo>
                  <a:pt x="4767" y="271"/>
                </a:lnTo>
                <a:lnTo>
                  <a:pt x="4765" y="271"/>
                </a:lnTo>
                <a:lnTo>
                  <a:pt x="4761" y="271"/>
                </a:lnTo>
                <a:lnTo>
                  <a:pt x="4758" y="269"/>
                </a:lnTo>
                <a:lnTo>
                  <a:pt x="4758" y="269"/>
                </a:lnTo>
                <a:lnTo>
                  <a:pt x="4758" y="269"/>
                </a:lnTo>
                <a:lnTo>
                  <a:pt x="4758" y="266"/>
                </a:lnTo>
                <a:lnTo>
                  <a:pt x="4758" y="264"/>
                </a:lnTo>
                <a:lnTo>
                  <a:pt x="4744" y="264"/>
                </a:lnTo>
                <a:lnTo>
                  <a:pt x="4744" y="264"/>
                </a:lnTo>
                <a:lnTo>
                  <a:pt x="4737" y="266"/>
                </a:lnTo>
                <a:lnTo>
                  <a:pt x="4735" y="266"/>
                </a:lnTo>
                <a:lnTo>
                  <a:pt x="4733" y="264"/>
                </a:lnTo>
                <a:lnTo>
                  <a:pt x="4733" y="262"/>
                </a:lnTo>
                <a:lnTo>
                  <a:pt x="4731" y="260"/>
                </a:lnTo>
                <a:lnTo>
                  <a:pt x="4729" y="260"/>
                </a:lnTo>
                <a:lnTo>
                  <a:pt x="4727" y="264"/>
                </a:lnTo>
                <a:lnTo>
                  <a:pt x="4727" y="266"/>
                </a:lnTo>
                <a:lnTo>
                  <a:pt x="4725" y="269"/>
                </a:lnTo>
                <a:lnTo>
                  <a:pt x="4725" y="271"/>
                </a:lnTo>
                <a:lnTo>
                  <a:pt x="4733" y="275"/>
                </a:lnTo>
                <a:lnTo>
                  <a:pt x="4735" y="275"/>
                </a:lnTo>
                <a:close/>
                <a:moveTo>
                  <a:pt x="4641" y="308"/>
                </a:moveTo>
                <a:lnTo>
                  <a:pt x="4643" y="308"/>
                </a:lnTo>
                <a:lnTo>
                  <a:pt x="4652" y="306"/>
                </a:lnTo>
                <a:lnTo>
                  <a:pt x="4652" y="304"/>
                </a:lnTo>
                <a:lnTo>
                  <a:pt x="4652" y="300"/>
                </a:lnTo>
                <a:lnTo>
                  <a:pt x="4652" y="300"/>
                </a:lnTo>
                <a:lnTo>
                  <a:pt x="4652" y="298"/>
                </a:lnTo>
                <a:lnTo>
                  <a:pt x="4649" y="298"/>
                </a:lnTo>
                <a:lnTo>
                  <a:pt x="4647" y="298"/>
                </a:lnTo>
                <a:lnTo>
                  <a:pt x="4641" y="298"/>
                </a:lnTo>
                <a:lnTo>
                  <a:pt x="4641" y="298"/>
                </a:lnTo>
                <a:lnTo>
                  <a:pt x="4639" y="300"/>
                </a:lnTo>
                <a:lnTo>
                  <a:pt x="4637" y="300"/>
                </a:lnTo>
                <a:lnTo>
                  <a:pt x="4639" y="306"/>
                </a:lnTo>
                <a:lnTo>
                  <a:pt x="4641" y="308"/>
                </a:lnTo>
                <a:close/>
                <a:moveTo>
                  <a:pt x="4631" y="321"/>
                </a:moveTo>
                <a:lnTo>
                  <a:pt x="4633" y="323"/>
                </a:lnTo>
                <a:lnTo>
                  <a:pt x="4635" y="323"/>
                </a:lnTo>
                <a:lnTo>
                  <a:pt x="4637" y="323"/>
                </a:lnTo>
                <a:lnTo>
                  <a:pt x="4641" y="321"/>
                </a:lnTo>
                <a:lnTo>
                  <a:pt x="4645" y="321"/>
                </a:lnTo>
                <a:lnTo>
                  <a:pt x="4647" y="321"/>
                </a:lnTo>
                <a:lnTo>
                  <a:pt x="4654" y="323"/>
                </a:lnTo>
                <a:lnTo>
                  <a:pt x="4660" y="325"/>
                </a:lnTo>
                <a:lnTo>
                  <a:pt x="4666" y="325"/>
                </a:lnTo>
                <a:lnTo>
                  <a:pt x="4670" y="327"/>
                </a:lnTo>
                <a:lnTo>
                  <a:pt x="4673" y="327"/>
                </a:lnTo>
                <a:lnTo>
                  <a:pt x="4677" y="327"/>
                </a:lnTo>
                <a:lnTo>
                  <a:pt x="4683" y="327"/>
                </a:lnTo>
                <a:lnTo>
                  <a:pt x="4685" y="327"/>
                </a:lnTo>
                <a:lnTo>
                  <a:pt x="4687" y="327"/>
                </a:lnTo>
                <a:lnTo>
                  <a:pt x="4685" y="321"/>
                </a:lnTo>
                <a:lnTo>
                  <a:pt x="4685" y="319"/>
                </a:lnTo>
                <a:lnTo>
                  <a:pt x="4685" y="317"/>
                </a:lnTo>
                <a:lnTo>
                  <a:pt x="4675" y="310"/>
                </a:lnTo>
                <a:lnTo>
                  <a:pt x="4670" y="310"/>
                </a:lnTo>
                <a:lnTo>
                  <a:pt x="4668" y="308"/>
                </a:lnTo>
                <a:lnTo>
                  <a:pt x="4664" y="308"/>
                </a:lnTo>
                <a:lnTo>
                  <a:pt x="4660" y="308"/>
                </a:lnTo>
                <a:lnTo>
                  <a:pt x="4656" y="308"/>
                </a:lnTo>
                <a:lnTo>
                  <a:pt x="4654" y="308"/>
                </a:lnTo>
                <a:lnTo>
                  <a:pt x="4652" y="308"/>
                </a:lnTo>
                <a:lnTo>
                  <a:pt x="4649" y="310"/>
                </a:lnTo>
                <a:lnTo>
                  <a:pt x="4649" y="313"/>
                </a:lnTo>
                <a:lnTo>
                  <a:pt x="4645" y="317"/>
                </a:lnTo>
                <a:lnTo>
                  <a:pt x="4645" y="317"/>
                </a:lnTo>
                <a:lnTo>
                  <a:pt x="4641" y="321"/>
                </a:lnTo>
                <a:lnTo>
                  <a:pt x="4639" y="321"/>
                </a:lnTo>
                <a:lnTo>
                  <a:pt x="4635" y="321"/>
                </a:lnTo>
                <a:lnTo>
                  <a:pt x="4631" y="321"/>
                </a:lnTo>
                <a:close/>
                <a:moveTo>
                  <a:pt x="4593" y="271"/>
                </a:moveTo>
                <a:lnTo>
                  <a:pt x="4595" y="273"/>
                </a:lnTo>
                <a:lnTo>
                  <a:pt x="4599" y="275"/>
                </a:lnTo>
                <a:lnTo>
                  <a:pt x="4601" y="277"/>
                </a:lnTo>
                <a:lnTo>
                  <a:pt x="4603" y="277"/>
                </a:lnTo>
                <a:lnTo>
                  <a:pt x="4605" y="281"/>
                </a:lnTo>
                <a:lnTo>
                  <a:pt x="4608" y="283"/>
                </a:lnTo>
                <a:lnTo>
                  <a:pt x="4608" y="283"/>
                </a:lnTo>
                <a:lnTo>
                  <a:pt x="4620" y="285"/>
                </a:lnTo>
                <a:lnTo>
                  <a:pt x="4620" y="287"/>
                </a:lnTo>
                <a:lnTo>
                  <a:pt x="4622" y="287"/>
                </a:lnTo>
                <a:lnTo>
                  <a:pt x="4624" y="287"/>
                </a:lnTo>
                <a:lnTo>
                  <a:pt x="4626" y="285"/>
                </a:lnTo>
                <a:lnTo>
                  <a:pt x="4629" y="285"/>
                </a:lnTo>
                <a:lnTo>
                  <a:pt x="4629" y="281"/>
                </a:lnTo>
                <a:lnTo>
                  <a:pt x="4629" y="279"/>
                </a:lnTo>
                <a:lnTo>
                  <a:pt x="4631" y="279"/>
                </a:lnTo>
                <a:lnTo>
                  <a:pt x="4631" y="279"/>
                </a:lnTo>
                <a:lnTo>
                  <a:pt x="4633" y="279"/>
                </a:lnTo>
                <a:lnTo>
                  <a:pt x="4637" y="281"/>
                </a:lnTo>
                <a:lnTo>
                  <a:pt x="4639" y="281"/>
                </a:lnTo>
                <a:lnTo>
                  <a:pt x="4643" y="281"/>
                </a:lnTo>
                <a:lnTo>
                  <a:pt x="4645" y="281"/>
                </a:lnTo>
                <a:lnTo>
                  <a:pt x="4656" y="279"/>
                </a:lnTo>
                <a:lnTo>
                  <a:pt x="4658" y="279"/>
                </a:lnTo>
                <a:lnTo>
                  <a:pt x="4662" y="277"/>
                </a:lnTo>
                <a:lnTo>
                  <a:pt x="4664" y="277"/>
                </a:lnTo>
                <a:lnTo>
                  <a:pt x="4666" y="279"/>
                </a:lnTo>
                <a:lnTo>
                  <a:pt x="4668" y="281"/>
                </a:lnTo>
                <a:lnTo>
                  <a:pt x="4668" y="281"/>
                </a:lnTo>
                <a:lnTo>
                  <a:pt x="4670" y="283"/>
                </a:lnTo>
                <a:lnTo>
                  <a:pt x="4673" y="283"/>
                </a:lnTo>
                <a:lnTo>
                  <a:pt x="4675" y="281"/>
                </a:lnTo>
                <a:lnTo>
                  <a:pt x="4677" y="281"/>
                </a:lnTo>
                <a:lnTo>
                  <a:pt x="4681" y="279"/>
                </a:lnTo>
                <a:lnTo>
                  <a:pt x="4679" y="275"/>
                </a:lnTo>
                <a:lnTo>
                  <a:pt x="4675" y="275"/>
                </a:lnTo>
                <a:lnTo>
                  <a:pt x="4675" y="273"/>
                </a:lnTo>
                <a:lnTo>
                  <a:pt x="4668" y="266"/>
                </a:lnTo>
                <a:lnTo>
                  <a:pt x="4668" y="266"/>
                </a:lnTo>
                <a:lnTo>
                  <a:pt x="4666" y="264"/>
                </a:lnTo>
                <a:lnTo>
                  <a:pt x="4666" y="258"/>
                </a:lnTo>
                <a:lnTo>
                  <a:pt x="4668" y="258"/>
                </a:lnTo>
                <a:lnTo>
                  <a:pt x="4673" y="256"/>
                </a:lnTo>
                <a:lnTo>
                  <a:pt x="4679" y="256"/>
                </a:lnTo>
                <a:lnTo>
                  <a:pt x="4679" y="258"/>
                </a:lnTo>
                <a:lnTo>
                  <a:pt x="4679" y="258"/>
                </a:lnTo>
                <a:lnTo>
                  <a:pt x="4677" y="260"/>
                </a:lnTo>
                <a:lnTo>
                  <a:pt x="4675" y="262"/>
                </a:lnTo>
                <a:lnTo>
                  <a:pt x="4675" y="264"/>
                </a:lnTo>
                <a:lnTo>
                  <a:pt x="4675" y="269"/>
                </a:lnTo>
                <a:lnTo>
                  <a:pt x="4677" y="269"/>
                </a:lnTo>
                <a:lnTo>
                  <a:pt x="4679" y="271"/>
                </a:lnTo>
                <a:lnTo>
                  <a:pt x="4681" y="275"/>
                </a:lnTo>
                <a:lnTo>
                  <a:pt x="4685" y="275"/>
                </a:lnTo>
                <a:lnTo>
                  <a:pt x="4689" y="275"/>
                </a:lnTo>
                <a:lnTo>
                  <a:pt x="4693" y="277"/>
                </a:lnTo>
                <a:lnTo>
                  <a:pt x="4698" y="275"/>
                </a:lnTo>
                <a:lnTo>
                  <a:pt x="4700" y="275"/>
                </a:lnTo>
                <a:lnTo>
                  <a:pt x="4706" y="269"/>
                </a:lnTo>
                <a:lnTo>
                  <a:pt x="4706" y="269"/>
                </a:lnTo>
                <a:lnTo>
                  <a:pt x="4704" y="266"/>
                </a:lnTo>
                <a:lnTo>
                  <a:pt x="4706" y="264"/>
                </a:lnTo>
                <a:lnTo>
                  <a:pt x="4708" y="262"/>
                </a:lnTo>
                <a:lnTo>
                  <a:pt x="4714" y="262"/>
                </a:lnTo>
                <a:lnTo>
                  <a:pt x="4712" y="260"/>
                </a:lnTo>
                <a:lnTo>
                  <a:pt x="4712" y="260"/>
                </a:lnTo>
                <a:lnTo>
                  <a:pt x="4689" y="252"/>
                </a:lnTo>
                <a:lnTo>
                  <a:pt x="4687" y="252"/>
                </a:lnTo>
                <a:lnTo>
                  <a:pt x="4683" y="254"/>
                </a:lnTo>
                <a:lnTo>
                  <a:pt x="4683" y="254"/>
                </a:lnTo>
                <a:lnTo>
                  <a:pt x="4679" y="254"/>
                </a:lnTo>
                <a:lnTo>
                  <a:pt x="4675" y="252"/>
                </a:lnTo>
                <a:lnTo>
                  <a:pt x="4673" y="252"/>
                </a:lnTo>
                <a:lnTo>
                  <a:pt x="4664" y="248"/>
                </a:lnTo>
                <a:lnTo>
                  <a:pt x="4662" y="245"/>
                </a:lnTo>
                <a:lnTo>
                  <a:pt x="4658" y="243"/>
                </a:lnTo>
                <a:lnTo>
                  <a:pt x="4656" y="245"/>
                </a:lnTo>
                <a:lnTo>
                  <a:pt x="4652" y="248"/>
                </a:lnTo>
                <a:lnTo>
                  <a:pt x="4649" y="250"/>
                </a:lnTo>
                <a:lnTo>
                  <a:pt x="4649" y="250"/>
                </a:lnTo>
                <a:lnTo>
                  <a:pt x="4649" y="252"/>
                </a:lnTo>
                <a:lnTo>
                  <a:pt x="4649" y="254"/>
                </a:lnTo>
                <a:lnTo>
                  <a:pt x="4649" y="256"/>
                </a:lnTo>
                <a:lnTo>
                  <a:pt x="4649" y="256"/>
                </a:lnTo>
                <a:lnTo>
                  <a:pt x="4649" y="258"/>
                </a:lnTo>
                <a:lnTo>
                  <a:pt x="4647" y="258"/>
                </a:lnTo>
                <a:lnTo>
                  <a:pt x="4645" y="258"/>
                </a:lnTo>
                <a:lnTo>
                  <a:pt x="4645" y="258"/>
                </a:lnTo>
                <a:lnTo>
                  <a:pt x="4643" y="258"/>
                </a:lnTo>
                <a:lnTo>
                  <a:pt x="4643" y="258"/>
                </a:lnTo>
                <a:lnTo>
                  <a:pt x="4641" y="254"/>
                </a:lnTo>
                <a:lnTo>
                  <a:pt x="4639" y="254"/>
                </a:lnTo>
                <a:lnTo>
                  <a:pt x="4639" y="254"/>
                </a:lnTo>
                <a:lnTo>
                  <a:pt x="4637" y="254"/>
                </a:lnTo>
                <a:lnTo>
                  <a:pt x="4633" y="250"/>
                </a:lnTo>
                <a:lnTo>
                  <a:pt x="4629" y="248"/>
                </a:lnTo>
                <a:lnTo>
                  <a:pt x="4624" y="245"/>
                </a:lnTo>
                <a:lnTo>
                  <a:pt x="4622" y="245"/>
                </a:lnTo>
                <a:lnTo>
                  <a:pt x="4622" y="243"/>
                </a:lnTo>
                <a:lnTo>
                  <a:pt x="4620" y="243"/>
                </a:lnTo>
                <a:lnTo>
                  <a:pt x="4618" y="243"/>
                </a:lnTo>
                <a:lnTo>
                  <a:pt x="4614" y="243"/>
                </a:lnTo>
                <a:lnTo>
                  <a:pt x="4610" y="245"/>
                </a:lnTo>
                <a:lnTo>
                  <a:pt x="4608" y="245"/>
                </a:lnTo>
                <a:lnTo>
                  <a:pt x="4608" y="248"/>
                </a:lnTo>
                <a:lnTo>
                  <a:pt x="4608" y="248"/>
                </a:lnTo>
                <a:lnTo>
                  <a:pt x="4603" y="248"/>
                </a:lnTo>
                <a:lnTo>
                  <a:pt x="4601" y="248"/>
                </a:lnTo>
                <a:lnTo>
                  <a:pt x="4601" y="250"/>
                </a:lnTo>
                <a:lnTo>
                  <a:pt x="4599" y="252"/>
                </a:lnTo>
                <a:lnTo>
                  <a:pt x="4601" y="254"/>
                </a:lnTo>
                <a:lnTo>
                  <a:pt x="4603" y="256"/>
                </a:lnTo>
                <a:lnTo>
                  <a:pt x="4597" y="254"/>
                </a:lnTo>
                <a:lnTo>
                  <a:pt x="4597" y="256"/>
                </a:lnTo>
                <a:lnTo>
                  <a:pt x="4595" y="262"/>
                </a:lnTo>
                <a:lnTo>
                  <a:pt x="4597" y="266"/>
                </a:lnTo>
                <a:lnTo>
                  <a:pt x="4595" y="266"/>
                </a:lnTo>
                <a:lnTo>
                  <a:pt x="4593" y="266"/>
                </a:lnTo>
                <a:lnTo>
                  <a:pt x="4591" y="269"/>
                </a:lnTo>
                <a:lnTo>
                  <a:pt x="4593" y="269"/>
                </a:lnTo>
                <a:lnTo>
                  <a:pt x="4593" y="271"/>
                </a:lnTo>
                <a:close/>
                <a:moveTo>
                  <a:pt x="4823" y="245"/>
                </a:moveTo>
                <a:lnTo>
                  <a:pt x="4821" y="243"/>
                </a:lnTo>
                <a:lnTo>
                  <a:pt x="4821" y="243"/>
                </a:lnTo>
                <a:lnTo>
                  <a:pt x="4821" y="243"/>
                </a:lnTo>
                <a:lnTo>
                  <a:pt x="4819" y="243"/>
                </a:lnTo>
                <a:lnTo>
                  <a:pt x="4817" y="243"/>
                </a:lnTo>
                <a:lnTo>
                  <a:pt x="4821" y="245"/>
                </a:lnTo>
                <a:lnTo>
                  <a:pt x="4823" y="245"/>
                </a:lnTo>
                <a:close/>
                <a:moveTo>
                  <a:pt x="4769" y="229"/>
                </a:moveTo>
                <a:lnTo>
                  <a:pt x="4771" y="227"/>
                </a:lnTo>
                <a:lnTo>
                  <a:pt x="4773" y="224"/>
                </a:lnTo>
                <a:lnTo>
                  <a:pt x="4763" y="227"/>
                </a:lnTo>
                <a:lnTo>
                  <a:pt x="4758" y="229"/>
                </a:lnTo>
                <a:lnTo>
                  <a:pt x="4758" y="229"/>
                </a:lnTo>
                <a:lnTo>
                  <a:pt x="4769" y="229"/>
                </a:lnTo>
                <a:lnTo>
                  <a:pt x="4769" y="229"/>
                </a:lnTo>
                <a:close/>
                <a:moveTo>
                  <a:pt x="4934" y="392"/>
                </a:moveTo>
                <a:lnTo>
                  <a:pt x="4937" y="392"/>
                </a:lnTo>
                <a:lnTo>
                  <a:pt x="4934" y="390"/>
                </a:lnTo>
                <a:lnTo>
                  <a:pt x="4934" y="388"/>
                </a:lnTo>
                <a:lnTo>
                  <a:pt x="4932" y="388"/>
                </a:lnTo>
                <a:lnTo>
                  <a:pt x="4932" y="388"/>
                </a:lnTo>
                <a:lnTo>
                  <a:pt x="4932" y="390"/>
                </a:lnTo>
                <a:lnTo>
                  <a:pt x="4932" y="392"/>
                </a:lnTo>
                <a:lnTo>
                  <a:pt x="4934" y="392"/>
                </a:lnTo>
                <a:close/>
                <a:moveTo>
                  <a:pt x="5041" y="419"/>
                </a:moveTo>
                <a:lnTo>
                  <a:pt x="5043" y="419"/>
                </a:lnTo>
                <a:lnTo>
                  <a:pt x="5048" y="422"/>
                </a:lnTo>
                <a:lnTo>
                  <a:pt x="5054" y="424"/>
                </a:lnTo>
                <a:lnTo>
                  <a:pt x="5058" y="424"/>
                </a:lnTo>
                <a:lnTo>
                  <a:pt x="5060" y="424"/>
                </a:lnTo>
                <a:lnTo>
                  <a:pt x="5060" y="422"/>
                </a:lnTo>
                <a:lnTo>
                  <a:pt x="5060" y="419"/>
                </a:lnTo>
                <a:lnTo>
                  <a:pt x="5060" y="419"/>
                </a:lnTo>
                <a:lnTo>
                  <a:pt x="5062" y="419"/>
                </a:lnTo>
                <a:lnTo>
                  <a:pt x="5062" y="417"/>
                </a:lnTo>
                <a:lnTo>
                  <a:pt x="5062" y="417"/>
                </a:lnTo>
                <a:lnTo>
                  <a:pt x="5062" y="415"/>
                </a:lnTo>
                <a:lnTo>
                  <a:pt x="5048" y="413"/>
                </a:lnTo>
                <a:lnTo>
                  <a:pt x="5043" y="413"/>
                </a:lnTo>
                <a:lnTo>
                  <a:pt x="5043" y="413"/>
                </a:lnTo>
                <a:lnTo>
                  <a:pt x="5039" y="415"/>
                </a:lnTo>
                <a:lnTo>
                  <a:pt x="5039" y="415"/>
                </a:lnTo>
                <a:lnTo>
                  <a:pt x="5039" y="417"/>
                </a:lnTo>
                <a:lnTo>
                  <a:pt x="5039" y="417"/>
                </a:lnTo>
                <a:lnTo>
                  <a:pt x="5041" y="419"/>
                </a:lnTo>
                <a:close/>
                <a:moveTo>
                  <a:pt x="5198" y="392"/>
                </a:moveTo>
                <a:lnTo>
                  <a:pt x="5198" y="392"/>
                </a:lnTo>
                <a:lnTo>
                  <a:pt x="5203" y="390"/>
                </a:lnTo>
                <a:lnTo>
                  <a:pt x="5211" y="390"/>
                </a:lnTo>
                <a:lnTo>
                  <a:pt x="5213" y="388"/>
                </a:lnTo>
                <a:lnTo>
                  <a:pt x="5215" y="388"/>
                </a:lnTo>
                <a:lnTo>
                  <a:pt x="5215" y="388"/>
                </a:lnTo>
                <a:lnTo>
                  <a:pt x="5219" y="388"/>
                </a:lnTo>
                <a:lnTo>
                  <a:pt x="5221" y="390"/>
                </a:lnTo>
                <a:lnTo>
                  <a:pt x="5224" y="390"/>
                </a:lnTo>
                <a:lnTo>
                  <a:pt x="5228" y="388"/>
                </a:lnTo>
                <a:lnTo>
                  <a:pt x="5236" y="386"/>
                </a:lnTo>
                <a:lnTo>
                  <a:pt x="5242" y="386"/>
                </a:lnTo>
                <a:lnTo>
                  <a:pt x="5247" y="386"/>
                </a:lnTo>
                <a:lnTo>
                  <a:pt x="5251" y="384"/>
                </a:lnTo>
                <a:lnTo>
                  <a:pt x="5251" y="382"/>
                </a:lnTo>
                <a:lnTo>
                  <a:pt x="5251" y="380"/>
                </a:lnTo>
                <a:lnTo>
                  <a:pt x="5251" y="380"/>
                </a:lnTo>
                <a:lnTo>
                  <a:pt x="5247" y="378"/>
                </a:lnTo>
                <a:lnTo>
                  <a:pt x="5245" y="378"/>
                </a:lnTo>
                <a:lnTo>
                  <a:pt x="5242" y="375"/>
                </a:lnTo>
                <a:lnTo>
                  <a:pt x="5242" y="375"/>
                </a:lnTo>
                <a:lnTo>
                  <a:pt x="5240" y="375"/>
                </a:lnTo>
                <a:lnTo>
                  <a:pt x="5238" y="373"/>
                </a:lnTo>
                <a:lnTo>
                  <a:pt x="5238" y="373"/>
                </a:lnTo>
                <a:lnTo>
                  <a:pt x="5232" y="371"/>
                </a:lnTo>
                <a:lnTo>
                  <a:pt x="5230" y="371"/>
                </a:lnTo>
                <a:lnTo>
                  <a:pt x="5228" y="371"/>
                </a:lnTo>
                <a:lnTo>
                  <a:pt x="5226" y="371"/>
                </a:lnTo>
                <a:lnTo>
                  <a:pt x="5224" y="371"/>
                </a:lnTo>
                <a:lnTo>
                  <a:pt x="5221" y="371"/>
                </a:lnTo>
                <a:lnTo>
                  <a:pt x="5219" y="371"/>
                </a:lnTo>
                <a:lnTo>
                  <a:pt x="5217" y="373"/>
                </a:lnTo>
                <a:lnTo>
                  <a:pt x="5215" y="373"/>
                </a:lnTo>
                <a:lnTo>
                  <a:pt x="5215" y="373"/>
                </a:lnTo>
                <a:lnTo>
                  <a:pt x="5213" y="373"/>
                </a:lnTo>
                <a:lnTo>
                  <a:pt x="5211" y="375"/>
                </a:lnTo>
                <a:lnTo>
                  <a:pt x="5209" y="375"/>
                </a:lnTo>
                <a:lnTo>
                  <a:pt x="5205" y="378"/>
                </a:lnTo>
                <a:lnTo>
                  <a:pt x="5198" y="382"/>
                </a:lnTo>
                <a:lnTo>
                  <a:pt x="5198" y="382"/>
                </a:lnTo>
                <a:lnTo>
                  <a:pt x="5196" y="384"/>
                </a:lnTo>
                <a:lnTo>
                  <a:pt x="5196" y="386"/>
                </a:lnTo>
                <a:lnTo>
                  <a:pt x="5196" y="386"/>
                </a:lnTo>
                <a:lnTo>
                  <a:pt x="5198" y="392"/>
                </a:lnTo>
                <a:close/>
                <a:moveTo>
                  <a:pt x="4061" y="168"/>
                </a:moveTo>
                <a:lnTo>
                  <a:pt x="4061" y="170"/>
                </a:lnTo>
                <a:lnTo>
                  <a:pt x="4059" y="172"/>
                </a:lnTo>
                <a:lnTo>
                  <a:pt x="4059" y="172"/>
                </a:lnTo>
                <a:lnTo>
                  <a:pt x="4059" y="174"/>
                </a:lnTo>
                <a:lnTo>
                  <a:pt x="4056" y="176"/>
                </a:lnTo>
                <a:lnTo>
                  <a:pt x="4056" y="176"/>
                </a:lnTo>
                <a:lnTo>
                  <a:pt x="4052" y="180"/>
                </a:lnTo>
                <a:lnTo>
                  <a:pt x="4050" y="183"/>
                </a:lnTo>
                <a:lnTo>
                  <a:pt x="4048" y="185"/>
                </a:lnTo>
                <a:lnTo>
                  <a:pt x="4046" y="187"/>
                </a:lnTo>
                <a:lnTo>
                  <a:pt x="4048" y="189"/>
                </a:lnTo>
                <a:lnTo>
                  <a:pt x="4050" y="189"/>
                </a:lnTo>
                <a:lnTo>
                  <a:pt x="4054" y="189"/>
                </a:lnTo>
                <a:lnTo>
                  <a:pt x="4059" y="189"/>
                </a:lnTo>
                <a:lnTo>
                  <a:pt x="4065" y="187"/>
                </a:lnTo>
                <a:lnTo>
                  <a:pt x="4071" y="183"/>
                </a:lnTo>
                <a:lnTo>
                  <a:pt x="4073" y="183"/>
                </a:lnTo>
                <a:lnTo>
                  <a:pt x="4082" y="183"/>
                </a:lnTo>
                <a:lnTo>
                  <a:pt x="4088" y="180"/>
                </a:lnTo>
                <a:lnTo>
                  <a:pt x="4094" y="180"/>
                </a:lnTo>
                <a:lnTo>
                  <a:pt x="4094" y="183"/>
                </a:lnTo>
                <a:lnTo>
                  <a:pt x="4096" y="183"/>
                </a:lnTo>
                <a:lnTo>
                  <a:pt x="4096" y="183"/>
                </a:lnTo>
                <a:lnTo>
                  <a:pt x="4100" y="180"/>
                </a:lnTo>
                <a:lnTo>
                  <a:pt x="4111" y="180"/>
                </a:lnTo>
                <a:lnTo>
                  <a:pt x="4119" y="178"/>
                </a:lnTo>
                <a:lnTo>
                  <a:pt x="4121" y="176"/>
                </a:lnTo>
                <a:lnTo>
                  <a:pt x="4126" y="176"/>
                </a:lnTo>
                <a:lnTo>
                  <a:pt x="4126" y="176"/>
                </a:lnTo>
                <a:lnTo>
                  <a:pt x="4134" y="172"/>
                </a:lnTo>
                <a:lnTo>
                  <a:pt x="4134" y="170"/>
                </a:lnTo>
                <a:lnTo>
                  <a:pt x="4134" y="168"/>
                </a:lnTo>
                <a:lnTo>
                  <a:pt x="4132" y="166"/>
                </a:lnTo>
                <a:lnTo>
                  <a:pt x="4132" y="164"/>
                </a:lnTo>
                <a:lnTo>
                  <a:pt x="4132" y="162"/>
                </a:lnTo>
                <a:lnTo>
                  <a:pt x="4130" y="162"/>
                </a:lnTo>
                <a:lnTo>
                  <a:pt x="4128" y="162"/>
                </a:lnTo>
                <a:lnTo>
                  <a:pt x="4124" y="162"/>
                </a:lnTo>
                <a:lnTo>
                  <a:pt x="4121" y="159"/>
                </a:lnTo>
                <a:lnTo>
                  <a:pt x="4121" y="159"/>
                </a:lnTo>
                <a:lnTo>
                  <a:pt x="4121" y="157"/>
                </a:lnTo>
                <a:lnTo>
                  <a:pt x="4119" y="157"/>
                </a:lnTo>
                <a:lnTo>
                  <a:pt x="4115" y="155"/>
                </a:lnTo>
                <a:lnTo>
                  <a:pt x="4115" y="155"/>
                </a:lnTo>
                <a:lnTo>
                  <a:pt x="4113" y="153"/>
                </a:lnTo>
                <a:lnTo>
                  <a:pt x="4111" y="151"/>
                </a:lnTo>
                <a:lnTo>
                  <a:pt x="4109" y="151"/>
                </a:lnTo>
                <a:lnTo>
                  <a:pt x="4107" y="153"/>
                </a:lnTo>
                <a:lnTo>
                  <a:pt x="4103" y="153"/>
                </a:lnTo>
                <a:lnTo>
                  <a:pt x="4100" y="155"/>
                </a:lnTo>
                <a:lnTo>
                  <a:pt x="4098" y="155"/>
                </a:lnTo>
                <a:lnTo>
                  <a:pt x="4098" y="155"/>
                </a:lnTo>
                <a:lnTo>
                  <a:pt x="4096" y="157"/>
                </a:lnTo>
                <a:lnTo>
                  <a:pt x="4094" y="159"/>
                </a:lnTo>
                <a:lnTo>
                  <a:pt x="4092" y="162"/>
                </a:lnTo>
                <a:lnTo>
                  <a:pt x="4092" y="159"/>
                </a:lnTo>
                <a:lnTo>
                  <a:pt x="4096" y="153"/>
                </a:lnTo>
                <a:lnTo>
                  <a:pt x="4096" y="151"/>
                </a:lnTo>
                <a:lnTo>
                  <a:pt x="4098" y="149"/>
                </a:lnTo>
                <a:lnTo>
                  <a:pt x="4098" y="147"/>
                </a:lnTo>
                <a:lnTo>
                  <a:pt x="4100" y="147"/>
                </a:lnTo>
                <a:lnTo>
                  <a:pt x="4100" y="147"/>
                </a:lnTo>
                <a:lnTo>
                  <a:pt x="4100" y="145"/>
                </a:lnTo>
                <a:lnTo>
                  <a:pt x="4096" y="145"/>
                </a:lnTo>
                <a:lnTo>
                  <a:pt x="4092" y="143"/>
                </a:lnTo>
                <a:lnTo>
                  <a:pt x="4090" y="143"/>
                </a:lnTo>
                <a:lnTo>
                  <a:pt x="4088" y="143"/>
                </a:lnTo>
                <a:lnTo>
                  <a:pt x="4088" y="145"/>
                </a:lnTo>
                <a:lnTo>
                  <a:pt x="4088" y="147"/>
                </a:lnTo>
                <a:lnTo>
                  <a:pt x="4090" y="149"/>
                </a:lnTo>
                <a:lnTo>
                  <a:pt x="4088" y="149"/>
                </a:lnTo>
                <a:lnTo>
                  <a:pt x="4086" y="149"/>
                </a:lnTo>
                <a:lnTo>
                  <a:pt x="4084" y="147"/>
                </a:lnTo>
                <a:lnTo>
                  <a:pt x="4084" y="145"/>
                </a:lnTo>
                <a:lnTo>
                  <a:pt x="4082" y="145"/>
                </a:lnTo>
                <a:lnTo>
                  <a:pt x="4080" y="145"/>
                </a:lnTo>
                <a:lnTo>
                  <a:pt x="4080" y="145"/>
                </a:lnTo>
                <a:lnTo>
                  <a:pt x="4080" y="147"/>
                </a:lnTo>
                <a:lnTo>
                  <a:pt x="4080" y="149"/>
                </a:lnTo>
                <a:lnTo>
                  <a:pt x="4075" y="149"/>
                </a:lnTo>
                <a:lnTo>
                  <a:pt x="4073" y="149"/>
                </a:lnTo>
                <a:lnTo>
                  <a:pt x="4073" y="151"/>
                </a:lnTo>
                <a:lnTo>
                  <a:pt x="4071" y="153"/>
                </a:lnTo>
                <a:lnTo>
                  <a:pt x="4071" y="153"/>
                </a:lnTo>
                <a:lnTo>
                  <a:pt x="4071" y="155"/>
                </a:lnTo>
                <a:lnTo>
                  <a:pt x="4071" y="155"/>
                </a:lnTo>
                <a:lnTo>
                  <a:pt x="4069" y="157"/>
                </a:lnTo>
                <a:lnTo>
                  <a:pt x="4069" y="159"/>
                </a:lnTo>
                <a:lnTo>
                  <a:pt x="4069" y="159"/>
                </a:lnTo>
                <a:lnTo>
                  <a:pt x="4069" y="162"/>
                </a:lnTo>
                <a:lnTo>
                  <a:pt x="4071" y="164"/>
                </a:lnTo>
                <a:lnTo>
                  <a:pt x="4069" y="164"/>
                </a:lnTo>
                <a:lnTo>
                  <a:pt x="4065" y="164"/>
                </a:lnTo>
                <a:lnTo>
                  <a:pt x="4065" y="164"/>
                </a:lnTo>
                <a:lnTo>
                  <a:pt x="4063" y="164"/>
                </a:lnTo>
                <a:lnTo>
                  <a:pt x="4061" y="166"/>
                </a:lnTo>
                <a:lnTo>
                  <a:pt x="4061" y="168"/>
                </a:lnTo>
                <a:close/>
                <a:moveTo>
                  <a:pt x="4943" y="434"/>
                </a:moveTo>
                <a:lnTo>
                  <a:pt x="4943" y="436"/>
                </a:lnTo>
                <a:lnTo>
                  <a:pt x="4943" y="436"/>
                </a:lnTo>
                <a:lnTo>
                  <a:pt x="4945" y="436"/>
                </a:lnTo>
                <a:lnTo>
                  <a:pt x="4947" y="438"/>
                </a:lnTo>
                <a:lnTo>
                  <a:pt x="4947" y="438"/>
                </a:lnTo>
                <a:lnTo>
                  <a:pt x="4947" y="440"/>
                </a:lnTo>
                <a:lnTo>
                  <a:pt x="4947" y="440"/>
                </a:lnTo>
                <a:lnTo>
                  <a:pt x="4947" y="440"/>
                </a:lnTo>
                <a:lnTo>
                  <a:pt x="4947" y="438"/>
                </a:lnTo>
                <a:lnTo>
                  <a:pt x="4947" y="438"/>
                </a:lnTo>
                <a:lnTo>
                  <a:pt x="4945" y="436"/>
                </a:lnTo>
                <a:lnTo>
                  <a:pt x="4945" y="434"/>
                </a:lnTo>
                <a:lnTo>
                  <a:pt x="4945" y="430"/>
                </a:lnTo>
                <a:lnTo>
                  <a:pt x="4945" y="430"/>
                </a:lnTo>
                <a:lnTo>
                  <a:pt x="4945" y="428"/>
                </a:lnTo>
                <a:lnTo>
                  <a:pt x="4947" y="428"/>
                </a:lnTo>
                <a:lnTo>
                  <a:pt x="4949" y="426"/>
                </a:lnTo>
                <a:lnTo>
                  <a:pt x="4949" y="424"/>
                </a:lnTo>
                <a:lnTo>
                  <a:pt x="4947" y="422"/>
                </a:lnTo>
                <a:lnTo>
                  <a:pt x="4947" y="422"/>
                </a:lnTo>
                <a:lnTo>
                  <a:pt x="4947" y="424"/>
                </a:lnTo>
                <a:lnTo>
                  <a:pt x="4945" y="424"/>
                </a:lnTo>
                <a:lnTo>
                  <a:pt x="4941" y="426"/>
                </a:lnTo>
                <a:lnTo>
                  <a:pt x="4941" y="428"/>
                </a:lnTo>
                <a:lnTo>
                  <a:pt x="4943" y="430"/>
                </a:lnTo>
                <a:lnTo>
                  <a:pt x="4943" y="434"/>
                </a:lnTo>
                <a:close/>
                <a:moveTo>
                  <a:pt x="4603" y="371"/>
                </a:moveTo>
                <a:lnTo>
                  <a:pt x="4597" y="371"/>
                </a:lnTo>
                <a:lnTo>
                  <a:pt x="4595" y="371"/>
                </a:lnTo>
                <a:lnTo>
                  <a:pt x="4595" y="371"/>
                </a:lnTo>
                <a:lnTo>
                  <a:pt x="4593" y="373"/>
                </a:lnTo>
                <a:lnTo>
                  <a:pt x="4593" y="373"/>
                </a:lnTo>
                <a:lnTo>
                  <a:pt x="4593" y="373"/>
                </a:lnTo>
                <a:lnTo>
                  <a:pt x="4597" y="375"/>
                </a:lnTo>
                <a:lnTo>
                  <a:pt x="4597" y="375"/>
                </a:lnTo>
                <a:lnTo>
                  <a:pt x="4599" y="373"/>
                </a:lnTo>
                <a:lnTo>
                  <a:pt x="4599" y="373"/>
                </a:lnTo>
                <a:lnTo>
                  <a:pt x="4599" y="375"/>
                </a:lnTo>
                <a:lnTo>
                  <a:pt x="4601" y="375"/>
                </a:lnTo>
                <a:lnTo>
                  <a:pt x="4603" y="375"/>
                </a:lnTo>
                <a:lnTo>
                  <a:pt x="4605" y="373"/>
                </a:lnTo>
                <a:lnTo>
                  <a:pt x="4605" y="373"/>
                </a:lnTo>
                <a:lnTo>
                  <a:pt x="4605" y="371"/>
                </a:lnTo>
                <a:lnTo>
                  <a:pt x="4603" y="371"/>
                </a:lnTo>
                <a:close/>
                <a:moveTo>
                  <a:pt x="4165" y="208"/>
                </a:moveTo>
                <a:lnTo>
                  <a:pt x="4165" y="208"/>
                </a:lnTo>
                <a:lnTo>
                  <a:pt x="4163" y="208"/>
                </a:lnTo>
                <a:lnTo>
                  <a:pt x="4161" y="210"/>
                </a:lnTo>
                <a:lnTo>
                  <a:pt x="4161" y="212"/>
                </a:lnTo>
                <a:lnTo>
                  <a:pt x="4163" y="212"/>
                </a:lnTo>
                <a:lnTo>
                  <a:pt x="4168" y="210"/>
                </a:lnTo>
                <a:lnTo>
                  <a:pt x="4168" y="210"/>
                </a:lnTo>
                <a:lnTo>
                  <a:pt x="4168" y="208"/>
                </a:lnTo>
                <a:lnTo>
                  <a:pt x="4165" y="208"/>
                </a:lnTo>
                <a:close/>
                <a:moveTo>
                  <a:pt x="4233" y="233"/>
                </a:moveTo>
                <a:lnTo>
                  <a:pt x="4235" y="233"/>
                </a:lnTo>
                <a:lnTo>
                  <a:pt x="4237" y="233"/>
                </a:lnTo>
                <a:lnTo>
                  <a:pt x="4239" y="235"/>
                </a:lnTo>
                <a:lnTo>
                  <a:pt x="4239" y="235"/>
                </a:lnTo>
                <a:lnTo>
                  <a:pt x="4239" y="233"/>
                </a:lnTo>
                <a:lnTo>
                  <a:pt x="4239" y="233"/>
                </a:lnTo>
                <a:lnTo>
                  <a:pt x="4239" y="233"/>
                </a:lnTo>
                <a:lnTo>
                  <a:pt x="4239" y="231"/>
                </a:lnTo>
                <a:lnTo>
                  <a:pt x="4237" y="231"/>
                </a:lnTo>
                <a:lnTo>
                  <a:pt x="4237" y="229"/>
                </a:lnTo>
                <a:lnTo>
                  <a:pt x="4235" y="231"/>
                </a:lnTo>
                <a:lnTo>
                  <a:pt x="4230" y="229"/>
                </a:lnTo>
                <a:lnTo>
                  <a:pt x="4230" y="229"/>
                </a:lnTo>
                <a:lnTo>
                  <a:pt x="4230" y="231"/>
                </a:lnTo>
                <a:lnTo>
                  <a:pt x="4233" y="233"/>
                </a:lnTo>
                <a:close/>
                <a:moveTo>
                  <a:pt x="4147" y="180"/>
                </a:moveTo>
                <a:lnTo>
                  <a:pt x="4151" y="180"/>
                </a:lnTo>
                <a:lnTo>
                  <a:pt x="4151" y="180"/>
                </a:lnTo>
                <a:lnTo>
                  <a:pt x="4153" y="180"/>
                </a:lnTo>
                <a:lnTo>
                  <a:pt x="4153" y="180"/>
                </a:lnTo>
                <a:lnTo>
                  <a:pt x="4153" y="178"/>
                </a:lnTo>
                <a:lnTo>
                  <a:pt x="4153" y="178"/>
                </a:lnTo>
                <a:lnTo>
                  <a:pt x="4153" y="178"/>
                </a:lnTo>
                <a:lnTo>
                  <a:pt x="4151" y="176"/>
                </a:lnTo>
                <a:lnTo>
                  <a:pt x="4149" y="178"/>
                </a:lnTo>
                <a:lnTo>
                  <a:pt x="4144" y="180"/>
                </a:lnTo>
                <a:lnTo>
                  <a:pt x="4144" y="180"/>
                </a:lnTo>
                <a:lnTo>
                  <a:pt x="4144" y="183"/>
                </a:lnTo>
                <a:lnTo>
                  <a:pt x="4147" y="180"/>
                </a:lnTo>
                <a:close/>
                <a:moveTo>
                  <a:pt x="4149" y="183"/>
                </a:moveTo>
                <a:lnTo>
                  <a:pt x="4157" y="185"/>
                </a:lnTo>
                <a:lnTo>
                  <a:pt x="4163" y="185"/>
                </a:lnTo>
                <a:lnTo>
                  <a:pt x="4165" y="187"/>
                </a:lnTo>
                <a:lnTo>
                  <a:pt x="4168" y="185"/>
                </a:lnTo>
                <a:lnTo>
                  <a:pt x="4168" y="185"/>
                </a:lnTo>
                <a:lnTo>
                  <a:pt x="4165" y="183"/>
                </a:lnTo>
                <a:lnTo>
                  <a:pt x="4165" y="183"/>
                </a:lnTo>
                <a:lnTo>
                  <a:pt x="4151" y="183"/>
                </a:lnTo>
                <a:lnTo>
                  <a:pt x="4149" y="183"/>
                </a:lnTo>
                <a:close/>
                <a:moveTo>
                  <a:pt x="3707" y="321"/>
                </a:moveTo>
                <a:lnTo>
                  <a:pt x="3707" y="321"/>
                </a:lnTo>
                <a:lnTo>
                  <a:pt x="3709" y="319"/>
                </a:lnTo>
                <a:lnTo>
                  <a:pt x="3709" y="319"/>
                </a:lnTo>
                <a:lnTo>
                  <a:pt x="3709" y="317"/>
                </a:lnTo>
                <a:lnTo>
                  <a:pt x="3702" y="319"/>
                </a:lnTo>
                <a:lnTo>
                  <a:pt x="3700" y="321"/>
                </a:lnTo>
                <a:lnTo>
                  <a:pt x="3698" y="321"/>
                </a:lnTo>
                <a:lnTo>
                  <a:pt x="3702" y="321"/>
                </a:lnTo>
                <a:lnTo>
                  <a:pt x="3707" y="321"/>
                </a:lnTo>
                <a:close/>
                <a:moveTo>
                  <a:pt x="4578" y="266"/>
                </a:moveTo>
                <a:lnTo>
                  <a:pt x="4578" y="264"/>
                </a:lnTo>
                <a:lnTo>
                  <a:pt x="4578" y="262"/>
                </a:lnTo>
                <a:lnTo>
                  <a:pt x="4578" y="262"/>
                </a:lnTo>
                <a:lnTo>
                  <a:pt x="4580" y="260"/>
                </a:lnTo>
                <a:lnTo>
                  <a:pt x="4580" y="260"/>
                </a:lnTo>
                <a:lnTo>
                  <a:pt x="4576" y="258"/>
                </a:lnTo>
                <a:lnTo>
                  <a:pt x="4576" y="256"/>
                </a:lnTo>
                <a:lnTo>
                  <a:pt x="4574" y="254"/>
                </a:lnTo>
                <a:lnTo>
                  <a:pt x="4574" y="252"/>
                </a:lnTo>
                <a:lnTo>
                  <a:pt x="4572" y="256"/>
                </a:lnTo>
                <a:lnTo>
                  <a:pt x="4572" y="256"/>
                </a:lnTo>
                <a:lnTo>
                  <a:pt x="4572" y="258"/>
                </a:lnTo>
                <a:lnTo>
                  <a:pt x="4572" y="260"/>
                </a:lnTo>
                <a:lnTo>
                  <a:pt x="4572" y="262"/>
                </a:lnTo>
                <a:lnTo>
                  <a:pt x="4570" y="264"/>
                </a:lnTo>
                <a:lnTo>
                  <a:pt x="4570" y="266"/>
                </a:lnTo>
                <a:lnTo>
                  <a:pt x="4574" y="266"/>
                </a:lnTo>
                <a:lnTo>
                  <a:pt x="4578" y="266"/>
                </a:lnTo>
                <a:close/>
                <a:moveTo>
                  <a:pt x="4411" y="310"/>
                </a:moveTo>
                <a:lnTo>
                  <a:pt x="4413" y="310"/>
                </a:lnTo>
                <a:lnTo>
                  <a:pt x="4413" y="308"/>
                </a:lnTo>
                <a:lnTo>
                  <a:pt x="4413" y="308"/>
                </a:lnTo>
                <a:lnTo>
                  <a:pt x="4413" y="308"/>
                </a:lnTo>
                <a:lnTo>
                  <a:pt x="4411" y="306"/>
                </a:lnTo>
                <a:lnTo>
                  <a:pt x="4409" y="308"/>
                </a:lnTo>
                <a:lnTo>
                  <a:pt x="4409" y="308"/>
                </a:lnTo>
                <a:lnTo>
                  <a:pt x="4409" y="308"/>
                </a:lnTo>
                <a:lnTo>
                  <a:pt x="4411" y="310"/>
                </a:lnTo>
                <a:close/>
                <a:moveTo>
                  <a:pt x="4346" y="331"/>
                </a:moveTo>
                <a:lnTo>
                  <a:pt x="4350" y="331"/>
                </a:lnTo>
                <a:lnTo>
                  <a:pt x="4350" y="331"/>
                </a:lnTo>
                <a:lnTo>
                  <a:pt x="4348" y="329"/>
                </a:lnTo>
                <a:lnTo>
                  <a:pt x="4346" y="329"/>
                </a:lnTo>
                <a:lnTo>
                  <a:pt x="4344" y="329"/>
                </a:lnTo>
                <a:lnTo>
                  <a:pt x="4341" y="329"/>
                </a:lnTo>
                <a:lnTo>
                  <a:pt x="4344" y="331"/>
                </a:lnTo>
                <a:lnTo>
                  <a:pt x="4346" y="331"/>
                </a:lnTo>
                <a:close/>
                <a:moveTo>
                  <a:pt x="1456" y="717"/>
                </a:moveTo>
                <a:lnTo>
                  <a:pt x="1456" y="717"/>
                </a:lnTo>
                <a:lnTo>
                  <a:pt x="1456" y="717"/>
                </a:lnTo>
                <a:lnTo>
                  <a:pt x="1456" y="717"/>
                </a:lnTo>
                <a:lnTo>
                  <a:pt x="1456" y="715"/>
                </a:lnTo>
                <a:lnTo>
                  <a:pt x="1456" y="715"/>
                </a:lnTo>
                <a:lnTo>
                  <a:pt x="1456" y="715"/>
                </a:lnTo>
                <a:lnTo>
                  <a:pt x="1456" y="713"/>
                </a:lnTo>
                <a:lnTo>
                  <a:pt x="1454" y="713"/>
                </a:lnTo>
                <a:lnTo>
                  <a:pt x="1454" y="715"/>
                </a:lnTo>
                <a:lnTo>
                  <a:pt x="1454" y="715"/>
                </a:lnTo>
                <a:lnTo>
                  <a:pt x="1456" y="715"/>
                </a:lnTo>
                <a:lnTo>
                  <a:pt x="1454" y="717"/>
                </a:lnTo>
                <a:lnTo>
                  <a:pt x="1456" y="717"/>
                </a:lnTo>
                <a:close/>
                <a:moveTo>
                  <a:pt x="3264" y="105"/>
                </a:moveTo>
                <a:lnTo>
                  <a:pt x="3269" y="107"/>
                </a:lnTo>
                <a:lnTo>
                  <a:pt x="3273" y="105"/>
                </a:lnTo>
                <a:lnTo>
                  <a:pt x="3275" y="107"/>
                </a:lnTo>
                <a:lnTo>
                  <a:pt x="3275" y="109"/>
                </a:lnTo>
                <a:lnTo>
                  <a:pt x="3277" y="109"/>
                </a:lnTo>
                <a:lnTo>
                  <a:pt x="3279" y="109"/>
                </a:lnTo>
                <a:lnTo>
                  <a:pt x="3281" y="109"/>
                </a:lnTo>
                <a:lnTo>
                  <a:pt x="3283" y="107"/>
                </a:lnTo>
                <a:lnTo>
                  <a:pt x="3283" y="105"/>
                </a:lnTo>
                <a:lnTo>
                  <a:pt x="3290" y="105"/>
                </a:lnTo>
                <a:lnTo>
                  <a:pt x="3292" y="105"/>
                </a:lnTo>
                <a:lnTo>
                  <a:pt x="3292" y="103"/>
                </a:lnTo>
                <a:lnTo>
                  <a:pt x="3294" y="105"/>
                </a:lnTo>
                <a:lnTo>
                  <a:pt x="3294" y="101"/>
                </a:lnTo>
                <a:lnTo>
                  <a:pt x="3296" y="101"/>
                </a:lnTo>
                <a:lnTo>
                  <a:pt x="3298" y="99"/>
                </a:lnTo>
                <a:lnTo>
                  <a:pt x="3298" y="99"/>
                </a:lnTo>
                <a:lnTo>
                  <a:pt x="3300" y="99"/>
                </a:lnTo>
                <a:lnTo>
                  <a:pt x="3304" y="103"/>
                </a:lnTo>
                <a:lnTo>
                  <a:pt x="3313" y="103"/>
                </a:lnTo>
                <a:lnTo>
                  <a:pt x="3313" y="103"/>
                </a:lnTo>
                <a:lnTo>
                  <a:pt x="3313" y="101"/>
                </a:lnTo>
                <a:lnTo>
                  <a:pt x="3311" y="99"/>
                </a:lnTo>
                <a:lnTo>
                  <a:pt x="3311" y="97"/>
                </a:lnTo>
                <a:lnTo>
                  <a:pt x="3308" y="97"/>
                </a:lnTo>
                <a:lnTo>
                  <a:pt x="3306" y="97"/>
                </a:lnTo>
                <a:lnTo>
                  <a:pt x="3302" y="97"/>
                </a:lnTo>
                <a:lnTo>
                  <a:pt x="3296" y="97"/>
                </a:lnTo>
                <a:lnTo>
                  <a:pt x="3294" y="97"/>
                </a:lnTo>
                <a:lnTo>
                  <a:pt x="3290" y="97"/>
                </a:lnTo>
                <a:lnTo>
                  <a:pt x="3285" y="99"/>
                </a:lnTo>
                <a:lnTo>
                  <a:pt x="3279" y="101"/>
                </a:lnTo>
                <a:lnTo>
                  <a:pt x="3262" y="103"/>
                </a:lnTo>
                <a:lnTo>
                  <a:pt x="3258" y="105"/>
                </a:lnTo>
                <a:lnTo>
                  <a:pt x="3262" y="105"/>
                </a:lnTo>
                <a:lnTo>
                  <a:pt x="3264" y="105"/>
                </a:lnTo>
                <a:close/>
                <a:moveTo>
                  <a:pt x="3319" y="107"/>
                </a:moveTo>
                <a:lnTo>
                  <a:pt x="3313" y="107"/>
                </a:lnTo>
                <a:lnTo>
                  <a:pt x="3311" y="105"/>
                </a:lnTo>
                <a:lnTo>
                  <a:pt x="3308" y="105"/>
                </a:lnTo>
                <a:lnTo>
                  <a:pt x="3308" y="105"/>
                </a:lnTo>
                <a:lnTo>
                  <a:pt x="3306" y="107"/>
                </a:lnTo>
                <a:lnTo>
                  <a:pt x="3302" y="107"/>
                </a:lnTo>
                <a:lnTo>
                  <a:pt x="3298" y="107"/>
                </a:lnTo>
                <a:lnTo>
                  <a:pt x="3294" y="109"/>
                </a:lnTo>
                <a:lnTo>
                  <a:pt x="3283" y="113"/>
                </a:lnTo>
                <a:lnTo>
                  <a:pt x="3285" y="115"/>
                </a:lnTo>
                <a:lnTo>
                  <a:pt x="3285" y="115"/>
                </a:lnTo>
                <a:lnTo>
                  <a:pt x="3288" y="118"/>
                </a:lnTo>
                <a:lnTo>
                  <a:pt x="3292" y="118"/>
                </a:lnTo>
                <a:lnTo>
                  <a:pt x="3294" y="118"/>
                </a:lnTo>
                <a:lnTo>
                  <a:pt x="3296" y="118"/>
                </a:lnTo>
                <a:lnTo>
                  <a:pt x="3298" y="115"/>
                </a:lnTo>
                <a:lnTo>
                  <a:pt x="3302" y="115"/>
                </a:lnTo>
                <a:lnTo>
                  <a:pt x="3302" y="118"/>
                </a:lnTo>
                <a:lnTo>
                  <a:pt x="3300" y="120"/>
                </a:lnTo>
                <a:lnTo>
                  <a:pt x="3298" y="120"/>
                </a:lnTo>
                <a:lnTo>
                  <a:pt x="3300" y="122"/>
                </a:lnTo>
                <a:lnTo>
                  <a:pt x="3302" y="122"/>
                </a:lnTo>
                <a:lnTo>
                  <a:pt x="3304" y="122"/>
                </a:lnTo>
                <a:lnTo>
                  <a:pt x="3304" y="120"/>
                </a:lnTo>
                <a:lnTo>
                  <a:pt x="3306" y="120"/>
                </a:lnTo>
                <a:lnTo>
                  <a:pt x="3308" y="122"/>
                </a:lnTo>
                <a:lnTo>
                  <a:pt x="3311" y="120"/>
                </a:lnTo>
                <a:lnTo>
                  <a:pt x="3311" y="120"/>
                </a:lnTo>
                <a:lnTo>
                  <a:pt x="3311" y="118"/>
                </a:lnTo>
                <a:lnTo>
                  <a:pt x="3311" y="118"/>
                </a:lnTo>
                <a:lnTo>
                  <a:pt x="3315" y="120"/>
                </a:lnTo>
                <a:lnTo>
                  <a:pt x="3317" y="120"/>
                </a:lnTo>
                <a:lnTo>
                  <a:pt x="3317" y="120"/>
                </a:lnTo>
                <a:lnTo>
                  <a:pt x="3317" y="118"/>
                </a:lnTo>
                <a:lnTo>
                  <a:pt x="3317" y="115"/>
                </a:lnTo>
                <a:lnTo>
                  <a:pt x="3317" y="115"/>
                </a:lnTo>
                <a:lnTo>
                  <a:pt x="3317" y="115"/>
                </a:lnTo>
                <a:lnTo>
                  <a:pt x="3313" y="115"/>
                </a:lnTo>
                <a:lnTo>
                  <a:pt x="3313" y="113"/>
                </a:lnTo>
                <a:lnTo>
                  <a:pt x="3315" y="113"/>
                </a:lnTo>
                <a:lnTo>
                  <a:pt x="3317" y="111"/>
                </a:lnTo>
                <a:lnTo>
                  <a:pt x="3325" y="111"/>
                </a:lnTo>
                <a:lnTo>
                  <a:pt x="3329" y="109"/>
                </a:lnTo>
                <a:lnTo>
                  <a:pt x="3329" y="109"/>
                </a:lnTo>
                <a:lnTo>
                  <a:pt x="3329" y="107"/>
                </a:lnTo>
                <a:lnTo>
                  <a:pt x="3336" y="107"/>
                </a:lnTo>
                <a:lnTo>
                  <a:pt x="3346" y="107"/>
                </a:lnTo>
                <a:lnTo>
                  <a:pt x="3348" y="105"/>
                </a:lnTo>
                <a:lnTo>
                  <a:pt x="3357" y="101"/>
                </a:lnTo>
                <a:lnTo>
                  <a:pt x="3355" y="99"/>
                </a:lnTo>
                <a:lnTo>
                  <a:pt x="3352" y="99"/>
                </a:lnTo>
                <a:lnTo>
                  <a:pt x="3346" y="95"/>
                </a:lnTo>
                <a:lnTo>
                  <a:pt x="3344" y="95"/>
                </a:lnTo>
                <a:lnTo>
                  <a:pt x="3338" y="95"/>
                </a:lnTo>
                <a:lnTo>
                  <a:pt x="3336" y="92"/>
                </a:lnTo>
                <a:lnTo>
                  <a:pt x="3334" y="95"/>
                </a:lnTo>
                <a:lnTo>
                  <a:pt x="3325" y="95"/>
                </a:lnTo>
                <a:lnTo>
                  <a:pt x="3321" y="97"/>
                </a:lnTo>
                <a:lnTo>
                  <a:pt x="3319" y="101"/>
                </a:lnTo>
                <a:lnTo>
                  <a:pt x="3321" y="103"/>
                </a:lnTo>
                <a:lnTo>
                  <a:pt x="3321" y="105"/>
                </a:lnTo>
                <a:lnTo>
                  <a:pt x="3319" y="107"/>
                </a:lnTo>
                <a:close/>
                <a:moveTo>
                  <a:pt x="3227" y="495"/>
                </a:moveTo>
                <a:lnTo>
                  <a:pt x="3227" y="495"/>
                </a:lnTo>
                <a:lnTo>
                  <a:pt x="3227" y="495"/>
                </a:lnTo>
                <a:lnTo>
                  <a:pt x="3225" y="493"/>
                </a:lnTo>
                <a:lnTo>
                  <a:pt x="3225" y="493"/>
                </a:lnTo>
                <a:lnTo>
                  <a:pt x="3223" y="493"/>
                </a:lnTo>
                <a:lnTo>
                  <a:pt x="3223" y="493"/>
                </a:lnTo>
                <a:lnTo>
                  <a:pt x="3223" y="495"/>
                </a:lnTo>
                <a:lnTo>
                  <a:pt x="3227" y="495"/>
                </a:lnTo>
                <a:close/>
                <a:moveTo>
                  <a:pt x="3078" y="120"/>
                </a:moveTo>
                <a:lnTo>
                  <a:pt x="3095" y="118"/>
                </a:lnTo>
                <a:lnTo>
                  <a:pt x="3095" y="118"/>
                </a:lnTo>
                <a:lnTo>
                  <a:pt x="3091" y="115"/>
                </a:lnTo>
                <a:lnTo>
                  <a:pt x="3086" y="118"/>
                </a:lnTo>
                <a:lnTo>
                  <a:pt x="3086" y="118"/>
                </a:lnTo>
                <a:lnTo>
                  <a:pt x="3063" y="120"/>
                </a:lnTo>
                <a:lnTo>
                  <a:pt x="3065" y="122"/>
                </a:lnTo>
                <a:lnTo>
                  <a:pt x="3078" y="120"/>
                </a:lnTo>
                <a:close/>
                <a:moveTo>
                  <a:pt x="3378" y="380"/>
                </a:moveTo>
                <a:lnTo>
                  <a:pt x="3378" y="380"/>
                </a:lnTo>
                <a:lnTo>
                  <a:pt x="3378" y="380"/>
                </a:lnTo>
                <a:lnTo>
                  <a:pt x="3378" y="380"/>
                </a:lnTo>
                <a:close/>
                <a:moveTo>
                  <a:pt x="3317" y="426"/>
                </a:moveTo>
                <a:lnTo>
                  <a:pt x="3315" y="426"/>
                </a:lnTo>
                <a:lnTo>
                  <a:pt x="3313" y="428"/>
                </a:lnTo>
                <a:lnTo>
                  <a:pt x="3308" y="430"/>
                </a:lnTo>
                <a:lnTo>
                  <a:pt x="3308" y="432"/>
                </a:lnTo>
                <a:lnTo>
                  <a:pt x="3306" y="434"/>
                </a:lnTo>
                <a:lnTo>
                  <a:pt x="3306" y="436"/>
                </a:lnTo>
                <a:lnTo>
                  <a:pt x="3306" y="436"/>
                </a:lnTo>
                <a:lnTo>
                  <a:pt x="3306" y="438"/>
                </a:lnTo>
                <a:lnTo>
                  <a:pt x="3308" y="440"/>
                </a:lnTo>
                <a:lnTo>
                  <a:pt x="3308" y="443"/>
                </a:lnTo>
                <a:lnTo>
                  <a:pt x="3313" y="445"/>
                </a:lnTo>
                <a:lnTo>
                  <a:pt x="3317" y="445"/>
                </a:lnTo>
                <a:lnTo>
                  <a:pt x="3321" y="445"/>
                </a:lnTo>
                <a:lnTo>
                  <a:pt x="3327" y="443"/>
                </a:lnTo>
                <a:lnTo>
                  <a:pt x="3329" y="438"/>
                </a:lnTo>
                <a:lnTo>
                  <a:pt x="3332" y="436"/>
                </a:lnTo>
                <a:lnTo>
                  <a:pt x="3334" y="434"/>
                </a:lnTo>
                <a:lnTo>
                  <a:pt x="3334" y="436"/>
                </a:lnTo>
                <a:lnTo>
                  <a:pt x="3334" y="438"/>
                </a:lnTo>
                <a:lnTo>
                  <a:pt x="3336" y="436"/>
                </a:lnTo>
                <a:lnTo>
                  <a:pt x="3336" y="436"/>
                </a:lnTo>
                <a:lnTo>
                  <a:pt x="3336" y="434"/>
                </a:lnTo>
                <a:lnTo>
                  <a:pt x="3334" y="432"/>
                </a:lnTo>
                <a:lnTo>
                  <a:pt x="3332" y="430"/>
                </a:lnTo>
                <a:lnTo>
                  <a:pt x="3321" y="426"/>
                </a:lnTo>
                <a:lnTo>
                  <a:pt x="3317" y="426"/>
                </a:lnTo>
                <a:close/>
                <a:moveTo>
                  <a:pt x="3021" y="159"/>
                </a:moveTo>
                <a:lnTo>
                  <a:pt x="3026" y="159"/>
                </a:lnTo>
                <a:lnTo>
                  <a:pt x="3032" y="162"/>
                </a:lnTo>
                <a:lnTo>
                  <a:pt x="3038" y="159"/>
                </a:lnTo>
                <a:lnTo>
                  <a:pt x="3038" y="159"/>
                </a:lnTo>
                <a:lnTo>
                  <a:pt x="3032" y="159"/>
                </a:lnTo>
                <a:lnTo>
                  <a:pt x="3028" y="159"/>
                </a:lnTo>
                <a:lnTo>
                  <a:pt x="3026" y="157"/>
                </a:lnTo>
                <a:lnTo>
                  <a:pt x="3021" y="157"/>
                </a:lnTo>
                <a:lnTo>
                  <a:pt x="3019" y="157"/>
                </a:lnTo>
                <a:lnTo>
                  <a:pt x="3019" y="159"/>
                </a:lnTo>
                <a:lnTo>
                  <a:pt x="3015" y="159"/>
                </a:lnTo>
                <a:lnTo>
                  <a:pt x="3011" y="162"/>
                </a:lnTo>
                <a:lnTo>
                  <a:pt x="3013" y="162"/>
                </a:lnTo>
                <a:lnTo>
                  <a:pt x="3021" y="159"/>
                </a:lnTo>
                <a:close/>
                <a:moveTo>
                  <a:pt x="3378" y="382"/>
                </a:moveTo>
                <a:lnTo>
                  <a:pt x="3378" y="382"/>
                </a:lnTo>
                <a:lnTo>
                  <a:pt x="3378" y="380"/>
                </a:lnTo>
                <a:lnTo>
                  <a:pt x="3378" y="380"/>
                </a:lnTo>
                <a:lnTo>
                  <a:pt x="3376" y="380"/>
                </a:lnTo>
                <a:lnTo>
                  <a:pt x="3373" y="378"/>
                </a:lnTo>
                <a:lnTo>
                  <a:pt x="3371" y="375"/>
                </a:lnTo>
                <a:lnTo>
                  <a:pt x="3371" y="375"/>
                </a:lnTo>
                <a:lnTo>
                  <a:pt x="3371" y="378"/>
                </a:lnTo>
                <a:lnTo>
                  <a:pt x="3371" y="378"/>
                </a:lnTo>
                <a:lnTo>
                  <a:pt x="3369" y="378"/>
                </a:lnTo>
                <a:lnTo>
                  <a:pt x="3369" y="378"/>
                </a:lnTo>
                <a:lnTo>
                  <a:pt x="3365" y="378"/>
                </a:lnTo>
                <a:lnTo>
                  <a:pt x="3365" y="378"/>
                </a:lnTo>
                <a:lnTo>
                  <a:pt x="3365" y="380"/>
                </a:lnTo>
                <a:lnTo>
                  <a:pt x="3365" y="380"/>
                </a:lnTo>
                <a:lnTo>
                  <a:pt x="3367" y="380"/>
                </a:lnTo>
                <a:lnTo>
                  <a:pt x="3369" y="380"/>
                </a:lnTo>
                <a:lnTo>
                  <a:pt x="3371" y="382"/>
                </a:lnTo>
                <a:lnTo>
                  <a:pt x="3373" y="384"/>
                </a:lnTo>
                <a:lnTo>
                  <a:pt x="3373" y="384"/>
                </a:lnTo>
                <a:lnTo>
                  <a:pt x="3376" y="386"/>
                </a:lnTo>
                <a:lnTo>
                  <a:pt x="3376" y="386"/>
                </a:lnTo>
                <a:lnTo>
                  <a:pt x="3376" y="388"/>
                </a:lnTo>
                <a:lnTo>
                  <a:pt x="3378" y="388"/>
                </a:lnTo>
                <a:lnTo>
                  <a:pt x="3378" y="386"/>
                </a:lnTo>
                <a:lnTo>
                  <a:pt x="3376" y="386"/>
                </a:lnTo>
                <a:lnTo>
                  <a:pt x="3376" y="386"/>
                </a:lnTo>
                <a:lnTo>
                  <a:pt x="3378" y="382"/>
                </a:lnTo>
                <a:close/>
                <a:moveTo>
                  <a:pt x="3334" y="122"/>
                </a:moveTo>
                <a:lnTo>
                  <a:pt x="3334" y="120"/>
                </a:lnTo>
                <a:lnTo>
                  <a:pt x="3336" y="118"/>
                </a:lnTo>
                <a:lnTo>
                  <a:pt x="3336" y="118"/>
                </a:lnTo>
                <a:lnTo>
                  <a:pt x="3336" y="118"/>
                </a:lnTo>
                <a:lnTo>
                  <a:pt x="3329" y="118"/>
                </a:lnTo>
                <a:lnTo>
                  <a:pt x="3325" y="120"/>
                </a:lnTo>
                <a:lnTo>
                  <a:pt x="3325" y="120"/>
                </a:lnTo>
                <a:lnTo>
                  <a:pt x="3332" y="122"/>
                </a:lnTo>
                <a:lnTo>
                  <a:pt x="3334" y="122"/>
                </a:lnTo>
                <a:close/>
                <a:moveTo>
                  <a:pt x="3348" y="126"/>
                </a:moveTo>
                <a:lnTo>
                  <a:pt x="3352" y="126"/>
                </a:lnTo>
                <a:lnTo>
                  <a:pt x="3352" y="126"/>
                </a:lnTo>
                <a:lnTo>
                  <a:pt x="3352" y="126"/>
                </a:lnTo>
                <a:lnTo>
                  <a:pt x="3350" y="126"/>
                </a:lnTo>
                <a:lnTo>
                  <a:pt x="3350" y="124"/>
                </a:lnTo>
                <a:lnTo>
                  <a:pt x="3350" y="124"/>
                </a:lnTo>
                <a:lnTo>
                  <a:pt x="3350" y="122"/>
                </a:lnTo>
                <a:lnTo>
                  <a:pt x="3346" y="122"/>
                </a:lnTo>
                <a:lnTo>
                  <a:pt x="3342" y="122"/>
                </a:lnTo>
                <a:lnTo>
                  <a:pt x="3340" y="124"/>
                </a:lnTo>
                <a:lnTo>
                  <a:pt x="3334" y="124"/>
                </a:lnTo>
                <a:lnTo>
                  <a:pt x="3338" y="126"/>
                </a:lnTo>
                <a:lnTo>
                  <a:pt x="3348" y="126"/>
                </a:lnTo>
                <a:close/>
                <a:moveTo>
                  <a:pt x="3338" y="88"/>
                </a:moveTo>
                <a:lnTo>
                  <a:pt x="3340" y="90"/>
                </a:lnTo>
                <a:lnTo>
                  <a:pt x="3342" y="90"/>
                </a:lnTo>
                <a:lnTo>
                  <a:pt x="3342" y="90"/>
                </a:lnTo>
                <a:lnTo>
                  <a:pt x="3344" y="88"/>
                </a:lnTo>
                <a:lnTo>
                  <a:pt x="3346" y="88"/>
                </a:lnTo>
                <a:lnTo>
                  <a:pt x="3344" y="86"/>
                </a:lnTo>
                <a:lnTo>
                  <a:pt x="3342" y="86"/>
                </a:lnTo>
                <a:lnTo>
                  <a:pt x="3340" y="86"/>
                </a:lnTo>
                <a:lnTo>
                  <a:pt x="3340" y="86"/>
                </a:lnTo>
                <a:lnTo>
                  <a:pt x="3340" y="86"/>
                </a:lnTo>
                <a:lnTo>
                  <a:pt x="3338" y="86"/>
                </a:lnTo>
                <a:lnTo>
                  <a:pt x="3338" y="86"/>
                </a:lnTo>
                <a:lnTo>
                  <a:pt x="3338" y="88"/>
                </a:lnTo>
                <a:lnTo>
                  <a:pt x="3338" y="88"/>
                </a:lnTo>
                <a:close/>
                <a:moveTo>
                  <a:pt x="2879" y="113"/>
                </a:moveTo>
                <a:lnTo>
                  <a:pt x="2877" y="113"/>
                </a:lnTo>
                <a:lnTo>
                  <a:pt x="2873" y="113"/>
                </a:lnTo>
                <a:lnTo>
                  <a:pt x="2871" y="113"/>
                </a:lnTo>
                <a:lnTo>
                  <a:pt x="2871" y="115"/>
                </a:lnTo>
                <a:lnTo>
                  <a:pt x="2877" y="115"/>
                </a:lnTo>
                <a:lnTo>
                  <a:pt x="2879" y="113"/>
                </a:lnTo>
                <a:close/>
                <a:moveTo>
                  <a:pt x="2942" y="398"/>
                </a:moveTo>
                <a:lnTo>
                  <a:pt x="2946" y="394"/>
                </a:lnTo>
                <a:lnTo>
                  <a:pt x="2946" y="394"/>
                </a:lnTo>
                <a:lnTo>
                  <a:pt x="2946" y="392"/>
                </a:lnTo>
                <a:lnTo>
                  <a:pt x="2948" y="392"/>
                </a:lnTo>
                <a:lnTo>
                  <a:pt x="2946" y="390"/>
                </a:lnTo>
                <a:lnTo>
                  <a:pt x="2946" y="392"/>
                </a:lnTo>
                <a:lnTo>
                  <a:pt x="2944" y="392"/>
                </a:lnTo>
                <a:lnTo>
                  <a:pt x="2940" y="394"/>
                </a:lnTo>
                <a:lnTo>
                  <a:pt x="2940" y="394"/>
                </a:lnTo>
                <a:lnTo>
                  <a:pt x="2936" y="394"/>
                </a:lnTo>
                <a:lnTo>
                  <a:pt x="2933" y="394"/>
                </a:lnTo>
                <a:lnTo>
                  <a:pt x="2931" y="396"/>
                </a:lnTo>
                <a:lnTo>
                  <a:pt x="2929" y="396"/>
                </a:lnTo>
                <a:lnTo>
                  <a:pt x="2929" y="396"/>
                </a:lnTo>
                <a:lnTo>
                  <a:pt x="2927" y="396"/>
                </a:lnTo>
                <a:lnTo>
                  <a:pt x="2927" y="396"/>
                </a:lnTo>
                <a:lnTo>
                  <a:pt x="2929" y="398"/>
                </a:lnTo>
                <a:lnTo>
                  <a:pt x="2931" y="401"/>
                </a:lnTo>
                <a:lnTo>
                  <a:pt x="2933" y="401"/>
                </a:lnTo>
                <a:lnTo>
                  <a:pt x="2936" y="401"/>
                </a:lnTo>
                <a:lnTo>
                  <a:pt x="2936" y="398"/>
                </a:lnTo>
                <a:lnTo>
                  <a:pt x="2936" y="398"/>
                </a:lnTo>
                <a:lnTo>
                  <a:pt x="2938" y="398"/>
                </a:lnTo>
                <a:lnTo>
                  <a:pt x="2940" y="398"/>
                </a:lnTo>
                <a:lnTo>
                  <a:pt x="2940" y="398"/>
                </a:lnTo>
                <a:lnTo>
                  <a:pt x="2942" y="398"/>
                </a:lnTo>
                <a:close/>
                <a:moveTo>
                  <a:pt x="2950" y="401"/>
                </a:moveTo>
                <a:lnTo>
                  <a:pt x="2950" y="401"/>
                </a:lnTo>
                <a:lnTo>
                  <a:pt x="2950" y="398"/>
                </a:lnTo>
                <a:lnTo>
                  <a:pt x="2950" y="398"/>
                </a:lnTo>
                <a:lnTo>
                  <a:pt x="2948" y="396"/>
                </a:lnTo>
                <a:lnTo>
                  <a:pt x="2944" y="401"/>
                </a:lnTo>
                <a:lnTo>
                  <a:pt x="2944" y="401"/>
                </a:lnTo>
                <a:lnTo>
                  <a:pt x="2942" y="401"/>
                </a:lnTo>
                <a:lnTo>
                  <a:pt x="2940" y="401"/>
                </a:lnTo>
                <a:lnTo>
                  <a:pt x="2940" y="403"/>
                </a:lnTo>
                <a:lnTo>
                  <a:pt x="2940" y="403"/>
                </a:lnTo>
                <a:lnTo>
                  <a:pt x="2942" y="405"/>
                </a:lnTo>
                <a:lnTo>
                  <a:pt x="2942" y="403"/>
                </a:lnTo>
                <a:lnTo>
                  <a:pt x="2942" y="403"/>
                </a:lnTo>
                <a:lnTo>
                  <a:pt x="2942" y="405"/>
                </a:lnTo>
                <a:lnTo>
                  <a:pt x="2944" y="405"/>
                </a:lnTo>
                <a:lnTo>
                  <a:pt x="2944" y="405"/>
                </a:lnTo>
                <a:lnTo>
                  <a:pt x="2946" y="405"/>
                </a:lnTo>
                <a:lnTo>
                  <a:pt x="2946" y="405"/>
                </a:lnTo>
                <a:lnTo>
                  <a:pt x="2948" y="403"/>
                </a:lnTo>
                <a:lnTo>
                  <a:pt x="2950" y="401"/>
                </a:lnTo>
                <a:close/>
                <a:moveTo>
                  <a:pt x="2906" y="407"/>
                </a:moveTo>
                <a:lnTo>
                  <a:pt x="2904" y="407"/>
                </a:lnTo>
                <a:lnTo>
                  <a:pt x="2904" y="409"/>
                </a:lnTo>
                <a:lnTo>
                  <a:pt x="2904" y="409"/>
                </a:lnTo>
                <a:lnTo>
                  <a:pt x="2904" y="411"/>
                </a:lnTo>
                <a:lnTo>
                  <a:pt x="2906" y="411"/>
                </a:lnTo>
                <a:lnTo>
                  <a:pt x="2906" y="411"/>
                </a:lnTo>
                <a:lnTo>
                  <a:pt x="2906" y="411"/>
                </a:lnTo>
                <a:lnTo>
                  <a:pt x="2908" y="411"/>
                </a:lnTo>
                <a:lnTo>
                  <a:pt x="2908" y="411"/>
                </a:lnTo>
                <a:lnTo>
                  <a:pt x="2908" y="407"/>
                </a:lnTo>
                <a:lnTo>
                  <a:pt x="2908" y="407"/>
                </a:lnTo>
                <a:lnTo>
                  <a:pt x="2906" y="407"/>
                </a:lnTo>
                <a:close/>
                <a:moveTo>
                  <a:pt x="2952" y="394"/>
                </a:moveTo>
                <a:lnTo>
                  <a:pt x="2952" y="394"/>
                </a:lnTo>
                <a:lnTo>
                  <a:pt x="2952" y="394"/>
                </a:lnTo>
                <a:lnTo>
                  <a:pt x="2950" y="394"/>
                </a:lnTo>
                <a:lnTo>
                  <a:pt x="2950" y="396"/>
                </a:lnTo>
                <a:lnTo>
                  <a:pt x="2950" y="396"/>
                </a:lnTo>
                <a:lnTo>
                  <a:pt x="2952" y="398"/>
                </a:lnTo>
                <a:lnTo>
                  <a:pt x="2952" y="398"/>
                </a:lnTo>
                <a:lnTo>
                  <a:pt x="2956" y="398"/>
                </a:lnTo>
                <a:lnTo>
                  <a:pt x="2956" y="396"/>
                </a:lnTo>
                <a:lnTo>
                  <a:pt x="2954" y="394"/>
                </a:lnTo>
                <a:lnTo>
                  <a:pt x="2952" y="394"/>
                </a:lnTo>
                <a:close/>
                <a:moveTo>
                  <a:pt x="2990" y="162"/>
                </a:moveTo>
                <a:lnTo>
                  <a:pt x="2990" y="164"/>
                </a:lnTo>
                <a:lnTo>
                  <a:pt x="2990" y="166"/>
                </a:lnTo>
                <a:lnTo>
                  <a:pt x="2994" y="168"/>
                </a:lnTo>
                <a:lnTo>
                  <a:pt x="2996" y="168"/>
                </a:lnTo>
                <a:lnTo>
                  <a:pt x="2998" y="166"/>
                </a:lnTo>
                <a:lnTo>
                  <a:pt x="2996" y="166"/>
                </a:lnTo>
                <a:lnTo>
                  <a:pt x="2992" y="162"/>
                </a:lnTo>
                <a:lnTo>
                  <a:pt x="2990" y="162"/>
                </a:lnTo>
                <a:close/>
                <a:moveTo>
                  <a:pt x="2873" y="122"/>
                </a:moveTo>
                <a:lnTo>
                  <a:pt x="2881" y="124"/>
                </a:lnTo>
                <a:lnTo>
                  <a:pt x="2879" y="124"/>
                </a:lnTo>
                <a:lnTo>
                  <a:pt x="2877" y="126"/>
                </a:lnTo>
                <a:lnTo>
                  <a:pt x="2873" y="126"/>
                </a:lnTo>
                <a:lnTo>
                  <a:pt x="2873" y="128"/>
                </a:lnTo>
                <a:lnTo>
                  <a:pt x="2873" y="128"/>
                </a:lnTo>
                <a:lnTo>
                  <a:pt x="2875" y="130"/>
                </a:lnTo>
                <a:lnTo>
                  <a:pt x="2879" y="132"/>
                </a:lnTo>
                <a:lnTo>
                  <a:pt x="2883" y="132"/>
                </a:lnTo>
                <a:lnTo>
                  <a:pt x="2889" y="132"/>
                </a:lnTo>
                <a:lnTo>
                  <a:pt x="2892" y="132"/>
                </a:lnTo>
                <a:lnTo>
                  <a:pt x="2896" y="132"/>
                </a:lnTo>
                <a:lnTo>
                  <a:pt x="2900" y="132"/>
                </a:lnTo>
                <a:lnTo>
                  <a:pt x="2904" y="132"/>
                </a:lnTo>
                <a:lnTo>
                  <a:pt x="2908" y="132"/>
                </a:lnTo>
                <a:lnTo>
                  <a:pt x="2908" y="134"/>
                </a:lnTo>
                <a:lnTo>
                  <a:pt x="2906" y="134"/>
                </a:lnTo>
                <a:lnTo>
                  <a:pt x="2904" y="136"/>
                </a:lnTo>
                <a:lnTo>
                  <a:pt x="2900" y="136"/>
                </a:lnTo>
                <a:lnTo>
                  <a:pt x="2898" y="136"/>
                </a:lnTo>
                <a:lnTo>
                  <a:pt x="2896" y="136"/>
                </a:lnTo>
                <a:lnTo>
                  <a:pt x="2894" y="136"/>
                </a:lnTo>
                <a:lnTo>
                  <a:pt x="2894" y="136"/>
                </a:lnTo>
                <a:lnTo>
                  <a:pt x="2896" y="139"/>
                </a:lnTo>
                <a:lnTo>
                  <a:pt x="2900" y="141"/>
                </a:lnTo>
                <a:lnTo>
                  <a:pt x="2904" y="141"/>
                </a:lnTo>
                <a:lnTo>
                  <a:pt x="2908" y="143"/>
                </a:lnTo>
                <a:lnTo>
                  <a:pt x="2908" y="143"/>
                </a:lnTo>
                <a:lnTo>
                  <a:pt x="2910" y="143"/>
                </a:lnTo>
                <a:lnTo>
                  <a:pt x="2925" y="145"/>
                </a:lnTo>
                <a:lnTo>
                  <a:pt x="2940" y="143"/>
                </a:lnTo>
                <a:lnTo>
                  <a:pt x="2936" y="147"/>
                </a:lnTo>
                <a:lnTo>
                  <a:pt x="2938" y="149"/>
                </a:lnTo>
                <a:lnTo>
                  <a:pt x="2940" y="149"/>
                </a:lnTo>
                <a:lnTo>
                  <a:pt x="2952" y="149"/>
                </a:lnTo>
                <a:lnTo>
                  <a:pt x="2954" y="151"/>
                </a:lnTo>
                <a:lnTo>
                  <a:pt x="2956" y="149"/>
                </a:lnTo>
                <a:lnTo>
                  <a:pt x="2959" y="149"/>
                </a:lnTo>
                <a:lnTo>
                  <a:pt x="2961" y="147"/>
                </a:lnTo>
                <a:lnTo>
                  <a:pt x="2967" y="145"/>
                </a:lnTo>
                <a:lnTo>
                  <a:pt x="2967" y="145"/>
                </a:lnTo>
                <a:lnTo>
                  <a:pt x="2971" y="145"/>
                </a:lnTo>
                <a:lnTo>
                  <a:pt x="2973" y="145"/>
                </a:lnTo>
                <a:lnTo>
                  <a:pt x="2980" y="143"/>
                </a:lnTo>
                <a:lnTo>
                  <a:pt x="2980" y="143"/>
                </a:lnTo>
                <a:lnTo>
                  <a:pt x="2984" y="139"/>
                </a:lnTo>
                <a:lnTo>
                  <a:pt x="2984" y="136"/>
                </a:lnTo>
                <a:lnTo>
                  <a:pt x="2988" y="134"/>
                </a:lnTo>
                <a:lnTo>
                  <a:pt x="3000" y="128"/>
                </a:lnTo>
                <a:lnTo>
                  <a:pt x="3003" y="128"/>
                </a:lnTo>
                <a:lnTo>
                  <a:pt x="3000" y="122"/>
                </a:lnTo>
                <a:lnTo>
                  <a:pt x="2998" y="120"/>
                </a:lnTo>
                <a:lnTo>
                  <a:pt x="2996" y="120"/>
                </a:lnTo>
                <a:lnTo>
                  <a:pt x="2990" y="118"/>
                </a:lnTo>
                <a:lnTo>
                  <a:pt x="2982" y="118"/>
                </a:lnTo>
                <a:lnTo>
                  <a:pt x="2982" y="118"/>
                </a:lnTo>
                <a:lnTo>
                  <a:pt x="2980" y="118"/>
                </a:lnTo>
                <a:lnTo>
                  <a:pt x="2977" y="115"/>
                </a:lnTo>
                <a:lnTo>
                  <a:pt x="2969" y="115"/>
                </a:lnTo>
                <a:lnTo>
                  <a:pt x="2967" y="113"/>
                </a:lnTo>
                <a:lnTo>
                  <a:pt x="2967" y="113"/>
                </a:lnTo>
                <a:lnTo>
                  <a:pt x="2965" y="115"/>
                </a:lnTo>
                <a:lnTo>
                  <a:pt x="2963" y="115"/>
                </a:lnTo>
                <a:lnTo>
                  <a:pt x="2961" y="113"/>
                </a:lnTo>
                <a:lnTo>
                  <a:pt x="2961" y="111"/>
                </a:lnTo>
                <a:lnTo>
                  <a:pt x="2959" y="113"/>
                </a:lnTo>
                <a:lnTo>
                  <a:pt x="2959" y="113"/>
                </a:lnTo>
                <a:lnTo>
                  <a:pt x="2956" y="115"/>
                </a:lnTo>
                <a:lnTo>
                  <a:pt x="2954" y="113"/>
                </a:lnTo>
                <a:lnTo>
                  <a:pt x="2952" y="115"/>
                </a:lnTo>
                <a:lnTo>
                  <a:pt x="2950" y="118"/>
                </a:lnTo>
                <a:lnTo>
                  <a:pt x="2946" y="118"/>
                </a:lnTo>
                <a:lnTo>
                  <a:pt x="2942" y="118"/>
                </a:lnTo>
                <a:lnTo>
                  <a:pt x="2944" y="113"/>
                </a:lnTo>
                <a:lnTo>
                  <a:pt x="2944" y="111"/>
                </a:lnTo>
                <a:lnTo>
                  <a:pt x="2946" y="109"/>
                </a:lnTo>
                <a:lnTo>
                  <a:pt x="2944" y="109"/>
                </a:lnTo>
                <a:lnTo>
                  <a:pt x="2942" y="109"/>
                </a:lnTo>
                <a:lnTo>
                  <a:pt x="2940" y="109"/>
                </a:lnTo>
                <a:lnTo>
                  <a:pt x="2938" y="109"/>
                </a:lnTo>
                <a:lnTo>
                  <a:pt x="2936" y="111"/>
                </a:lnTo>
                <a:lnTo>
                  <a:pt x="2933" y="111"/>
                </a:lnTo>
                <a:lnTo>
                  <a:pt x="2933" y="111"/>
                </a:lnTo>
                <a:lnTo>
                  <a:pt x="2933" y="111"/>
                </a:lnTo>
                <a:lnTo>
                  <a:pt x="2933" y="113"/>
                </a:lnTo>
                <a:lnTo>
                  <a:pt x="2933" y="118"/>
                </a:lnTo>
                <a:lnTo>
                  <a:pt x="2931" y="122"/>
                </a:lnTo>
                <a:lnTo>
                  <a:pt x="2931" y="122"/>
                </a:lnTo>
                <a:lnTo>
                  <a:pt x="2929" y="122"/>
                </a:lnTo>
                <a:lnTo>
                  <a:pt x="2925" y="120"/>
                </a:lnTo>
                <a:lnTo>
                  <a:pt x="2923" y="120"/>
                </a:lnTo>
                <a:lnTo>
                  <a:pt x="2923" y="120"/>
                </a:lnTo>
                <a:lnTo>
                  <a:pt x="2921" y="118"/>
                </a:lnTo>
                <a:lnTo>
                  <a:pt x="2921" y="115"/>
                </a:lnTo>
                <a:lnTo>
                  <a:pt x="2912" y="115"/>
                </a:lnTo>
                <a:lnTo>
                  <a:pt x="2910" y="115"/>
                </a:lnTo>
                <a:lnTo>
                  <a:pt x="2908" y="113"/>
                </a:lnTo>
                <a:lnTo>
                  <a:pt x="2904" y="111"/>
                </a:lnTo>
                <a:lnTo>
                  <a:pt x="2902" y="111"/>
                </a:lnTo>
                <a:lnTo>
                  <a:pt x="2900" y="109"/>
                </a:lnTo>
                <a:lnTo>
                  <a:pt x="2896" y="109"/>
                </a:lnTo>
                <a:lnTo>
                  <a:pt x="2894" y="109"/>
                </a:lnTo>
                <a:lnTo>
                  <a:pt x="2892" y="109"/>
                </a:lnTo>
                <a:lnTo>
                  <a:pt x="2894" y="111"/>
                </a:lnTo>
                <a:lnTo>
                  <a:pt x="2894" y="113"/>
                </a:lnTo>
                <a:lnTo>
                  <a:pt x="2896" y="113"/>
                </a:lnTo>
                <a:lnTo>
                  <a:pt x="2894" y="115"/>
                </a:lnTo>
                <a:lnTo>
                  <a:pt x="2894" y="118"/>
                </a:lnTo>
                <a:lnTo>
                  <a:pt x="2892" y="115"/>
                </a:lnTo>
                <a:lnTo>
                  <a:pt x="2887" y="113"/>
                </a:lnTo>
                <a:lnTo>
                  <a:pt x="2887" y="113"/>
                </a:lnTo>
                <a:lnTo>
                  <a:pt x="2885" y="113"/>
                </a:lnTo>
                <a:lnTo>
                  <a:pt x="2885" y="113"/>
                </a:lnTo>
                <a:lnTo>
                  <a:pt x="2885" y="115"/>
                </a:lnTo>
                <a:lnTo>
                  <a:pt x="2887" y="118"/>
                </a:lnTo>
                <a:lnTo>
                  <a:pt x="2892" y="120"/>
                </a:lnTo>
                <a:lnTo>
                  <a:pt x="2887" y="120"/>
                </a:lnTo>
                <a:lnTo>
                  <a:pt x="2885" y="120"/>
                </a:lnTo>
                <a:lnTo>
                  <a:pt x="2883" y="118"/>
                </a:lnTo>
                <a:lnTo>
                  <a:pt x="2879" y="118"/>
                </a:lnTo>
                <a:lnTo>
                  <a:pt x="2871" y="118"/>
                </a:lnTo>
                <a:lnTo>
                  <a:pt x="2866" y="120"/>
                </a:lnTo>
                <a:lnTo>
                  <a:pt x="2871" y="122"/>
                </a:lnTo>
                <a:lnTo>
                  <a:pt x="2873" y="122"/>
                </a:lnTo>
                <a:close/>
                <a:moveTo>
                  <a:pt x="2969" y="195"/>
                </a:moveTo>
                <a:lnTo>
                  <a:pt x="2963" y="193"/>
                </a:lnTo>
                <a:lnTo>
                  <a:pt x="2959" y="191"/>
                </a:lnTo>
                <a:lnTo>
                  <a:pt x="2954" y="193"/>
                </a:lnTo>
                <a:lnTo>
                  <a:pt x="2950" y="191"/>
                </a:lnTo>
                <a:lnTo>
                  <a:pt x="2946" y="189"/>
                </a:lnTo>
                <a:lnTo>
                  <a:pt x="2942" y="189"/>
                </a:lnTo>
                <a:lnTo>
                  <a:pt x="2944" y="185"/>
                </a:lnTo>
                <a:lnTo>
                  <a:pt x="2946" y="185"/>
                </a:lnTo>
                <a:lnTo>
                  <a:pt x="2948" y="183"/>
                </a:lnTo>
                <a:lnTo>
                  <a:pt x="2946" y="183"/>
                </a:lnTo>
                <a:lnTo>
                  <a:pt x="2942" y="180"/>
                </a:lnTo>
                <a:lnTo>
                  <a:pt x="2940" y="180"/>
                </a:lnTo>
                <a:lnTo>
                  <a:pt x="2938" y="180"/>
                </a:lnTo>
                <a:lnTo>
                  <a:pt x="2933" y="180"/>
                </a:lnTo>
                <a:lnTo>
                  <a:pt x="2931" y="180"/>
                </a:lnTo>
                <a:lnTo>
                  <a:pt x="2929" y="174"/>
                </a:lnTo>
                <a:lnTo>
                  <a:pt x="2927" y="170"/>
                </a:lnTo>
                <a:lnTo>
                  <a:pt x="2923" y="170"/>
                </a:lnTo>
                <a:lnTo>
                  <a:pt x="2921" y="170"/>
                </a:lnTo>
                <a:lnTo>
                  <a:pt x="2919" y="170"/>
                </a:lnTo>
                <a:lnTo>
                  <a:pt x="2912" y="170"/>
                </a:lnTo>
                <a:lnTo>
                  <a:pt x="2902" y="172"/>
                </a:lnTo>
                <a:lnTo>
                  <a:pt x="2900" y="172"/>
                </a:lnTo>
                <a:lnTo>
                  <a:pt x="2902" y="174"/>
                </a:lnTo>
                <a:lnTo>
                  <a:pt x="2906" y="174"/>
                </a:lnTo>
                <a:lnTo>
                  <a:pt x="2904" y="178"/>
                </a:lnTo>
                <a:lnTo>
                  <a:pt x="2908" y="180"/>
                </a:lnTo>
                <a:lnTo>
                  <a:pt x="2910" y="183"/>
                </a:lnTo>
                <a:lnTo>
                  <a:pt x="2912" y="187"/>
                </a:lnTo>
                <a:lnTo>
                  <a:pt x="2915" y="187"/>
                </a:lnTo>
                <a:lnTo>
                  <a:pt x="2921" y="191"/>
                </a:lnTo>
                <a:lnTo>
                  <a:pt x="2921" y="191"/>
                </a:lnTo>
                <a:lnTo>
                  <a:pt x="2919" y="193"/>
                </a:lnTo>
                <a:lnTo>
                  <a:pt x="2917" y="195"/>
                </a:lnTo>
                <a:lnTo>
                  <a:pt x="2915" y="197"/>
                </a:lnTo>
                <a:lnTo>
                  <a:pt x="2915" y="199"/>
                </a:lnTo>
                <a:lnTo>
                  <a:pt x="2910" y="201"/>
                </a:lnTo>
                <a:lnTo>
                  <a:pt x="2910" y="204"/>
                </a:lnTo>
                <a:lnTo>
                  <a:pt x="2912" y="206"/>
                </a:lnTo>
                <a:lnTo>
                  <a:pt x="2925" y="204"/>
                </a:lnTo>
                <a:lnTo>
                  <a:pt x="2927" y="204"/>
                </a:lnTo>
                <a:lnTo>
                  <a:pt x="2929" y="201"/>
                </a:lnTo>
                <a:lnTo>
                  <a:pt x="2931" y="201"/>
                </a:lnTo>
                <a:lnTo>
                  <a:pt x="2933" y="201"/>
                </a:lnTo>
                <a:lnTo>
                  <a:pt x="2936" y="201"/>
                </a:lnTo>
                <a:lnTo>
                  <a:pt x="2936" y="201"/>
                </a:lnTo>
                <a:lnTo>
                  <a:pt x="2938" y="201"/>
                </a:lnTo>
                <a:lnTo>
                  <a:pt x="2936" y="204"/>
                </a:lnTo>
                <a:lnTo>
                  <a:pt x="2933" y="206"/>
                </a:lnTo>
                <a:lnTo>
                  <a:pt x="2933" y="208"/>
                </a:lnTo>
                <a:lnTo>
                  <a:pt x="2933" y="208"/>
                </a:lnTo>
                <a:lnTo>
                  <a:pt x="2933" y="210"/>
                </a:lnTo>
                <a:lnTo>
                  <a:pt x="2933" y="210"/>
                </a:lnTo>
                <a:lnTo>
                  <a:pt x="2938" y="210"/>
                </a:lnTo>
                <a:lnTo>
                  <a:pt x="2940" y="210"/>
                </a:lnTo>
                <a:lnTo>
                  <a:pt x="2942" y="208"/>
                </a:lnTo>
                <a:lnTo>
                  <a:pt x="2942" y="208"/>
                </a:lnTo>
                <a:lnTo>
                  <a:pt x="2946" y="208"/>
                </a:lnTo>
                <a:lnTo>
                  <a:pt x="2948" y="206"/>
                </a:lnTo>
                <a:lnTo>
                  <a:pt x="2952" y="204"/>
                </a:lnTo>
                <a:lnTo>
                  <a:pt x="2952" y="204"/>
                </a:lnTo>
                <a:lnTo>
                  <a:pt x="2954" y="201"/>
                </a:lnTo>
                <a:lnTo>
                  <a:pt x="2956" y="199"/>
                </a:lnTo>
                <a:lnTo>
                  <a:pt x="2956" y="199"/>
                </a:lnTo>
                <a:lnTo>
                  <a:pt x="2969" y="195"/>
                </a:lnTo>
                <a:close/>
                <a:moveTo>
                  <a:pt x="2982" y="384"/>
                </a:moveTo>
                <a:lnTo>
                  <a:pt x="2977" y="384"/>
                </a:lnTo>
                <a:lnTo>
                  <a:pt x="2975" y="384"/>
                </a:lnTo>
                <a:lnTo>
                  <a:pt x="2975" y="386"/>
                </a:lnTo>
                <a:lnTo>
                  <a:pt x="2975" y="386"/>
                </a:lnTo>
                <a:lnTo>
                  <a:pt x="2977" y="386"/>
                </a:lnTo>
                <a:lnTo>
                  <a:pt x="2977" y="388"/>
                </a:lnTo>
                <a:lnTo>
                  <a:pt x="2982" y="388"/>
                </a:lnTo>
                <a:lnTo>
                  <a:pt x="2982" y="388"/>
                </a:lnTo>
                <a:lnTo>
                  <a:pt x="2984" y="388"/>
                </a:lnTo>
                <a:lnTo>
                  <a:pt x="2986" y="388"/>
                </a:lnTo>
                <a:lnTo>
                  <a:pt x="2986" y="386"/>
                </a:lnTo>
                <a:lnTo>
                  <a:pt x="2986" y="386"/>
                </a:lnTo>
                <a:lnTo>
                  <a:pt x="2984" y="384"/>
                </a:lnTo>
                <a:lnTo>
                  <a:pt x="2982" y="384"/>
                </a:lnTo>
                <a:close/>
                <a:moveTo>
                  <a:pt x="3396" y="109"/>
                </a:moveTo>
                <a:lnTo>
                  <a:pt x="3396" y="107"/>
                </a:lnTo>
                <a:lnTo>
                  <a:pt x="3396" y="107"/>
                </a:lnTo>
                <a:lnTo>
                  <a:pt x="3392" y="105"/>
                </a:lnTo>
                <a:lnTo>
                  <a:pt x="3392" y="105"/>
                </a:lnTo>
                <a:lnTo>
                  <a:pt x="3388" y="105"/>
                </a:lnTo>
                <a:lnTo>
                  <a:pt x="3388" y="105"/>
                </a:lnTo>
                <a:lnTo>
                  <a:pt x="3388" y="107"/>
                </a:lnTo>
                <a:lnTo>
                  <a:pt x="3388" y="107"/>
                </a:lnTo>
                <a:lnTo>
                  <a:pt x="3388" y="107"/>
                </a:lnTo>
                <a:lnTo>
                  <a:pt x="3388" y="109"/>
                </a:lnTo>
                <a:lnTo>
                  <a:pt x="3394" y="111"/>
                </a:lnTo>
                <a:lnTo>
                  <a:pt x="3396" y="109"/>
                </a:lnTo>
                <a:close/>
                <a:moveTo>
                  <a:pt x="3415" y="120"/>
                </a:moveTo>
                <a:lnTo>
                  <a:pt x="3415" y="122"/>
                </a:lnTo>
                <a:lnTo>
                  <a:pt x="3422" y="122"/>
                </a:lnTo>
                <a:lnTo>
                  <a:pt x="3434" y="122"/>
                </a:lnTo>
                <a:lnTo>
                  <a:pt x="3434" y="122"/>
                </a:lnTo>
                <a:lnTo>
                  <a:pt x="3434" y="120"/>
                </a:lnTo>
                <a:lnTo>
                  <a:pt x="3434" y="118"/>
                </a:lnTo>
                <a:lnTo>
                  <a:pt x="3434" y="113"/>
                </a:lnTo>
                <a:lnTo>
                  <a:pt x="3434" y="113"/>
                </a:lnTo>
                <a:lnTo>
                  <a:pt x="3432" y="111"/>
                </a:lnTo>
                <a:lnTo>
                  <a:pt x="3430" y="111"/>
                </a:lnTo>
                <a:lnTo>
                  <a:pt x="3428" y="113"/>
                </a:lnTo>
                <a:lnTo>
                  <a:pt x="3420" y="113"/>
                </a:lnTo>
                <a:lnTo>
                  <a:pt x="3420" y="113"/>
                </a:lnTo>
                <a:lnTo>
                  <a:pt x="3420" y="118"/>
                </a:lnTo>
                <a:lnTo>
                  <a:pt x="3417" y="120"/>
                </a:lnTo>
                <a:lnTo>
                  <a:pt x="3415" y="120"/>
                </a:lnTo>
                <a:close/>
                <a:moveTo>
                  <a:pt x="3451" y="88"/>
                </a:moveTo>
                <a:lnTo>
                  <a:pt x="3449" y="86"/>
                </a:lnTo>
                <a:lnTo>
                  <a:pt x="3449" y="86"/>
                </a:lnTo>
                <a:lnTo>
                  <a:pt x="3443" y="90"/>
                </a:lnTo>
                <a:lnTo>
                  <a:pt x="3438" y="90"/>
                </a:lnTo>
                <a:lnTo>
                  <a:pt x="3436" y="90"/>
                </a:lnTo>
                <a:lnTo>
                  <a:pt x="3438" y="95"/>
                </a:lnTo>
                <a:lnTo>
                  <a:pt x="3445" y="95"/>
                </a:lnTo>
                <a:lnTo>
                  <a:pt x="3447" y="99"/>
                </a:lnTo>
                <a:lnTo>
                  <a:pt x="3453" y="99"/>
                </a:lnTo>
                <a:lnTo>
                  <a:pt x="3457" y="99"/>
                </a:lnTo>
                <a:lnTo>
                  <a:pt x="3461" y="99"/>
                </a:lnTo>
                <a:lnTo>
                  <a:pt x="3461" y="97"/>
                </a:lnTo>
                <a:lnTo>
                  <a:pt x="3461" y="95"/>
                </a:lnTo>
                <a:lnTo>
                  <a:pt x="3459" y="92"/>
                </a:lnTo>
                <a:lnTo>
                  <a:pt x="3459" y="90"/>
                </a:lnTo>
                <a:lnTo>
                  <a:pt x="3457" y="90"/>
                </a:lnTo>
                <a:lnTo>
                  <a:pt x="3455" y="88"/>
                </a:lnTo>
                <a:lnTo>
                  <a:pt x="3451" y="88"/>
                </a:lnTo>
                <a:close/>
                <a:moveTo>
                  <a:pt x="3464" y="82"/>
                </a:moveTo>
                <a:lnTo>
                  <a:pt x="3468" y="80"/>
                </a:lnTo>
                <a:lnTo>
                  <a:pt x="3468" y="80"/>
                </a:lnTo>
                <a:lnTo>
                  <a:pt x="3466" y="78"/>
                </a:lnTo>
                <a:lnTo>
                  <a:pt x="3464" y="78"/>
                </a:lnTo>
                <a:lnTo>
                  <a:pt x="3461" y="78"/>
                </a:lnTo>
                <a:lnTo>
                  <a:pt x="3457" y="78"/>
                </a:lnTo>
                <a:lnTo>
                  <a:pt x="3457" y="80"/>
                </a:lnTo>
                <a:lnTo>
                  <a:pt x="3459" y="80"/>
                </a:lnTo>
                <a:lnTo>
                  <a:pt x="3464" y="82"/>
                </a:lnTo>
                <a:close/>
                <a:moveTo>
                  <a:pt x="3407" y="118"/>
                </a:moveTo>
                <a:lnTo>
                  <a:pt x="3411" y="115"/>
                </a:lnTo>
                <a:lnTo>
                  <a:pt x="3411" y="113"/>
                </a:lnTo>
                <a:lnTo>
                  <a:pt x="3409" y="113"/>
                </a:lnTo>
                <a:lnTo>
                  <a:pt x="3407" y="113"/>
                </a:lnTo>
                <a:lnTo>
                  <a:pt x="3405" y="113"/>
                </a:lnTo>
                <a:lnTo>
                  <a:pt x="3405" y="115"/>
                </a:lnTo>
                <a:lnTo>
                  <a:pt x="3405" y="118"/>
                </a:lnTo>
                <a:lnTo>
                  <a:pt x="3407" y="118"/>
                </a:lnTo>
                <a:close/>
                <a:moveTo>
                  <a:pt x="3434" y="107"/>
                </a:moveTo>
                <a:lnTo>
                  <a:pt x="3434" y="109"/>
                </a:lnTo>
                <a:lnTo>
                  <a:pt x="3434" y="109"/>
                </a:lnTo>
                <a:lnTo>
                  <a:pt x="3436" y="111"/>
                </a:lnTo>
                <a:lnTo>
                  <a:pt x="3436" y="111"/>
                </a:lnTo>
                <a:lnTo>
                  <a:pt x="3436" y="113"/>
                </a:lnTo>
                <a:lnTo>
                  <a:pt x="3438" y="118"/>
                </a:lnTo>
                <a:lnTo>
                  <a:pt x="3438" y="120"/>
                </a:lnTo>
                <a:lnTo>
                  <a:pt x="3438" y="120"/>
                </a:lnTo>
                <a:lnTo>
                  <a:pt x="3445" y="122"/>
                </a:lnTo>
                <a:lnTo>
                  <a:pt x="3447" y="120"/>
                </a:lnTo>
                <a:lnTo>
                  <a:pt x="3451" y="118"/>
                </a:lnTo>
                <a:lnTo>
                  <a:pt x="3451" y="118"/>
                </a:lnTo>
                <a:lnTo>
                  <a:pt x="3453" y="115"/>
                </a:lnTo>
                <a:lnTo>
                  <a:pt x="3453" y="113"/>
                </a:lnTo>
                <a:lnTo>
                  <a:pt x="3453" y="113"/>
                </a:lnTo>
                <a:lnTo>
                  <a:pt x="3466" y="113"/>
                </a:lnTo>
                <a:lnTo>
                  <a:pt x="3464" y="111"/>
                </a:lnTo>
                <a:lnTo>
                  <a:pt x="3461" y="111"/>
                </a:lnTo>
                <a:lnTo>
                  <a:pt x="3455" y="109"/>
                </a:lnTo>
                <a:lnTo>
                  <a:pt x="3440" y="109"/>
                </a:lnTo>
                <a:lnTo>
                  <a:pt x="3434" y="107"/>
                </a:lnTo>
                <a:close/>
                <a:moveTo>
                  <a:pt x="3472" y="419"/>
                </a:moveTo>
                <a:lnTo>
                  <a:pt x="3472" y="419"/>
                </a:lnTo>
                <a:lnTo>
                  <a:pt x="3474" y="422"/>
                </a:lnTo>
                <a:lnTo>
                  <a:pt x="3476" y="422"/>
                </a:lnTo>
                <a:lnTo>
                  <a:pt x="3478" y="419"/>
                </a:lnTo>
                <a:lnTo>
                  <a:pt x="3480" y="422"/>
                </a:lnTo>
                <a:lnTo>
                  <a:pt x="3482" y="419"/>
                </a:lnTo>
                <a:lnTo>
                  <a:pt x="3482" y="419"/>
                </a:lnTo>
                <a:lnTo>
                  <a:pt x="3484" y="417"/>
                </a:lnTo>
                <a:lnTo>
                  <a:pt x="3484" y="415"/>
                </a:lnTo>
                <a:lnTo>
                  <a:pt x="3484" y="415"/>
                </a:lnTo>
                <a:lnTo>
                  <a:pt x="3482" y="413"/>
                </a:lnTo>
                <a:lnTo>
                  <a:pt x="3480" y="413"/>
                </a:lnTo>
                <a:lnTo>
                  <a:pt x="3476" y="411"/>
                </a:lnTo>
                <a:lnTo>
                  <a:pt x="3472" y="407"/>
                </a:lnTo>
                <a:lnTo>
                  <a:pt x="3470" y="407"/>
                </a:lnTo>
                <a:lnTo>
                  <a:pt x="3468" y="405"/>
                </a:lnTo>
                <a:lnTo>
                  <a:pt x="3468" y="403"/>
                </a:lnTo>
                <a:lnTo>
                  <a:pt x="3464" y="401"/>
                </a:lnTo>
                <a:lnTo>
                  <a:pt x="3464" y="401"/>
                </a:lnTo>
                <a:lnTo>
                  <a:pt x="3464" y="401"/>
                </a:lnTo>
                <a:lnTo>
                  <a:pt x="3459" y="403"/>
                </a:lnTo>
                <a:lnTo>
                  <a:pt x="3457" y="403"/>
                </a:lnTo>
                <a:lnTo>
                  <a:pt x="3457" y="405"/>
                </a:lnTo>
                <a:lnTo>
                  <a:pt x="3455" y="405"/>
                </a:lnTo>
                <a:lnTo>
                  <a:pt x="3455" y="407"/>
                </a:lnTo>
                <a:lnTo>
                  <a:pt x="3455" y="409"/>
                </a:lnTo>
                <a:lnTo>
                  <a:pt x="3457" y="409"/>
                </a:lnTo>
                <a:lnTo>
                  <a:pt x="3457" y="411"/>
                </a:lnTo>
                <a:lnTo>
                  <a:pt x="3457" y="411"/>
                </a:lnTo>
                <a:lnTo>
                  <a:pt x="3461" y="415"/>
                </a:lnTo>
                <a:lnTo>
                  <a:pt x="3464" y="415"/>
                </a:lnTo>
                <a:lnTo>
                  <a:pt x="3464" y="415"/>
                </a:lnTo>
                <a:lnTo>
                  <a:pt x="3464" y="415"/>
                </a:lnTo>
                <a:lnTo>
                  <a:pt x="3466" y="415"/>
                </a:lnTo>
                <a:lnTo>
                  <a:pt x="3468" y="415"/>
                </a:lnTo>
                <a:lnTo>
                  <a:pt x="3470" y="415"/>
                </a:lnTo>
                <a:lnTo>
                  <a:pt x="3470" y="417"/>
                </a:lnTo>
                <a:lnTo>
                  <a:pt x="3470" y="419"/>
                </a:lnTo>
                <a:lnTo>
                  <a:pt x="3472" y="419"/>
                </a:lnTo>
                <a:close/>
                <a:moveTo>
                  <a:pt x="3623" y="331"/>
                </a:moveTo>
                <a:lnTo>
                  <a:pt x="3627" y="331"/>
                </a:lnTo>
                <a:lnTo>
                  <a:pt x="3627" y="331"/>
                </a:lnTo>
                <a:lnTo>
                  <a:pt x="3631" y="331"/>
                </a:lnTo>
                <a:lnTo>
                  <a:pt x="3635" y="329"/>
                </a:lnTo>
                <a:lnTo>
                  <a:pt x="3642" y="329"/>
                </a:lnTo>
                <a:lnTo>
                  <a:pt x="3646" y="329"/>
                </a:lnTo>
                <a:lnTo>
                  <a:pt x="3646" y="327"/>
                </a:lnTo>
                <a:lnTo>
                  <a:pt x="3646" y="325"/>
                </a:lnTo>
                <a:lnTo>
                  <a:pt x="3644" y="323"/>
                </a:lnTo>
                <a:lnTo>
                  <a:pt x="3642" y="323"/>
                </a:lnTo>
                <a:lnTo>
                  <a:pt x="3640" y="321"/>
                </a:lnTo>
                <a:lnTo>
                  <a:pt x="3637" y="321"/>
                </a:lnTo>
                <a:lnTo>
                  <a:pt x="3637" y="319"/>
                </a:lnTo>
                <a:lnTo>
                  <a:pt x="3635" y="319"/>
                </a:lnTo>
                <a:lnTo>
                  <a:pt x="3627" y="321"/>
                </a:lnTo>
                <a:lnTo>
                  <a:pt x="3625" y="321"/>
                </a:lnTo>
                <a:lnTo>
                  <a:pt x="3623" y="323"/>
                </a:lnTo>
                <a:lnTo>
                  <a:pt x="3623" y="327"/>
                </a:lnTo>
                <a:lnTo>
                  <a:pt x="3621" y="329"/>
                </a:lnTo>
                <a:lnTo>
                  <a:pt x="3621" y="329"/>
                </a:lnTo>
                <a:lnTo>
                  <a:pt x="3621" y="331"/>
                </a:lnTo>
                <a:lnTo>
                  <a:pt x="3623" y="331"/>
                </a:lnTo>
                <a:lnTo>
                  <a:pt x="3623" y="331"/>
                </a:lnTo>
                <a:close/>
                <a:moveTo>
                  <a:pt x="3552" y="233"/>
                </a:moveTo>
                <a:lnTo>
                  <a:pt x="3549" y="233"/>
                </a:lnTo>
                <a:lnTo>
                  <a:pt x="3549" y="233"/>
                </a:lnTo>
                <a:lnTo>
                  <a:pt x="3545" y="235"/>
                </a:lnTo>
                <a:lnTo>
                  <a:pt x="3541" y="237"/>
                </a:lnTo>
                <a:lnTo>
                  <a:pt x="3528" y="239"/>
                </a:lnTo>
                <a:lnTo>
                  <a:pt x="3520" y="241"/>
                </a:lnTo>
                <a:lnTo>
                  <a:pt x="3518" y="241"/>
                </a:lnTo>
                <a:lnTo>
                  <a:pt x="3512" y="241"/>
                </a:lnTo>
                <a:lnTo>
                  <a:pt x="3510" y="241"/>
                </a:lnTo>
                <a:lnTo>
                  <a:pt x="3503" y="239"/>
                </a:lnTo>
                <a:lnTo>
                  <a:pt x="3499" y="239"/>
                </a:lnTo>
                <a:lnTo>
                  <a:pt x="3495" y="239"/>
                </a:lnTo>
                <a:lnTo>
                  <a:pt x="3493" y="239"/>
                </a:lnTo>
                <a:lnTo>
                  <a:pt x="3493" y="241"/>
                </a:lnTo>
                <a:lnTo>
                  <a:pt x="3493" y="243"/>
                </a:lnTo>
                <a:lnTo>
                  <a:pt x="3493" y="245"/>
                </a:lnTo>
                <a:lnTo>
                  <a:pt x="3491" y="245"/>
                </a:lnTo>
                <a:lnTo>
                  <a:pt x="3491" y="245"/>
                </a:lnTo>
                <a:lnTo>
                  <a:pt x="3489" y="245"/>
                </a:lnTo>
                <a:lnTo>
                  <a:pt x="3487" y="245"/>
                </a:lnTo>
                <a:lnTo>
                  <a:pt x="3487" y="245"/>
                </a:lnTo>
                <a:lnTo>
                  <a:pt x="3480" y="245"/>
                </a:lnTo>
                <a:lnTo>
                  <a:pt x="3478" y="245"/>
                </a:lnTo>
                <a:lnTo>
                  <a:pt x="3478" y="250"/>
                </a:lnTo>
                <a:lnTo>
                  <a:pt x="3474" y="250"/>
                </a:lnTo>
                <a:lnTo>
                  <a:pt x="3468" y="252"/>
                </a:lnTo>
                <a:lnTo>
                  <a:pt x="3464" y="252"/>
                </a:lnTo>
                <a:lnTo>
                  <a:pt x="3461" y="252"/>
                </a:lnTo>
                <a:lnTo>
                  <a:pt x="3461" y="252"/>
                </a:lnTo>
                <a:lnTo>
                  <a:pt x="3457" y="254"/>
                </a:lnTo>
                <a:lnTo>
                  <a:pt x="3453" y="256"/>
                </a:lnTo>
                <a:lnTo>
                  <a:pt x="3449" y="258"/>
                </a:lnTo>
                <a:lnTo>
                  <a:pt x="3449" y="260"/>
                </a:lnTo>
                <a:lnTo>
                  <a:pt x="3449" y="260"/>
                </a:lnTo>
                <a:lnTo>
                  <a:pt x="3445" y="262"/>
                </a:lnTo>
                <a:lnTo>
                  <a:pt x="3445" y="264"/>
                </a:lnTo>
                <a:lnTo>
                  <a:pt x="3443" y="266"/>
                </a:lnTo>
                <a:lnTo>
                  <a:pt x="3443" y="266"/>
                </a:lnTo>
                <a:lnTo>
                  <a:pt x="3438" y="266"/>
                </a:lnTo>
                <a:lnTo>
                  <a:pt x="3434" y="266"/>
                </a:lnTo>
                <a:lnTo>
                  <a:pt x="3434" y="266"/>
                </a:lnTo>
                <a:lnTo>
                  <a:pt x="3432" y="266"/>
                </a:lnTo>
                <a:lnTo>
                  <a:pt x="3430" y="269"/>
                </a:lnTo>
                <a:lnTo>
                  <a:pt x="3430" y="269"/>
                </a:lnTo>
                <a:lnTo>
                  <a:pt x="3432" y="271"/>
                </a:lnTo>
                <a:lnTo>
                  <a:pt x="3428" y="275"/>
                </a:lnTo>
                <a:lnTo>
                  <a:pt x="3426" y="275"/>
                </a:lnTo>
                <a:lnTo>
                  <a:pt x="3424" y="273"/>
                </a:lnTo>
                <a:lnTo>
                  <a:pt x="3424" y="273"/>
                </a:lnTo>
                <a:lnTo>
                  <a:pt x="3422" y="273"/>
                </a:lnTo>
                <a:lnTo>
                  <a:pt x="3420" y="273"/>
                </a:lnTo>
                <a:lnTo>
                  <a:pt x="3417" y="273"/>
                </a:lnTo>
                <a:lnTo>
                  <a:pt x="3415" y="273"/>
                </a:lnTo>
                <a:lnTo>
                  <a:pt x="3417" y="275"/>
                </a:lnTo>
                <a:lnTo>
                  <a:pt x="3417" y="275"/>
                </a:lnTo>
                <a:lnTo>
                  <a:pt x="3420" y="277"/>
                </a:lnTo>
                <a:lnTo>
                  <a:pt x="3424" y="277"/>
                </a:lnTo>
                <a:lnTo>
                  <a:pt x="3426" y="279"/>
                </a:lnTo>
                <a:lnTo>
                  <a:pt x="3426" y="279"/>
                </a:lnTo>
                <a:lnTo>
                  <a:pt x="3422" y="281"/>
                </a:lnTo>
                <a:lnTo>
                  <a:pt x="3417" y="283"/>
                </a:lnTo>
                <a:lnTo>
                  <a:pt x="3413" y="287"/>
                </a:lnTo>
                <a:lnTo>
                  <a:pt x="3413" y="287"/>
                </a:lnTo>
                <a:lnTo>
                  <a:pt x="3413" y="289"/>
                </a:lnTo>
                <a:lnTo>
                  <a:pt x="3413" y="289"/>
                </a:lnTo>
                <a:lnTo>
                  <a:pt x="3415" y="289"/>
                </a:lnTo>
                <a:lnTo>
                  <a:pt x="3417" y="289"/>
                </a:lnTo>
                <a:lnTo>
                  <a:pt x="3422" y="292"/>
                </a:lnTo>
                <a:lnTo>
                  <a:pt x="3420" y="292"/>
                </a:lnTo>
                <a:lnTo>
                  <a:pt x="3411" y="294"/>
                </a:lnTo>
                <a:lnTo>
                  <a:pt x="3409" y="294"/>
                </a:lnTo>
                <a:lnTo>
                  <a:pt x="3405" y="300"/>
                </a:lnTo>
                <a:lnTo>
                  <a:pt x="3403" y="302"/>
                </a:lnTo>
                <a:lnTo>
                  <a:pt x="3403" y="302"/>
                </a:lnTo>
                <a:lnTo>
                  <a:pt x="3401" y="304"/>
                </a:lnTo>
                <a:lnTo>
                  <a:pt x="3399" y="306"/>
                </a:lnTo>
                <a:lnTo>
                  <a:pt x="3399" y="306"/>
                </a:lnTo>
                <a:lnTo>
                  <a:pt x="3396" y="308"/>
                </a:lnTo>
                <a:lnTo>
                  <a:pt x="3392" y="308"/>
                </a:lnTo>
                <a:lnTo>
                  <a:pt x="3390" y="310"/>
                </a:lnTo>
                <a:lnTo>
                  <a:pt x="3388" y="310"/>
                </a:lnTo>
                <a:lnTo>
                  <a:pt x="3386" y="313"/>
                </a:lnTo>
                <a:lnTo>
                  <a:pt x="3388" y="315"/>
                </a:lnTo>
                <a:lnTo>
                  <a:pt x="3392" y="319"/>
                </a:lnTo>
                <a:lnTo>
                  <a:pt x="3392" y="321"/>
                </a:lnTo>
                <a:lnTo>
                  <a:pt x="3394" y="323"/>
                </a:lnTo>
                <a:lnTo>
                  <a:pt x="3399" y="321"/>
                </a:lnTo>
                <a:lnTo>
                  <a:pt x="3401" y="321"/>
                </a:lnTo>
                <a:lnTo>
                  <a:pt x="3405" y="321"/>
                </a:lnTo>
                <a:lnTo>
                  <a:pt x="3409" y="323"/>
                </a:lnTo>
                <a:lnTo>
                  <a:pt x="3413" y="323"/>
                </a:lnTo>
                <a:lnTo>
                  <a:pt x="3420" y="323"/>
                </a:lnTo>
                <a:lnTo>
                  <a:pt x="3422" y="325"/>
                </a:lnTo>
                <a:lnTo>
                  <a:pt x="3426" y="325"/>
                </a:lnTo>
                <a:lnTo>
                  <a:pt x="3428" y="325"/>
                </a:lnTo>
                <a:lnTo>
                  <a:pt x="3432" y="323"/>
                </a:lnTo>
                <a:lnTo>
                  <a:pt x="3436" y="319"/>
                </a:lnTo>
                <a:lnTo>
                  <a:pt x="3440" y="317"/>
                </a:lnTo>
                <a:lnTo>
                  <a:pt x="3440" y="315"/>
                </a:lnTo>
                <a:lnTo>
                  <a:pt x="3440" y="313"/>
                </a:lnTo>
                <a:lnTo>
                  <a:pt x="3438" y="310"/>
                </a:lnTo>
                <a:lnTo>
                  <a:pt x="3438" y="310"/>
                </a:lnTo>
                <a:lnTo>
                  <a:pt x="3440" y="310"/>
                </a:lnTo>
                <a:lnTo>
                  <a:pt x="3443" y="313"/>
                </a:lnTo>
                <a:lnTo>
                  <a:pt x="3443" y="313"/>
                </a:lnTo>
                <a:lnTo>
                  <a:pt x="3445" y="313"/>
                </a:lnTo>
                <a:lnTo>
                  <a:pt x="3445" y="310"/>
                </a:lnTo>
                <a:lnTo>
                  <a:pt x="3447" y="310"/>
                </a:lnTo>
                <a:lnTo>
                  <a:pt x="3447" y="308"/>
                </a:lnTo>
                <a:lnTo>
                  <a:pt x="3445" y="306"/>
                </a:lnTo>
                <a:lnTo>
                  <a:pt x="3445" y="306"/>
                </a:lnTo>
                <a:lnTo>
                  <a:pt x="3455" y="302"/>
                </a:lnTo>
                <a:lnTo>
                  <a:pt x="3457" y="300"/>
                </a:lnTo>
                <a:lnTo>
                  <a:pt x="3457" y="298"/>
                </a:lnTo>
                <a:lnTo>
                  <a:pt x="3457" y="296"/>
                </a:lnTo>
                <a:lnTo>
                  <a:pt x="3455" y="294"/>
                </a:lnTo>
                <a:lnTo>
                  <a:pt x="3455" y="292"/>
                </a:lnTo>
                <a:lnTo>
                  <a:pt x="3455" y="292"/>
                </a:lnTo>
                <a:lnTo>
                  <a:pt x="3461" y="292"/>
                </a:lnTo>
                <a:lnTo>
                  <a:pt x="3464" y="292"/>
                </a:lnTo>
                <a:lnTo>
                  <a:pt x="3464" y="292"/>
                </a:lnTo>
                <a:lnTo>
                  <a:pt x="3464" y="289"/>
                </a:lnTo>
                <a:lnTo>
                  <a:pt x="3466" y="287"/>
                </a:lnTo>
                <a:lnTo>
                  <a:pt x="3466" y="287"/>
                </a:lnTo>
                <a:lnTo>
                  <a:pt x="3466" y="285"/>
                </a:lnTo>
                <a:lnTo>
                  <a:pt x="3472" y="287"/>
                </a:lnTo>
                <a:lnTo>
                  <a:pt x="3472" y="287"/>
                </a:lnTo>
                <a:lnTo>
                  <a:pt x="3474" y="287"/>
                </a:lnTo>
                <a:lnTo>
                  <a:pt x="3474" y="287"/>
                </a:lnTo>
                <a:lnTo>
                  <a:pt x="3474" y="285"/>
                </a:lnTo>
                <a:lnTo>
                  <a:pt x="3474" y="285"/>
                </a:lnTo>
                <a:lnTo>
                  <a:pt x="3476" y="285"/>
                </a:lnTo>
                <a:lnTo>
                  <a:pt x="3478" y="285"/>
                </a:lnTo>
                <a:lnTo>
                  <a:pt x="3480" y="283"/>
                </a:lnTo>
                <a:lnTo>
                  <a:pt x="3480" y="281"/>
                </a:lnTo>
                <a:lnTo>
                  <a:pt x="3482" y="281"/>
                </a:lnTo>
                <a:lnTo>
                  <a:pt x="3484" y="279"/>
                </a:lnTo>
                <a:lnTo>
                  <a:pt x="3484" y="279"/>
                </a:lnTo>
                <a:lnTo>
                  <a:pt x="3480" y="279"/>
                </a:lnTo>
                <a:lnTo>
                  <a:pt x="3480" y="277"/>
                </a:lnTo>
                <a:lnTo>
                  <a:pt x="3484" y="275"/>
                </a:lnTo>
                <a:lnTo>
                  <a:pt x="3484" y="275"/>
                </a:lnTo>
                <a:lnTo>
                  <a:pt x="3487" y="275"/>
                </a:lnTo>
                <a:lnTo>
                  <a:pt x="3487" y="275"/>
                </a:lnTo>
                <a:lnTo>
                  <a:pt x="3489" y="275"/>
                </a:lnTo>
                <a:lnTo>
                  <a:pt x="3491" y="273"/>
                </a:lnTo>
                <a:lnTo>
                  <a:pt x="3493" y="271"/>
                </a:lnTo>
                <a:lnTo>
                  <a:pt x="3495" y="269"/>
                </a:lnTo>
                <a:lnTo>
                  <a:pt x="3497" y="269"/>
                </a:lnTo>
                <a:lnTo>
                  <a:pt x="3499" y="269"/>
                </a:lnTo>
                <a:lnTo>
                  <a:pt x="3501" y="269"/>
                </a:lnTo>
                <a:lnTo>
                  <a:pt x="3508" y="264"/>
                </a:lnTo>
                <a:lnTo>
                  <a:pt x="3520" y="260"/>
                </a:lnTo>
                <a:lnTo>
                  <a:pt x="3524" y="260"/>
                </a:lnTo>
                <a:lnTo>
                  <a:pt x="3531" y="258"/>
                </a:lnTo>
                <a:lnTo>
                  <a:pt x="3533" y="258"/>
                </a:lnTo>
                <a:lnTo>
                  <a:pt x="3539" y="256"/>
                </a:lnTo>
                <a:lnTo>
                  <a:pt x="3545" y="254"/>
                </a:lnTo>
                <a:lnTo>
                  <a:pt x="3552" y="254"/>
                </a:lnTo>
                <a:lnTo>
                  <a:pt x="3558" y="252"/>
                </a:lnTo>
                <a:lnTo>
                  <a:pt x="3568" y="250"/>
                </a:lnTo>
                <a:lnTo>
                  <a:pt x="3572" y="248"/>
                </a:lnTo>
                <a:lnTo>
                  <a:pt x="3577" y="245"/>
                </a:lnTo>
                <a:lnTo>
                  <a:pt x="3581" y="245"/>
                </a:lnTo>
                <a:lnTo>
                  <a:pt x="3583" y="243"/>
                </a:lnTo>
                <a:lnTo>
                  <a:pt x="3589" y="241"/>
                </a:lnTo>
                <a:lnTo>
                  <a:pt x="3596" y="239"/>
                </a:lnTo>
                <a:lnTo>
                  <a:pt x="3596" y="239"/>
                </a:lnTo>
                <a:lnTo>
                  <a:pt x="3602" y="235"/>
                </a:lnTo>
                <a:lnTo>
                  <a:pt x="3606" y="231"/>
                </a:lnTo>
                <a:lnTo>
                  <a:pt x="3606" y="231"/>
                </a:lnTo>
                <a:lnTo>
                  <a:pt x="3606" y="229"/>
                </a:lnTo>
                <a:lnTo>
                  <a:pt x="3606" y="227"/>
                </a:lnTo>
                <a:lnTo>
                  <a:pt x="3606" y="227"/>
                </a:lnTo>
                <a:lnTo>
                  <a:pt x="3606" y="224"/>
                </a:lnTo>
                <a:lnTo>
                  <a:pt x="3604" y="222"/>
                </a:lnTo>
                <a:lnTo>
                  <a:pt x="3600" y="220"/>
                </a:lnTo>
                <a:lnTo>
                  <a:pt x="3593" y="218"/>
                </a:lnTo>
                <a:lnTo>
                  <a:pt x="3587" y="218"/>
                </a:lnTo>
                <a:lnTo>
                  <a:pt x="3585" y="218"/>
                </a:lnTo>
                <a:lnTo>
                  <a:pt x="3583" y="220"/>
                </a:lnTo>
                <a:lnTo>
                  <a:pt x="3577" y="220"/>
                </a:lnTo>
                <a:lnTo>
                  <a:pt x="3568" y="224"/>
                </a:lnTo>
                <a:lnTo>
                  <a:pt x="3564" y="227"/>
                </a:lnTo>
                <a:lnTo>
                  <a:pt x="3564" y="229"/>
                </a:lnTo>
                <a:lnTo>
                  <a:pt x="3562" y="231"/>
                </a:lnTo>
                <a:lnTo>
                  <a:pt x="3560" y="231"/>
                </a:lnTo>
                <a:lnTo>
                  <a:pt x="3558" y="231"/>
                </a:lnTo>
                <a:lnTo>
                  <a:pt x="3558" y="231"/>
                </a:lnTo>
                <a:lnTo>
                  <a:pt x="3554" y="233"/>
                </a:lnTo>
                <a:lnTo>
                  <a:pt x="3552" y="233"/>
                </a:lnTo>
                <a:close/>
                <a:moveTo>
                  <a:pt x="3355" y="359"/>
                </a:moveTo>
                <a:lnTo>
                  <a:pt x="3355" y="361"/>
                </a:lnTo>
                <a:lnTo>
                  <a:pt x="3352" y="363"/>
                </a:lnTo>
                <a:lnTo>
                  <a:pt x="3352" y="365"/>
                </a:lnTo>
                <a:lnTo>
                  <a:pt x="3352" y="367"/>
                </a:lnTo>
                <a:lnTo>
                  <a:pt x="3355" y="369"/>
                </a:lnTo>
                <a:lnTo>
                  <a:pt x="3355" y="371"/>
                </a:lnTo>
                <a:lnTo>
                  <a:pt x="3357" y="373"/>
                </a:lnTo>
                <a:lnTo>
                  <a:pt x="3359" y="373"/>
                </a:lnTo>
                <a:lnTo>
                  <a:pt x="3361" y="375"/>
                </a:lnTo>
                <a:lnTo>
                  <a:pt x="3363" y="373"/>
                </a:lnTo>
                <a:lnTo>
                  <a:pt x="3367" y="373"/>
                </a:lnTo>
                <a:lnTo>
                  <a:pt x="3371" y="373"/>
                </a:lnTo>
                <a:lnTo>
                  <a:pt x="3373" y="373"/>
                </a:lnTo>
                <a:lnTo>
                  <a:pt x="3382" y="373"/>
                </a:lnTo>
                <a:lnTo>
                  <a:pt x="3382" y="373"/>
                </a:lnTo>
                <a:lnTo>
                  <a:pt x="3380" y="373"/>
                </a:lnTo>
                <a:lnTo>
                  <a:pt x="3380" y="375"/>
                </a:lnTo>
                <a:lnTo>
                  <a:pt x="3382" y="378"/>
                </a:lnTo>
                <a:lnTo>
                  <a:pt x="3384" y="378"/>
                </a:lnTo>
                <a:lnTo>
                  <a:pt x="3384" y="378"/>
                </a:lnTo>
                <a:lnTo>
                  <a:pt x="3384" y="380"/>
                </a:lnTo>
                <a:lnTo>
                  <a:pt x="3388" y="382"/>
                </a:lnTo>
                <a:lnTo>
                  <a:pt x="3392" y="384"/>
                </a:lnTo>
                <a:lnTo>
                  <a:pt x="3392" y="384"/>
                </a:lnTo>
                <a:lnTo>
                  <a:pt x="3388" y="384"/>
                </a:lnTo>
                <a:lnTo>
                  <a:pt x="3388" y="384"/>
                </a:lnTo>
                <a:lnTo>
                  <a:pt x="3388" y="386"/>
                </a:lnTo>
                <a:lnTo>
                  <a:pt x="3386" y="384"/>
                </a:lnTo>
                <a:lnTo>
                  <a:pt x="3384" y="386"/>
                </a:lnTo>
                <a:lnTo>
                  <a:pt x="3384" y="386"/>
                </a:lnTo>
                <a:lnTo>
                  <a:pt x="3384" y="388"/>
                </a:lnTo>
                <a:lnTo>
                  <a:pt x="3384" y="390"/>
                </a:lnTo>
                <a:lnTo>
                  <a:pt x="3382" y="390"/>
                </a:lnTo>
                <a:lnTo>
                  <a:pt x="3382" y="390"/>
                </a:lnTo>
                <a:lnTo>
                  <a:pt x="3386" y="392"/>
                </a:lnTo>
                <a:lnTo>
                  <a:pt x="3392" y="392"/>
                </a:lnTo>
                <a:lnTo>
                  <a:pt x="3394" y="394"/>
                </a:lnTo>
                <a:lnTo>
                  <a:pt x="3396" y="394"/>
                </a:lnTo>
                <a:lnTo>
                  <a:pt x="3399" y="394"/>
                </a:lnTo>
                <a:lnTo>
                  <a:pt x="3399" y="394"/>
                </a:lnTo>
                <a:lnTo>
                  <a:pt x="3399" y="394"/>
                </a:lnTo>
                <a:lnTo>
                  <a:pt x="3403" y="394"/>
                </a:lnTo>
                <a:lnTo>
                  <a:pt x="3405" y="396"/>
                </a:lnTo>
                <a:lnTo>
                  <a:pt x="3407" y="396"/>
                </a:lnTo>
                <a:lnTo>
                  <a:pt x="3415" y="394"/>
                </a:lnTo>
                <a:lnTo>
                  <a:pt x="3415" y="396"/>
                </a:lnTo>
                <a:lnTo>
                  <a:pt x="3415" y="396"/>
                </a:lnTo>
                <a:lnTo>
                  <a:pt x="3415" y="396"/>
                </a:lnTo>
                <a:lnTo>
                  <a:pt x="3417" y="396"/>
                </a:lnTo>
                <a:lnTo>
                  <a:pt x="3417" y="396"/>
                </a:lnTo>
                <a:lnTo>
                  <a:pt x="3420" y="396"/>
                </a:lnTo>
                <a:lnTo>
                  <a:pt x="3422" y="396"/>
                </a:lnTo>
                <a:lnTo>
                  <a:pt x="3422" y="396"/>
                </a:lnTo>
                <a:lnTo>
                  <a:pt x="3426" y="398"/>
                </a:lnTo>
                <a:lnTo>
                  <a:pt x="3426" y="398"/>
                </a:lnTo>
                <a:lnTo>
                  <a:pt x="3428" y="398"/>
                </a:lnTo>
                <a:lnTo>
                  <a:pt x="3426" y="396"/>
                </a:lnTo>
                <a:lnTo>
                  <a:pt x="3424" y="396"/>
                </a:lnTo>
                <a:lnTo>
                  <a:pt x="3424" y="394"/>
                </a:lnTo>
                <a:lnTo>
                  <a:pt x="3424" y="394"/>
                </a:lnTo>
                <a:lnTo>
                  <a:pt x="3426" y="394"/>
                </a:lnTo>
                <a:lnTo>
                  <a:pt x="3428" y="394"/>
                </a:lnTo>
                <a:lnTo>
                  <a:pt x="3428" y="396"/>
                </a:lnTo>
                <a:lnTo>
                  <a:pt x="3428" y="396"/>
                </a:lnTo>
                <a:lnTo>
                  <a:pt x="3436" y="398"/>
                </a:lnTo>
                <a:lnTo>
                  <a:pt x="3436" y="396"/>
                </a:lnTo>
                <a:lnTo>
                  <a:pt x="3436" y="396"/>
                </a:lnTo>
                <a:lnTo>
                  <a:pt x="3440" y="396"/>
                </a:lnTo>
                <a:lnTo>
                  <a:pt x="3443" y="394"/>
                </a:lnTo>
                <a:lnTo>
                  <a:pt x="3440" y="392"/>
                </a:lnTo>
                <a:lnTo>
                  <a:pt x="3440" y="392"/>
                </a:lnTo>
                <a:lnTo>
                  <a:pt x="3434" y="390"/>
                </a:lnTo>
                <a:lnTo>
                  <a:pt x="3432" y="388"/>
                </a:lnTo>
                <a:lnTo>
                  <a:pt x="3426" y="384"/>
                </a:lnTo>
                <a:lnTo>
                  <a:pt x="3420" y="378"/>
                </a:lnTo>
                <a:lnTo>
                  <a:pt x="3415" y="373"/>
                </a:lnTo>
                <a:lnTo>
                  <a:pt x="3413" y="369"/>
                </a:lnTo>
                <a:lnTo>
                  <a:pt x="3413" y="367"/>
                </a:lnTo>
                <a:lnTo>
                  <a:pt x="3411" y="365"/>
                </a:lnTo>
                <a:lnTo>
                  <a:pt x="3409" y="363"/>
                </a:lnTo>
                <a:lnTo>
                  <a:pt x="3409" y="361"/>
                </a:lnTo>
                <a:lnTo>
                  <a:pt x="3411" y="357"/>
                </a:lnTo>
                <a:lnTo>
                  <a:pt x="3411" y="357"/>
                </a:lnTo>
                <a:lnTo>
                  <a:pt x="3411" y="354"/>
                </a:lnTo>
                <a:lnTo>
                  <a:pt x="3411" y="352"/>
                </a:lnTo>
                <a:lnTo>
                  <a:pt x="3411" y="350"/>
                </a:lnTo>
                <a:lnTo>
                  <a:pt x="3409" y="350"/>
                </a:lnTo>
                <a:lnTo>
                  <a:pt x="3409" y="348"/>
                </a:lnTo>
                <a:lnTo>
                  <a:pt x="3411" y="346"/>
                </a:lnTo>
                <a:lnTo>
                  <a:pt x="3411" y="346"/>
                </a:lnTo>
                <a:lnTo>
                  <a:pt x="3411" y="344"/>
                </a:lnTo>
                <a:lnTo>
                  <a:pt x="3413" y="344"/>
                </a:lnTo>
                <a:lnTo>
                  <a:pt x="3415" y="342"/>
                </a:lnTo>
                <a:lnTo>
                  <a:pt x="3415" y="342"/>
                </a:lnTo>
                <a:lnTo>
                  <a:pt x="3415" y="340"/>
                </a:lnTo>
                <a:lnTo>
                  <a:pt x="3415" y="340"/>
                </a:lnTo>
                <a:lnTo>
                  <a:pt x="3420" y="340"/>
                </a:lnTo>
                <a:lnTo>
                  <a:pt x="3422" y="338"/>
                </a:lnTo>
                <a:lnTo>
                  <a:pt x="3422" y="338"/>
                </a:lnTo>
                <a:lnTo>
                  <a:pt x="3422" y="336"/>
                </a:lnTo>
                <a:lnTo>
                  <a:pt x="3422" y="333"/>
                </a:lnTo>
                <a:lnTo>
                  <a:pt x="3422" y="331"/>
                </a:lnTo>
                <a:lnTo>
                  <a:pt x="3424" y="329"/>
                </a:lnTo>
                <a:lnTo>
                  <a:pt x="3424" y="329"/>
                </a:lnTo>
                <a:lnTo>
                  <a:pt x="3426" y="327"/>
                </a:lnTo>
                <a:lnTo>
                  <a:pt x="3424" y="327"/>
                </a:lnTo>
                <a:lnTo>
                  <a:pt x="3422" y="327"/>
                </a:lnTo>
                <a:lnTo>
                  <a:pt x="3415" y="325"/>
                </a:lnTo>
                <a:lnTo>
                  <a:pt x="3409" y="325"/>
                </a:lnTo>
                <a:lnTo>
                  <a:pt x="3407" y="323"/>
                </a:lnTo>
                <a:lnTo>
                  <a:pt x="3403" y="323"/>
                </a:lnTo>
                <a:lnTo>
                  <a:pt x="3401" y="323"/>
                </a:lnTo>
                <a:lnTo>
                  <a:pt x="3401" y="323"/>
                </a:lnTo>
                <a:lnTo>
                  <a:pt x="3394" y="325"/>
                </a:lnTo>
                <a:lnTo>
                  <a:pt x="3392" y="325"/>
                </a:lnTo>
                <a:lnTo>
                  <a:pt x="3392" y="325"/>
                </a:lnTo>
                <a:lnTo>
                  <a:pt x="3388" y="325"/>
                </a:lnTo>
                <a:lnTo>
                  <a:pt x="3386" y="325"/>
                </a:lnTo>
                <a:lnTo>
                  <a:pt x="3384" y="327"/>
                </a:lnTo>
                <a:lnTo>
                  <a:pt x="3384" y="327"/>
                </a:lnTo>
                <a:lnTo>
                  <a:pt x="3380" y="327"/>
                </a:lnTo>
                <a:lnTo>
                  <a:pt x="3380" y="329"/>
                </a:lnTo>
                <a:lnTo>
                  <a:pt x="3378" y="329"/>
                </a:lnTo>
                <a:lnTo>
                  <a:pt x="3378" y="331"/>
                </a:lnTo>
                <a:lnTo>
                  <a:pt x="3380" y="333"/>
                </a:lnTo>
                <a:lnTo>
                  <a:pt x="3380" y="333"/>
                </a:lnTo>
                <a:lnTo>
                  <a:pt x="3382" y="336"/>
                </a:lnTo>
                <a:lnTo>
                  <a:pt x="3380" y="336"/>
                </a:lnTo>
                <a:lnTo>
                  <a:pt x="3378" y="336"/>
                </a:lnTo>
                <a:lnTo>
                  <a:pt x="3376" y="336"/>
                </a:lnTo>
                <a:lnTo>
                  <a:pt x="3373" y="336"/>
                </a:lnTo>
                <a:lnTo>
                  <a:pt x="3373" y="338"/>
                </a:lnTo>
                <a:lnTo>
                  <a:pt x="3369" y="340"/>
                </a:lnTo>
                <a:lnTo>
                  <a:pt x="3369" y="340"/>
                </a:lnTo>
                <a:lnTo>
                  <a:pt x="3369" y="340"/>
                </a:lnTo>
                <a:lnTo>
                  <a:pt x="3369" y="342"/>
                </a:lnTo>
                <a:lnTo>
                  <a:pt x="3371" y="342"/>
                </a:lnTo>
                <a:lnTo>
                  <a:pt x="3373" y="342"/>
                </a:lnTo>
                <a:lnTo>
                  <a:pt x="3373" y="344"/>
                </a:lnTo>
                <a:lnTo>
                  <a:pt x="3373" y="344"/>
                </a:lnTo>
                <a:lnTo>
                  <a:pt x="3373" y="346"/>
                </a:lnTo>
                <a:lnTo>
                  <a:pt x="3371" y="348"/>
                </a:lnTo>
                <a:lnTo>
                  <a:pt x="3371" y="348"/>
                </a:lnTo>
                <a:lnTo>
                  <a:pt x="3371" y="350"/>
                </a:lnTo>
                <a:lnTo>
                  <a:pt x="3371" y="352"/>
                </a:lnTo>
                <a:lnTo>
                  <a:pt x="3369" y="352"/>
                </a:lnTo>
                <a:lnTo>
                  <a:pt x="3369" y="352"/>
                </a:lnTo>
                <a:lnTo>
                  <a:pt x="3367" y="354"/>
                </a:lnTo>
                <a:lnTo>
                  <a:pt x="3367" y="354"/>
                </a:lnTo>
                <a:lnTo>
                  <a:pt x="3365" y="357"/>
                </a:lnTo>
                <a:lnTo>
                  <a:pt x="3365" y="357"/>
                </a:lnTo>
                <a:lnTo>
                  <a:pt x="3363" y="357"/>
                </a:lnTo>
                <a:lnTo>
                  <a:pt x="3359" y="357"/>
                </a:lnTo>
                <a:lnTo>
                  <a:pt x="3359" y="357"/>
                </a:lnTo>
                <a:lnTo>
                  <a:pt x="3357" y="359"/>
                </a:lnTo>
                <a:lnTo>
                  <a:pt x="3355" y="359"/>
                </a:lnTo>
                <a:close/>
                <a:moveTo>
                  <a:pt x="3461" y="124"/>
                </a:moveTo>
                <a:lnTo>
                  <a:pt x="3464" y="126"/>
                </a:lnTo>
                <a:lnTo>
                  <a:pt x="3466" y="126"/>
                </a:lnTo>
                <a:lnTo>
                  <a:pt x="3466" y="126"/>
                </a:lnTo>
                <a:lnTo>
                  <a:pt x="3468" y="126"/>
                </a:lnTo>
                <a:lnTo>
                  <a:pt x="3472" y="126"/>
                </a:lnTo>
                <a:lnTo>
                  <a:pt x="3476" y="124"/>
                </a:lnTo>
                <a:lnTo>
                  <a:pt x="3474" y="122"/>
                </a:lnTo>
                <a:lnTo>
                  <a:pt x="3470" y="120"/>
                </a:lnTo>
                <a:lnTo>
                  <a:pt x="3461" y="122"/>
                </a:lnTo>
                <a:lnTo>
                  <a:pt x="3461" y="122"/>
                </a:lnTo>
                <a:lnTo>
                  <a:pt x="3461" y="124"/>
                </a:lnTo>
                <a:close/>
                <a:moveTo>
                  <a:pt x="3570" y="392"/>
                </a:moveTo>
                <a:lnTo>
                  <a:pt x="3570" y="394"/>
                </a:lnTo>
                <a:lnTo>
                  <a:pt x="3570" y="394"/>
                </a:lnTo>
                <a:lnTo>
                  <a:pt x="3570" y="396"/>
                </a:lnTo>
                <a:lnTo>
                  <a:pt x="3570" y="398"/>
                </a:lnTo>
                <a:lnTo>
                  <a:pt x="3570" y="401"/>
                </a:lnTo>
                <a:lnTo>
                  <a:pt x="3572" y="401"/>
                </a:lnTo>
                <a:lnTo>
                  <a:pt x="3572" y="398"/>
                </a:lnTo>
                <a:lnTo>
                  <a:pt x="3570" y="394"/>
                </a:lnTo>
                <a:lnTo>
                  <a:pt x="3570" y="392"/>
                </a:lnTo>
                <a:lnTo>
                  <a:pt x="3570" y="392"/>
                </a:lnTo>
                <a:close/>
                <a:moveTo>
                  <a:pt x="3396" y="99"/>
                </a:moveTo>
                <a:lnTo>
                  <a:pt x="3399" y="99"/>
                </a:lnTo>
                <a:lnTo>
                  <a:pt x="3399" y="99"/>
                </a:lnTo>
                <a:lnTo>
                  <a:pt x="3401" y="99"/>
                </a:lnTo>
                <a:lnTo>
                  <a:pt x="3407" y="99"/>
                </a:lnTo>
                <a:lnTo>
                  <a:pt x="3413" y="101"/>
                </a:lnTo>
                <a:lnTo>
                  <a:pt x="3415" y="103"/>
                </a:lnTo>
                <a:lnTo>
                  <a:pt x="3417" y="103"/>
                </a:lnTo>
                <a:lnTo>
                  <a:pt x="3424" y="103"/>
                </a:lnTo>
                <a:lnTo>
                  <a:pt x="3430" y="103"/>
                </a:lnTo>
                <a:lnTo>
                  <a:pt x="3443" y="99"/>
                </a:lnTo>
                <a:lnTo>
                  <a:pt x="3443" y="99"/>
                </a:lnTo>
                <a:lnTo>
                  <a:pt x="3443" y="97"/>
                </a:lnTo>
                <a:lnTo>
                  <a:pt x="3432" y="95"/>
                </a:lnTo>
                <a:lnTo>
                  <a:pt x="3426" y="90"/>
                </a:lnTo>
                <a:lnTo>
                  <a:pt x="3422" y="90"/>
                </a:lnTo>
                <a:lnTo>
                  <a:pt x="3411" y="90"/>
                </a:lnTo>
                <a:lnTo>
                  <a:pt x="3401" y="86"/>
                </a:lnTo>
                <a:lnTo>
                  <a:pt x="3399" y="86"/>
                </a:lnTo>
                <a:lnTo>
                  <a:pt x="3396" y="92"/>
                </a:lnTo>
                <a:lnTo>
                  <a:pt x="3394" y="95"/>
                </a:lnTo>
                <a:lnTo>
                  <a:pt x="3394" y="95"/>
                </a:lnTo>
                <a:lnTo>
                  <a:pt x="3390" y="95"/>
                </a:lnTo>
                <a:lnTo>
                  <a:pt x="3390" y="97"/>
                </a:lnTo>
                <a:lnTo>
                  <a:pt x="3396" y="99"/>
                </a:lnTo>
                <a:close/>
                <a:moveTo>
                  <a:pt x="3686" y="336"/>
                </a:moveTo>
                <a:lnTo>
                  <a:pt x="3688" y="336"/>
                </a:lnTo>
                <a:lnTo>
                  <a:pt x="3690" y="338"/>
                </a:lnTo>
                <a:lnTo>
                  <a:pt x="3690" y="338"/>
                </a:lnTo>
                <a:lnTo>
                  <a:pt x="3690" y="336"/>
                </a:lnTo>
                <a:lnTo>
                  <a:pt x="3690" y="336"/>
                </a:lnTo>
                <a:lnTo>
                  <a:pt x="3690" y="333"/>
                </a:lnTo>
                <a:lnTo>
                  <a:pt x="3690" y="331"/>
                </a:lnTo>
                <a:lnTo>
                  <a:pt x="3694" y="331"/>
                </a:lnTo>
                <a:lnTo>
                  <a:pt x="3690" y="331"/>
                </a:lnTo>
                <a:lnTo>
                  <a:pt x="3688" y="329"/>
                </a:lnTo>
                <a:lnTo>
                  <a:pt x="3686" y="329"/>
                </a:lnTo>
                <a:lnTo>
                  <a:pt x="3684" y="329"/>
                </a:lnTo>
                <a:lnTo>
                  <a:pt x="3681" y="331"/>
                </a:lnTo>
                <a:lnTo>
                  <a:pt x="3681" y="333"/>
                </a:lnTo>
                <a:lnTo>
                  <a:pt x="3681" y="333"/>
                </a:lnTo>
                <a:lnTo>
                  <a:pt x="3686" y="336"/>
                </a:lnTo>
                <a:close/>
                <a:moveTo>
                  <a:pt x="3522" y="92"/>
                </a:moveTo>
                <a:lnTo>
                  <a:pt x="3518" y="95"/>
                </a:lnTo>
                <a:lnTo>
                  <a:pt x="3514" y="97"/>
                </a:lnTo>
                <a:lnTo>
                  <a:pt x="3514" y="97"/>
                </a:lnTo>
                <a:lnTo>
                  <a:pt x="3516" y="99"/>
                </a:lnTo>
                <a:lnTo>
                  <a:pt x="3520" y="101"/>
                </a:lnTo>
                <a:lnTo>
                  <a:pt x="3522" y="101"/>
                </a:lnTo>
                <a:lnTo>
                  <a:pt x="3526" y="101"/>
                </a:lnTo>
                <a:lnTo>
                  <a:pt x="3543" y="99"/>
                </a:lnTo>
                <a:lnTo>
                  <a:pt x="3549" y="97"/>
                </a:lnTo>
                <a:lnTo>
                  <a:pt x="3556" y="92"/>
                </a:lnTo>
                <a:lnTo>
                  <a:pt x="3556" y="92"/>
                </a:lnTo>
                <a:lnTo>
                  <a:pt x="3554" y="90"/>
                </a:lnTo>
                <a:lnTo>
                  <a:pt x="3556" y="88"/>
                </a:lnTo>
                <a:lnTo>
                  <a:pt x="3554" y="88"/>
                </a:lnTo>
                <a:lnTo>
                  <a:pt x="3552" y="86"/>
                </a:lnTo>
                <a:lnTo>
                  <a:pt x="3549" y="86"/>
                </a:lnTo>
                <a:lnTo>
                  <a:pt x="3547" y="84"/>
                </a:lnTo>
                <a:lnTo>
                  <a:pt x="3543" y="84"/>
                </a:lnTo>
                <a:lnTo>
                  <a:pt x="3539" y="84"/>
                </a:lnTo>
                <a:lnTo>
                  <a:pt x="3539" y="86"/>
                </a:lnTo>
                <a:lnTo>
                  <a:pt x="3539" y="88"/>
                </a:lnTo>
                <a:lnTo>
                  <a:pt x="3537" y="90"/>
                </a:lnTo>
                <a:lnTo>
                  <a:pt x="3537" y="90"/>
                </a:lnTo>
                <a:lnTo>
                  <a:pt x="3533" y="92"/>
                </a:lnTo>
                <a:lnTo>
                  <a:pt x="3528" y="92"/>
                </a:lnTo>
                <a:lnTo>
                  <a:pt x="3522" y="92"/>
                </a:lnTo>
                <a:close/>
                <a:moveTo>
                  <a:pt x="3415" y="84"/>
                </a:moveTo>
                <a:lnTo>
                  <a:pt x="3422" y="84"/>
                </a:lnTo>
                <a:lnTo>
                  <a:pt x="3424" y="84"/>
                </a:lnTo>
                <a:lnTo>
                  <a:pt x="3426" y="84"/>
                </a:lnTo>
                <a:lnTo>
                  <a:pt x="3428" y="84"/>
                </a:lnTo>
                <a:lnTo>
                  <a:pt x="3430" y="82"/>
                </a:lnTo>
                <a:lnTo>
                  <a:pt x="3436" y="84"/>
                </a:lnTo>
                <a:lnTo>
                  <a:pt x="3440" y="86"/>
                </a:lnTo>
                <a:lnTo>
                  <a:pt x="3445" y="86"/>
                </a:lnTo>
                <a:lnTo>
                  <a:pt x="3447" y="84"/>
                </a:lnTo>
                <a:lnTo>
                  <a:pt x="3449" y="82"/>
                </a:lnTo>
                <a:lnTo>
                  <a:pt x="3447" y="80"/>
                </a:lnTo>
                <a:lnTo>
                  <a:pt x="3447" y="78"/>
                </a:lnTo>
                <a:lnTo>
                  <a:pt x="3453" y="78"/>
                </a:lnTo>
                <a:lnTo>
                  <a:pt x="3455" y="78"/>
                </a:lnTo>
                <a:lnTo>
                  <a:pt x="3455" y="76"/>
                </a:lnTo>
                <a:lnTo>
                  <a:pt x="3449" y="74"/>
                </a:lnTo>
                <a:lnTo>
                  <a:pt x="3447" y="74"/>
                </a:lnTo>
                <a:lnTo>
                  <a:pt x="3445" y="71"/>
                </a:lnTo>
                <a:lnTo>
                  <a:pt x="3445" y="71"/>
                </a:lnTo>
                <a:lnTo>
                  <a:pt x="3440" y="71"/>
                </a:lnTo>
                <a:lnTo>
                  <a:pt x="3438" y="74"/>
                </a:lnTo>
                <a:lnTo>
                  <a:pt x="3434" y="74"/>
                </a:lnTo>
                <a:lnTo>
                  <a:pt x="3432" y="74"/>
                </a:lnTo>
                <a:lnTo>
                  <a:pt x="3430" y="76"/>
                </a:lnTo>
                <a:lnTo>
                  <a:pt x="3426" y="78"/>
                </a:lnTo>
                <a:lnTo>
                  <a:pt x="3422" y="80"/>
                </a:lnTo>
                <a:lnTo>
                  <a:pt x="3415" y="80"/>
                </a:lnTo>
                <a:lnTo>
                  <a:pt x="3411" y="80"/>
                </a:lnTo>
                <a:lnTo>
                  <a:pt x="3413" y="84"/>
                </a:lnTo>
                <a:lnTo>
                  <a:pt x="3415" y="84"/>
                </a:lnTo>
                <a:close/>
                <a:moveTo>
                  <a:pt x="3369" y="118"/>
                </a:moveTo>
                <a:lnTo>
                  <a:pt x="3369" y="118"/>
                </a:lnTo>
                <a:lnTo>
                  <a:pt x="3369" y="118"/>
                </a:lnTo>
                <a:lnTo>
                  <a:pt x="3373" y="118"/>
                </a:lnTo>
                <a:lnTo>
                  <a:pt x="3384" y="118"/>
                </a:lnTo>
                <a:lnTo>
                  <a:pt x="3386" y="118"/>
                </a:lnTo>
                <a:lnTo>
                  <a:pt x="3386" y="118"/>
                </a:lnTo>
                <a:lnTo>
                  <a:pt x="3388" y="115"/>
                </a:lnTo>
                <a:lnTo>
                  <a:pt x="3382" y="113"/>
                </a:lnTo>
                <a:lnTo>
                  <a:pt x="3380" y="111"/>
                </a:lnTo>
                <a:lnTo>
                  <a:pt x="3380" y="111"/>
                </a:lnTo>
                <a:lnTo>
                  <a:pt x="3378" y="111"/>
                </a:lnTo>
                <a:lnTo>
                  <a:pt x="3373" y="111"/>
                </a:lnTo>
                <a:lnTo>
                  <a:pt x="3371" y="113"/>
                </a:lnTo>
                <a:lnTo>
                  <a:pt x="3371" y="113"/>
                </a:lnTo>
                <a:lnTo>
                  <a:pt x="3369" y="113"/>
                </a:lnTo>
                <a:lnTo>
                  <a:pt x="3365" y="115"/>
                </a:lnTo>
                <a:lnTo>
                  <a:pt x="3365" y="115"/>
                </a:lnTo>
                <a:lnTo>
                  <a:pt x="3365" y="118"/>
                </a:lnTo>
                <a:lnTo>
                  <a:pt x="3369" y="118"/>
                </a:lnTo>
                <a:close/>
                <a:moveTo>
                  <a:pt x="3447" y="67"/>
                </a:moveTo>
                <a:lnTo>
                  <a:pt x="3453" y="67"/>
                </a:lnTo>
                <a:lnTo>
                  <a:pt x="3468" y="65"/>
                </a:lnTo>
                <a:lnTo>
                  <a:pt x="3468" y="65"/>
                </a:lnTo>
                <a:lnTo>
                  <a:pt x="3468" y="63"/>
                </a:lnTo>
                <a:lnTo>
                  <a:pt x="3466" y="61"/>
                </a:lnTo>
                <a:lnTo>
                  <a:pt x="3449" y="63"/>
                </a:lnTo>
                <a:lnTo>
                  <a:pt x="3447" y="63"/>
                </a:lnTo>
                <a:lnTo>
                  <a:pt x="3447" y="65"/>
                </a:lnTo>
                <a:lnTo>
                  <a:pt x="3447" y="67"/>
                </a:lnTo>
                <a:lnTo>
                  <a:pt x="3447" y="67"/>
                </a:lnTo>
                <a:lnTo>
                  <a:pt x="3447" y="67"/>
                </a:lnTo>
                <a:close/>
                <a:moveTo>
                  <a:pt x="3514" y="69"/>
                </a:moveTo>
                <a:lnTo>
                  <a:pt x="3514" y="69"/>
                </a:lnTo>
                <a:lnTo>
                  <a:pt x="3518" y="69"/>
                </a:lnTo>
                <a:lnTo>
                  <a:pt x="3528" y="71"/>
                </a:lnTo>
                <a:lnTo>
                  <a:pt x="3531" y="69"/>
                </a:lnTo>
                <a:lnTo>
                  <a:pt x="3533" y="69"/>
                </a:lnTo>
                <a:lnTo>
                  <a:pt x="3531" y="67"/>
                </a:lnTo>
                <a:lnTo>
                  <a:pt x="3531" y="67"/>
                </a:lnTo>
                <a:lnTo>
                  <a:pt x="3518" y="67"/>
                </a:lnTo>
                <a:lnTo>
                  <a:pt x="3510" y="67"/>
                </a:lnTo>
                <a:lnTo>
                  <a:pt x="3508" y="67"/>
                </a:lnTo>
                <a:lnTo>
                  <a:pt x="3514" y="69"/>
                </a:lnTo>
                <a:lnTo>
                  <a:pt x="3514" y="69"/>
                </a:lnTo>
                <a:close/>
                <a:moveTo>
                  <a:pt x="3489" y="92"/>
                </a:moveTo>
                <a:lnTo>
                  <a:pt x="3493" y="92"/>
                </a:lnTo>
                <a:lnTo>
                  <a:pt x="3499" y="90"/>
                </a:lnTo>
                <a:lnTo>
                  <a:pt x="3499" y="88"/>
                </a:lnTo>
                <a:lnTo>
                  <a:pt x="3497" y="88"/>
                </a:lnTo>
                <a:lnTo>
                  <a:pt x="3484" y="88"/>
                </a:lnTo>
                <a:lnTo>
                  <a:pt x="3478" y="90"/>
                </a:lnTo>
                <a:lnTo>
                  <a:pt x="3478" y="90"/>
                </a:lnTo>
                <a:lnTo>
                  <a:pt x="3478" y="92"/>
                </a:lnTo>
                <a:lnTo>
                  <a:pt x="3482" y="92"/>
                </a:lnTo>
                <a:lnTo>
                  <a:pt x="3489" y="92"/>
                </a:lnTo>
                <a:close/>
                <a:moveTo>
                  <a:pt x="3468" y="103"/>
                </a:moveTo>
                <a:lnTo>
                  <a:pt x="3466" y="105"/>
                </a:lnTo>
                <a:lnTo>
                  <a:pt x="3468" y="107"/>
                </a:lnTo>
                <a:lnTo>
                  <a:pt x="3468" y="107"/>
                </a:lnTo>
                <a:lnTo>
                  <a:pt x="3472" y="109"/>
                </a:lnTo>
                <a:lnTo>
                  <a:pt x="3476" y="109"/>
                </a:lnTo>
                <a:lnTo>
                  <a:pt x="3480" y="107"/>
                </a:lnTo>
                <a:lnTo>
                  <a:pt x="3487" y="109"/>
                </a:lnTo>
                <a:lnTo>
                  <a:pt x="3493" y="111"/>
                </a:lnTo>
                <a:lnTo>
                  <a:pt x="3495" y="107"/>
                </a:lnTo>
                <a:lnTo>
                  <a:pt x="3499" y="107"/>
                </a:lnTo>
                <a:lnTo>
                  <a:pt x="3501" y="105"/>
                </a:lnTo>
                <a:lnTo>
                  <a:pt x="3503" y="105"/>
                </a:lnTo>
                <a:lnTo>
                  <a:pt x="3508" y="103"/>
                </a:lnTo>
                <a:lnTo>
                  <a:pt x="3508" y="101"/>
                </a:lnTo>
                <a:lnTo>
                  <a:pt x="3510" y="101"/>
                </a:lnTo>
                <a:lnTo>
                  <a:pt x="3510" y="99"/>
                </a:lnTo>
                <a:lnTo>
                  <a:pt x="3508" y="97"/>
                </a:lnTo>
                <a:lnTo>
                  <a:pt x="3508" y="95"/>
                </a:lnTo>
                <a:lnTo>
                  <a:pt x="3503" y="95"/>
                </a:lnTo>
                <a:lnTo>
                  <a:pt x="3499" y="95"/>
                </a:lnTo>
                <a:lnTo>
                  <a:pt x="3495" y="95"/>
                </a:lnTo>
                <a:lnTo>
                  <a:pt x="3489" y="97"/>
                </a:lnTo>
                <a:lnTo>
                  <a:pt x="3484" y="97"/>
                </a:lnTo>
                <a:lnTo>
                  <a:pt x="3480" y="97"/>
                </a:lnTo>
                <a:lnTo>
                  <a:pt x="3480" y="97"/>
                </a:lnTo>
                <a:lnTo>
                  <a:pt x="3478" y="97"/>
                </a:lnTo>
                <a:lnTo>
                  <a:pt x="3472" y="97"/>
                </a:lnTo>
                <a:lnTo>
                  <a:pt x="3472" y="97"/>
                </a:lnTo>
                <a:lnTo>
                  <a:pt x="3470" y="99"/>
                </a:lnTo>
                <a:lnTo>
                  <a:pt x="3470" y="99"/>
                </a:lnTo>
                <a:lnTo>
                  <a:pt x="3468" y="101"/>
                </a:lnTo>
                <a:lnTo>
                  <a:pt x="3468" y="103"/>
                </a:lnTo>
                <a:close/>
                <a:moveTo>
                  <a:pt x="3834" y="294"/>
                </a:moveTo>
                <a:lnTo>
                  <a:pt x="3836" y="294"/>
                </a:lnTo>
                <a:lnTo>
                  <a:pt x="3836" y="292"/>
                </a:lnTo>
                <a:lnTo>
                  <a:pt x="3834" y="292"/>
                </a:lnTo>
                <a:lnTo>
                  <a:pt x="3832" y="292"/>
                </a:lnTo>
                <a:lnTo>
                  <a:pt x="3830" y="294"/>
                </a:lnTo>
                <a:lnTo>
                  <a:pt x="3830" y="294"/>
                </a:lnTo>
                <a:lnTo>
                  <a:pt x="3834" y="294"/>
                </a:lnTo>
                <a:close/>
                <a:moveTo>
                  <a:pt x="201" y="774"/>
                </a:moveTo>
                <a:lnTo>
                  <a:pt x="199" y="774"/>
                </a:lnTo>
                <a:lnTo>
                  <a:pt x="199" y="774"/>
                </a:lnTo>
                <a:lnTo>
                  <a:pt x="199" y="774"/>
                </a:lnTo>
                <a:lnTo>
                  <a:pt x="199" y="776"/>
                </a:lnTo>
                <a:lnTo>
                  <a:pt x="199" y="776"/>
                </a:lnTo>
                <a:lnTo>
                  <a:pt x="199" y="776"/>
                </a:lnTo>
                <a:lnTo>
                  <a:pt x="201" y="776"/>
                </a:lnTo>
                <a:lnTo>
                  <a:pt x="201" y="774"/>
                </a:lnTo>
                <a:lnTo>
                  <a:pt x="201" y="774"/>
                </a:lnTo>
                <a:lnTo>
                  <a:pt x="201" y="774"/>
                </a:lnTo>
                <a:lnTo>
                  <a:pt x="201" y="774"/>
                </a:lnTo>
                <a:close/>
                <a:moveTo>
                  <a:pt x="300" y="1575"/>
                </a:moveTo>
                <a:lnTo>
                  <a:pt x="298" y="1575"/>
                </a:lnTo>
                <a:lnTo>
                  <a:pt x="298" y="1575"/>
                </a:lnTo>
                <a:lnTo>
                  <a:pt x="300" y="1577"/>
                </a:lnTo>
                <a:lnTo>
                  <a:pt x="300" y="1575"/>
                </a:lnTo>
                <a:lnTo>
                  <a:pt x="300" y="1575"/>
                </a:lnTo>
                <a:lnTo>
                  <a:pt x="300" y="1575"/>
                </a:lnTo>
                <a:lnTo>
                  <a:pt x="300" y="1577"/>
                </a:lnTo>
                <a:lnTo>
                  <a:pt x="300" y="1577"/>
                </a:lnTo>
                <a:lnTo>
                  <a:pt x="300" y="1577"/>
                </a:lnTo>
                <a:lnTo>
                  <a:pt x="300" y="1577"/>
                </a:lnTo>
                <a:lnTo>
                  <a:pt x="300" y="1577"/>
                </a:lnTo>
                <a:lnTo>
                  <a:pt x="300" y="1577"/>
                </a:lnTo>
                <a:lnTo>
                  <a:pt x="300" y="1575"/>
                </a:lnTo>
                <a:lnTo>
                  <a:pt x="300" y="1575"/>
                </a:lnTo>
                <a:close/>
                <a:moveTo>
                  <a:pt x="245" y="755"/>
                </a:moveTo>
                <a:lnTo>
                  <a:pt x="243" y="755"/>
                </a:lnTo>
                <a:lnTo>
                  <a:pt x="243" y="755"/>
                </a:lnTo>
                <a:lnTo>
                  <a:pt x="241" y="755"/>
                </a:lnTo>
                <a:lnTo>
                  <a:pt x="241" y="755"/>
                </a:lnTo>
                <a:lnTo>
                  <a:pt x="239" y="751"/>
                </a:lnTo>
                <a:lnTo>
                  <a:pt x="239" y="751"/>
                </a:lnTo>
                <a:lnTo>
                  <a:pt x="239" y="749"/>
                </a:lnTo>
                <a:lnTo>
                  <a:pt x="237" y="749"/>
                </a:lnTo>
                <a:lnTo>
                  <a:pt x="235" y="749"/>
                </a:lnTo>
                <a:lnTo>
                  <a:pt x="235" y="749"/>
                </a:lnTo>
                <a:lnTo>
                  <a:pt x="230" y="751"/>
                </a:lnTo>
                <a:lnTo>
                  <a:pt x="228" y="753"/>
                </a:lnTo>
                <a:lnTo>
                  <a:pt x="226" y="753"/>
                </a:lnTo>
                <a:lnTo>
                  <a:pt x="224" y="753"/>
                </a:lnTo>
                <a:lnTo>
                  <a:pt x="224" y="753"/>
                </a:lnTo>
                <a:lnTo>
                  <a:pt x="222" y="757"/>
                </a:lnTo>
                <a:lnTo>
                  <a:pt x="220" y="757"/>
                </a:lnTo>
                <a:lnTo>
                  <a:pt x="218" y="757"/>
                </a:lnTo>
                <a:lnTo>
                  <a:pt x="218" y="759"/>
                </a:lnTo>
                <a:lnTo>
                  <a:pt x="218" y="759"/>
                </a:lnTo>
                <a:lnTo>
                  <a:pt x="220" y="761"/>
                </a:lnTo>
                <a:lnTo>
                  <a:pt x="220" y="761"/>
                </a:lnTo>
                <a:lnTo>
                  <a:pt x="220" y="761"/>
                </a:lnTo>
                <a:lnTo>
                  <a:pt x="224" y="761"/>
                </a:lnTo>
                <a:lnTo>
                  <a:pt x="224" y="761"/>
                </a:lnTo>
                <a:lnTo>
                  <a:pt x="226" y="761"/>
                </a:lnTo>
                <a:lnTo>
                  <a:pt x="226" y="761"/>
                </a:lnTo>
                <a:lnTo>
                  <a:pt x="228" y="759"/>
                </a:lnTo>
                <a:lnTo>
                  <a:pt x="228" y="759"/>
                </a:lnTo>
                <a:lnTo>
                  <a:pt x="230" y="757"/>
                </a:lnTo>
                <a:lnTo>
                  <a:pt x="239" y="757"/>
                </a:lnTo>
                <a:lnTo>
                  <a:pt x="239" y="757"/>
                </a:lnTo>
                <a:lnTo>
                  <a:pt x="241" y="755"/>
                </a:lnTo>
                <a:lnTo>
                  <a:pt x="245" y="757"/>
                </a:lnTo>
                <a:lnTo>
                  <a:pt x="245" y="757"/>
                </a:lnTo>
                <a:lnTo>
                  <a:pt x="245" y="755"/>
                </a:lnTo>
                <a:close/>
                <a:moveTo>
                  <a:pt x="210" y="765"/>
                </a:moveTo>
                <a:lnTo>
                  <a:pt x="210" y="765"/>
                </a:lnTo>
                <a:lnTo>
                  <a:pt x="210" y="765"/>
                </a:lnTo>
                <a:lnTo>
                  <a:pt x="210" y="765"/>
                </a:lnTo>
                <a:lnTo>
                  <a:pt x="207" y="765"/>
                </a:lnTo>
                <a:lnTo>
                  <a:pt x="207" y="765"/>
                </a:lnTo>
                <a:lnTo>
                  <a:pt x="207" y="767"/>
                </a:lnTo>
                <a:lnTo>
                  <a:pt x="210" y="767"/>
                </a:lnTo>
                <a:lnTo>
                  <a:pt x="210" y="767"/>
                </a:lnTo>
                <a:lnTo>
                  <a:pt x="210" y="767"/>
                </a:lnTo>
                <a:lnTo>
                  <a:pt x="212" y="765"/>
                </a:lnTo>
                <a:lnTo>
                  <a:pt x="212" y="765"/>
                </a:lnTo>
                <a:lnTo>
                  <a:pt x="210" y="765"/>
                </a:lnTo>
                <a:close/>
                <a:moveTo>
                  <a:pt x="207" y="642"/>
                </a:moveTo>
                <a:lnTo>
                  <a:pt x="207" y="640"/>
                </a:lnTo>
                <a:lnTo>
                  <a:pt x="205" y="640"/>
                </a:lnTo>
                <a:lnTo>
                  <a:pt x="205" y="640"/>
                </a:lnTo>
                <a:lnTo>
                  <a:pt x="203" y="640"/>
                </a:lnTo>
                <a:lnTo>
                  <a:pt x="201" y="640"/>
                </a:lnTo>
                <a:lnTo>
                  <a:pt x="201" y="640"/>
                </a:lnTo>
                <a:lnTo>
                  <a:pt x="201" y="637"/>
                </a:lnTo>
                <a:lnTo>
                  <a:pt x="199" y="637"/>
                </a:lnTo>
                <a:lnTo>
                  <a:pt x="197" y="640"/>
                </a:lnTo>
                <a:lnTo>
                  <a:pt x="197" y="640"/>
                </a:lnTo>
                <a:lnTo>
                  <a:pt x="197" y="640"/>
                </a:lnTo>
                <a:lnTo>
                  <a:pt x="195" y="640"/>
                </a:lnTo>
                <a:lnTo>
                  <a:pt x="193" y="640"/>
                </a:lnTo>
                <a:lnTo>
                  <a:pt x="191" y="640"/>
                </a:lnTo>
                <a:lnTo>
                  <a:pt x="191" y="642"/>
                </a:lnTo>
                <a:lnTo>
                  <a:pt x="184" y="642"/>
                </a:lnTo>
                <a:lnTo>
                  <a:pt x="184" y="642"/>
                </a:lnTo>
                <a:lnTo>
                  <a:pt x="182" y="642"/>
                </a:lnTo>
                <a:lnTo>
                  <a:pt x="184" y="644"/>
                </a:lnTo>
                <a:lnTo>
                  <a:pt x="186" y="646"/>
                </a:lnTo>
                <a:lnTo>
                  <a:pt x="189" y="648"/>
                </a:lnTo>
                <a:lnTo>
                  <a:pt x="193" y="650"/>
                </a:lnTo>
                <a:lnTo>
                  <a:pt x="197" y="650"/>
                </a:lnTo>
                <a:lnTo>
                  <a:pt x="199" y="650"/>
                </a:lnTo>
                <a:lnTo>
                  <a:pt x="201" y="652"/>
                </a:lnTo>
                <a:lnTo>
                  <a:pt x="201" y="652"/>
                </a:lnTo>
                <a:lnTo>
                  <a:pt x="201" y="652"/>
                </a:lnTo>
                <a:lnTo>
                  <a:pt x="201" y="650"/>
                </a:lnTo>
                <a:lnTo>
                  <a:pt x="201" y="650"/>
                </a:lnTo>
                <a:lnTo>
                  <a:pt x="203" y="650"/>
                </a:lnTo>
                <a:lnTo>
                  <a:pt x="205" y="650"/>
                </a:lnTo>
                <a:lnTo>
                  <a:pt x="210" y="648"/>
                </a:lnTo>
                <a:lnTo>
                  <a:pt x="210" y="648"/>
                </a:lnTo>
                <a:lnTo>
                  <a:pt x="207" y="646"/>
                </a:lnTo>
                <a:lnTo>
                  <a:pt x="207" y="646"/>
                </a:lnTo>
                <a:lnTo>
                  <a:pt x="207" y="644"/>
                </a:lnTo>
                <a:lnTo>
                  <a:pt x="207" y="644"/>
                </a:lnTo>
                <a:lnTo>
                  <a:pt x="207" y="642"/>
                </a:lnTo>
                <a:lnTo>
                  <a:pt x="207" y="642"/>
                </a:lnTo>
                <a:close/>
                <a:moveTo>
                  <a:pt x="54" y="811"/>
                </a:moveTo>
                <a:lnTo>
                  <a:pt x="54" y="811"/>
                </a:lnTo>
                <a:lnTo>
                  <a:pt x="57" y="814"/>
                </a:lnTo>
                <a:lnTo>
                  <a:pt x="59" y="811"/>
                </a:lnTo>
                <a:lnTo>
                  <a:pt x="57" y="811"/>
                </a:lnTo>
                <a:lnTo>
                  <a:pt x="54" y="811"/>
                </a:lnTo>
                <a:close/>
                <a:moveTo>
                  <a:pt x="151" y="717"/>
                </a:moveTo>
                <a:lnTo>
                  <a:pt x="151" y="717"/>
                </a:lnTo>
                <a:lnTo>
                  <a:pt x="149" y="717"/>
                </a:lnTo>
                <a:lnTo>
                  <a:pt x="149" y="717"/>
                </a:lnTo>
                <a:lnTo>
                  <a:pt x="151" y="719"/>
                </a:lnTo>
                <a:lnTo>
                  <a:pt x="151" y="719"/>
                </a:lnTo>
                <a:lnTo>
                  <a:pt x="153" y="717"/>
                </a:lnTo>
                <a:lnTo>
                  <a:pt x="153" y="717"/>
                </a:lnTo>
                <a:lnTo>
                  <a:pt x="151" y="717"/>
                </a:lnTo>
                <a:close/>
                <a:moveTo>
                  <a:pt x="163" y="577"/>
                </a:moveTo>
                <a:lnTo>
                  <a:pt x="163" y="575"/>
                </a:lnTo>
                <a:lnTo>
                  <a:pt x="159" y="572"/>
                </a:lnTo>
                <a:lnTo>
                  <a:pt x="157" y="572"/>
                </a:lnTo>
                <a:lnTo>
                  <a:pt x="155" y="572"/>
                </a:lnTo>
                <a:lnTo>
                  <a:pt x="153" y="572"/>
                </a:lnTo>
                <a:lnTo>
                  <a:pt x="151" y="572"/>
                </a:lnTo>
                <a:lnTo>
                  <a:pt x="151" y="572"/>
                </a:lnTo>
                <a:lnTo>
                  <a:pt x="151" y="570"/>
                </a:lnTo>
                <a:lnTo>
                  <a:pt x="149" y="570"/>
                </a:lnTo>
                <a:lnTo>
                  <a:pt x="145" y="570"/>
                </a:lnTo>
                <a:lnTo>
                  <a:pt x="145" y="568"/>
                </a:lnTo>
                <a:lnTo>
                  <a:pt x="145" y="568"/>
                </a:lnTo>
                <a:lnTo>
                  <a:pt x="142" y="566"/>
                </a:lnTo>
                <a:lnTo>
                  <a:pt x="142" y="566"/>
                </a:lnTo>
                <a:lnTo>
                  <a:pt x="140" y="566"/>
                </a:lnTo>
                <a:lnTo>
                  <a:pt x="138" y="564"/>
                </a:lnTo>
                <a:lnTo>
                  <a:pt x="136" y="566"/>
                </a:lnTo>
                <a:lnTo>
                  <a:pt x="134" y="566"/>
                </a:lnTo>
                <a:lnTo>
                  <a:pt x="132" y="568"/>
                </a:lnTo>
                <a:lnTo>
                  <a:pt x="130" y="568"/>
                </a:lnTo>
                <a:lnTo>
                  <a:pt x="128" y="566"/>
                </a:lnTo>
                <a:lnTo>
                  <a:pt x="126" y="566"/>
                </a:lnTo>
                <a:lnTo>
                  <a:pt x="124" y="566"/>
                </a:lnTo>
                <a:lnTo>
                  <a:pt x="124" y="566"/>
                </a:lnTo>
                <a:lnTo>
                  <a:pt x="122" y="564"/>
                </a:lnTo>
                <a:lnTo>
                  <a:pt x="119" y="564"/>
                </a:lnTo>
                <a:lnTo>
                  <a:pt x="119" y="568"/>
                </a:lnTo>
                <a:lnTo>
                  <a:pt x="119" y="568"/>
                </a:lnTo>
                <a:lnTo>
                  <a:pt x="119" y="570"/>
                </a:lnTo>
                <a:lnTo>
                  <a:pt x="119" y="570"/>
                </a:lnTo>
                <a:lnTo>
                  <a:pt x="119" y="572"/>
                </a:lnTo>
                <a:lnTo>
                  <a:pt x="122" y="572"/>
                </a:lnTo>
                <a:lnTo>
                  <a:pt x="124" y="572"/>
                </a:lnTo>
                <a:lnTo>
                  <a:pt x="124" y="572"/>
                </a:lnTo>
                <a:lnTo>
                  <a:pt x="126" y="572"/>
                </a:lnTo>
                <a:lnTo>
                  <a:pt x="128" y="572"/>
                </a:lnTo>
                <a:lnTo>
                  <a:pt x="130" y="570"/>
                </a:lnTo>
                <a:lnTo>
                  <a:pt x="132" y="570"/>
                </a:lnTo>
                <a:lnTo>
                  <a:pt x="132" y="570"/>
                </a:lnTo>
                <a:lnTo>
                  <a:pt x="136" y="572"/>
                </a:lnTo>
                <a:lnTo>
                  <a:pt x="138" y="572"/>
                </a:lnTo>
                <a:lnTo>
                  <a:pt x="140" y="575"/>
                </a:lnTo>
                <a:lnTo>
                  <a:pt x="140" y="575"/>
                </a:lnTo>
                <a:lnTo>
                  <a:pt x="140" y="577"/>
                </a:lnTo>
                <a:lnTo>
                  <a:pt x="142" y="577"/>
                </a:lnTo>
                <a:lnTo>
                  <a:pt x="142" y="577"/>
                </a:lnTo>
                <a:lnTo>
                  <a:pt x="145" y="577"/>
                </a:lnTo>
                <a:lnTo>
                  <a:pt x="147" y="579"/>
                </a:lnTo>
                <a:lnTo>
                  <a:pt x="147" y="579"/>
                </a:lnTo>
                <a:lnTo>
                  <a:pt x="149" y="579"/>
                </a:lnTo>
                <a:lnTo>
                  <a:pt x="149" y="581"/>
                </a:lnTo>
                <a:lnTo>
                  <a:pt x="149" y="581"/>
                </a:lnTo>
                <a:lnTo>
                  <a:pt x="151" y="581"/>
                </a:lnTo>
                <a:lnTo>
                  <a:pt x="151" y="581"/>
                </a:lnTo>
                <a:lnTo>
                  <a:pt x="151" y="579"/>
                </a:lnTo>
                <a:lnTo>
                  <a:pt x="153" y="579"/>
                </a:lnTo>
                <a:lnTo>
                  <a:pt x="155" y="577"/>
                </a:lnTo>
                <a:lnTo>
                  <a:pt x="157" y="577"/>
                </a:lnTo>
                <a:lnTo>
                  <a:pt x="161" y="577"/>
                </a:lnTo>
                <a:lnTo>
                  <a:pt x="163" y="577"/>
                </a:lnTo>
                <a:close/>
                <a:moveTo>
                  <a:pt x="176" y="780"/>
                </a:moveTo>
                <a:lnTo>
                  <a:pt x="174" y="778"/>
                </a:lnTo>
                <a:lnTo>
                  <a:pt x="172" y="778"/>
                </a:lnTo>
                <a:lnTo>
                  <a:pt x="172" y="780"/>
                </a:lnTo>
                <a:lnTo>
                  <a:pt x="170" y="780"/>
                </a:lnTo>
                <a:lnTo>
                  <a:pt x="170" y="780"/>
                </a:lnTo>
                <a:lnTo>
                  <a:pt x="168" y="782"/>
                </a:lnTo>
                <a:lnTo>
                  <a:pt x="168" y="782"/>
                </a:lnTo>
                <a:lnTo>
                  <a:pt x="168" y="784"/>
                </a:lnTo>
                <a:lnTo>
                  <a:pt x="168" y="784"/>
                </a:lnTo>
                <a:lnTo>
                  <a:pt x="168" y="784"/>
                </a:lnTo>
                <a:lnTo>
                  <a:pt x="168" y="784"/>
                </a:lnTo>
                <a:lnTo>
                  <a:pt x="166" y="784"/>
                </a:lnTo>
                <a:lnTo>
                  <a:pt x="166" y="784"/>
                </a:lnTo>
                <a:lnTo>
                  <a:pt x="163" y="784"/>
                </a:lnTo>
                <a:lnTo>
                  <a:pt x="163" y="786"/>
                </a:lnTo>
                <a:lnTo>
                  <a:pt x="163" y="786"/>
                </a:lnTo>
                <a:lnTo>
                  <a:pt x="163" y="788"/>
                </a:lnTo>
                <a:lnTo>
                  <a:pt x="161" y="788"/>
                </a:lnTo>
                <a:lnTo>
                  <a:pt x="161" y="788"/>
                </a:lnTo>
                <a:lnTo>
                  <a:pt x="161" y="791"/>
                </a:lnTo>
                <a:lnTo>
                  <a:pt x="159" y="791"/>
                </a:lnTo>
                <a:lnTo>
                  <a:pt x="159" y="793"/>
                </a:lnTo>
                <a:lnTo>
                  <a:pt x="157" y="793"/>
                </a:lnTo>
                <a:lnTo>
                  <a:pt x="159" y="793"/>
                </a:lnTo>
                <a:lnTo>
                  <a:pt x="163" y="791"/>
                </a:lnTo>
                <a:lnTo>
                  <a:pt x="163" y="791"/>
                </a:lnTo>
                <a:lnTo>
                  <a:pt x="166" y="788"/>
                </a:lnTo>
                <a:lnTo>
                  <a:pt x="166" y="788"/>
                </a:lnTo>
                <a:lnTo>
                  <a:pt x="166" y="788"/>
                </a:lnTo>
                <a:lnTo>
                  <a:pt x="168" y="788"/>
                </a:lnTo>
                <a:lnTo>
                  <a:pt x="168" y="786"/>
                </a:lnTo>
                <a:lnTo>
                  <a:pt x="170" y="784"/>
                </a:lnTo>
                <a:lnTo>
                  <a:pt x="174" y="782"/>
                </a:lnTo>
                <a:lnTo>
                  <a:pt x="176" y="782"/>
                </a:lnTo>
                <a:lnTo>
                  <a:pt x="176" y="782"/>
                </a:lnTo>
                <a:lnTo>
                  <a:pt x="176" y="780"/>
                </a:lnTo>
                <a:lnTo>
                  <a:pt x="176" y="780"/>
                </a:lnTo>
                <a:close/>
                <a:moveTo>
                  <a:pt x="197" y="776"/>
                </a:moveTo>
                <a:lnTo>
                  <a:pt x="195" y="776"/>
                </a:lnTo>
                <a:lnTo>
                  <a:pt x="195" y="776"/>
                </a:lnTo>
                <a:lnTo>
                  <a:pt x="195" y="774"/>
                </a:lnTo>
                <a:lnTo>
                  <a:pt x="199" y="772"/>
                </a:lnTo>
                <a:lnTo>
                  <a:pt x="199" y="772"/>
                </a:lnTo>
                <a:lnTo>
                  <a:pt x="197" y="770"/>
                </a:lnTo>
                <a:lnTo>
                  <a:pt x="197" y="770"/>
                </a:lnTo>
                <a:lnTo>
                  <a:pt x="197" y="770"/>
                </a:lnTo>
                <a:lnTo>
                  <a:pt x="197" y="772"/>
                </a:lnTo>
                <a:lnTo>
                  <a:pt x="195" y="772"/>
                </a:lnTo>
                <a:lnTo>
                  <a:pt x="195" y="774"/>
                </a:lnTo>
                <a:lnTo>
                  <a:pt x="195" y="772"/>
                </a:lnTo>
                <a:lnTo>
                  <a:pt x="193" y="770"/>
                </a:lnTo>
                <a:lnTo>
                  <a:pt x="193" y="770"/>
                </a:lnTo>
                <a:lnTo>
                  <a:pt x="193" y="770"/>
                </a:lnTo>
                <a:lnTo>
                  <a:pt x="191" y="770"/>
                </a:lnTo>
                <a:lnTo>
                  <a:pt x="189" y="772"/>
                </a:lnTo>
                <a:lnTo>
                  <a:pt x="189" y="772"/>
                </a:lnTo>
                <a:lnTo>
                  <a:pt x="186" y="772"/>
                </a:lnTo>
                <a:lnTo>
                  <a:pt x="186" y="772"/>
                </a:lnTo>
                <a:lnTo>
                  <a:pt x="186" y="774"/>
                </a:lnTo>
                <a:lnTo>
                  <a:pt x="186" y="774"/>
                </a:lnTo>
                <a:lnTo>
                  <a:pt x="186" y="774"/>
                </a:lnTo>
                <a:lnTo>
                  <a:pt x="189" y="774"/>
                </a:lnTo>
                <a:lnTo>
                  <a:pt x="189" y="774"/>
                </a:lnTo>
                <a:lnTo>
                  <a:pt x="191" y="774"/>
                </a:lnTo>
                <a:lnTo>
                  <a:pt x="191" y="776"/>
                </a:lnTo>
                <a:lnTo>
                  <a:pt x="193" y="776"/>
                </a:lnTo>
                <a:lnTo>
                  <a:pt x="191" y="776"/>
                </a:lnTo>
                <a:lnTo>
                  <a:pt x="191" y="778"/>
                </a:lnTo>
                <a:lnTo>
                  <a:pt x="191" y="778"/>
                </a:lnTo>
                <a:lnTo>
                  <a:pt x="191" y="778"/>
                </a:lnTo>
                <a:lnTo>
                  <a:pt x="191" y="776"/>
                </a:lnTo>
                <a:lnTo>
                  <a:pt x="189" y="776"/>
                </a:lnTo>
                <a:lnTo>
                  <a:pt x="189" y="776"/>
                </a:lnTo>
                <a:lnTo>
                  <a:pt x="186" y="778"/>
                </a:lnTo>
                <a:lnTo>
                  <a:pt x="186" y="780"/>
                </a:lnTo>
                <a:lnTo>
                  <a:pt x="184" y="780"/>
                </a:lnTo>
                <a:lnTo>
                  <a:pt x="182" y="780"/>
                </a:lnTo>
                <a:lnTo>
                  <a:pt x="180" y="782"/>
                </a:lnTo>
                <a:lnTo>
                  <a:pt x="178" y="782"/>
                </a:lnTo>
                <a:lnTo>
                  <a:pt x="178" y="782"/>
                </a:lnTo>
                <a:lnTo>
                  <a:pt x="176" y="784"/>
                </a:lnTo>
                <a:lnTo>
                  <a:pt x="176" y="784"/>
                </a:lnTo>
                <a:lnTo>
                  <a:pt x="178" y="784"/>
                </a:lnTo>
                <a:lnTo>
                  <a:pt x="180" y="784"/>
                </a:lnTo>
                <a:lnTo>
                  <a:pt x="180" y="784"/>
                </a:lnTo>
                <a:lnTo>
                  <a:pt x="180" y="784"/>
                </a:lnTo>
                <a:lnTo>
                  <a:pt x="182" y="784"/>
                </a:lnTo>
                <a:lnTo>
                  <a:pt x="182" y="784"/>
                </a:lnTo>
                <a:lnTo>
                  <a:pt x="182" y="782"/>
                </a:lnTo>
                <a:lnTo>
                  <a:pt x="184" y="782"/>
                </a:lnTo>
                <a:lnTo>
                  <a:pt x="184" y="782"/>
                </a:lnTo>
                <a:lnTo>
                  <a:pt x="184" y="782"/>
                </a:lnTo>
                <a:lnTo>
                  <a:pt x="186" y="782"/>
                </a:lnTo>
                <a:lnTo>
                  <a:pt x="189" y="780"/>
                </a:lnTo>
                <a:lnTo>
                  <a:pt x="191" y="780"/>
                </a:lnTo>
                <a:lnTo>
                  <a:pt x="191" y="780"/>
                </a:lnTo>
                <a:lnTo>
                  <a:pt x="193" y="780"/>
                </a:lnTo>
                <a:lnTo>
                  <a:pt x="195" y="778"/>
                </a:lnTo>
                <a:lnTo>
                  <a:pt x="197" y="776"/>
                </a:lnTo>
                <a:lnTo>
                  <a:pt x="197" y="776"/>
                </a:lnTo>
                <a:lnTo>
                  <a:pt x="199" y="776"/>
                </a:lnTo>
                <a:lnTo>
                  <a:pt x="197" y="776"/>
                </a:lnTo>
                <a:lnTo>
                  <a:pt x="197" y="776"/>
                </a:lnTo>
                <a:close/>
                <a:moveTo>
                  <a:pt x="149" y="793"/>
                </a:moveTo>
                <a:lnTo>
                  <a:pt x="147" y="793"/>
                </a:lnTo>
                <a:lnTo>
                  <a:pt x="145" y="793"/>
                </a:lnTo>
                <a:lnTo>
                  <a:pt x="145" y="793"/>
                </a:lnTo>
                <a:lnTo>
                  <a:pt x="145" y="793"/>
                </a:lnTo>
                <a:lnTo>
                  <a:pt x="147" y="793"/>
                </a:lnTo>
                <a:lnTo>
                  <a:pt x="149" y="793"/>
                </a:lnTo>
                <a:lnTo>
                  <a:pt x="149" y="793"/>
                </a:lnTo>
                <a:lnTo>
                  <a:pt x="149" y="793"/>
                </a:lnTo>
                <a:lnTo>
                  <a:pt x="149" y="793"/>
                </a:lnTo>
                <a:lnTo>
                  <a:pt x="149" y="793"/>
                </a:lnTo>
                <a:close/>
                <a:moveTo>
                  <a:pt x="300" y="1310"/>
                </a:moveTo>
                <a:lnTo>
                  <a:pt x="300" y="1310"/>
                </a:lnTo>
                <a:lnTo>
                  <a:pt x="300" y="1308"/>
                </a:lnTo>
                <a:lnTo>
                  <a:pt x="300" y="1308"/>
                </a:lnTo>
                <a:lnTo>
                  <a:pt x="300" y="1306"/>
                </a:lnTo>
                <a:lnTo>
                  <a:pt x="295" y="1306"/>
                </a:lnTo>
                <a:lnTo>
                  <a:pt x="293" y="1308"/>
                </a:lnTo>
                <a:lnTo>
                  <a:pt x="293" y="1310"/>
                </a:lnTo>
                <a:lnTo>
                  <a:pt x="293" y="1310"/>
                </a:lnTo>
                <a:lnTo>
                  <a:pt x="295" y="1310"/>
                </a:lnTo>
                <a:lnTo>
                  <a:pt x="295" y="1313"/>
                </a:lnTo>
                <a:lnTo>
                  <a:pt x="298" y="1313"/>
                </a:lnTo>
                <a:lnTo>
                  <a:pt x="298" y="1313"/>
                </a:lnTo>
                <a:lnTo>
                  <a:pt x="300" y="1310"/>
                </a:lnTo>
                <a:lnTo>
                  <a:pt x="300" y="1310"/>
                </a:lnTo>
                <a:close/>
                <a:moveTo>
                  <a:pt x="295" y="749"/>
                </a:moveTo>
                <a:lnTo>
                  <a:pt x="295" y="749"/>
                </a:lnTo>
                <a:lnTo>
                  <a:pt x="295" y="749"/>
                </a:lnTo>
                <a:lnTo>
                  <a:pt x="298" y="749"/>
                </a:lnTo>
                <a:lnTo>
                  <a:pt x="298" y="747"/>
                </a:lnTo>
                <a:lnTo>
                  <a:pt x="295" y="747"/>
                </a:lnTo>
                <a:lnTo>
                  <a:pt x="295" y="747"/>
                </a:lnTo>
                <a:lnTo>
                  <a:pt x="295" y="747"/>
                </a:lnTo>
                <a:lnTo>
                  <a:pt x="295" y="747"/>
                </a:lnTo>
                <a:lnTo>
                  <a:pt x="295" y="749"/>
                </a:lnTo>
                <a:lnTo>
                  <a:pt x="295" y="749"/>
                </a:lnTo>
                <a:lnTo>
                  <a:pt x="295" y="749"/>
                </a:lnTo>
                <a:lnTo>
                  <a:pt x="295" y="749"/>
                </a:lnTo>
                <a:lnTo>
                  <a:pt x="295" y="749"/>
                </a:lnTo>
                <a:close/>
                <a:moveTo>
                  <a:pt x="258" y="751"/>
                </a:moveTo>
                <a:lnTo>
                  <a:pt x="256" y="751"/>
                </a:lnTo>
                <a:lnTo>
                  <a:pt x="254" y="751"/>
                </a:lnTo>
                <a:lnTo>
                  <a:pt x="256" y="753"/>
                </a:lnTo>
                <a:lnTo>
                  <a:pt x="256" y="753"/>
                </a:lnTo>
                <a:lnTo>
                  <a:pt x="256" y="753"/>
                </a:lnTo>
                <a:lnTo>
                  <a:pt x="256" y="753"/>
                </a:lnTo>
                <a:lnTo>
                  <a:pt x="258" y="753"/>
                </a:lnTo>
                <a:lnTo>
                  <a:pt x="258" y="751"/>
                </a:lnTo>
                <a:lnTo>
                  <a:pt x="258" y="751"/>
                </a:lnTo>
                <a:lnTo>
                  <a:pt x="258" y="751"/>
                </a:lnTo>
                <a:close/>
                <a:moveTo>
                  <a:pt x="293" y="1939"/>
                </a:moveTo>
                <a:lnTo>
                  <a:pt x="293" y="1939"/>
                </a:lnTo>
                <a:lnTo>
                  <a:pt x="291" y="1939"/>
                </a:lnTo>
                <a:lnTo>
                  <a:pt x="291" y="1939"/>
                </a:lnTo>
                <a:lnTo>
                  <a:pt x="291" y="1941"/>
                </a:lnTo>
                <a:lnTo>
                  <a:pt x="293" y="1941"/>
                </a:lnTo>
                <a:lnTo>
                  <a:pt x="293" y="1941"/>
                </a:lnTo>
                <a:lnTo>
                  <a:pt x="293" y="1941"/>
                </a:lnTo>
                <a:lnTo>
                  <a:pt x="293" y="1941"/>
                </a:lnTo>
                <a:lnTo>
                  <a:pt x="293" y="1939"/>
                </a:lnTo>
                <a:lnTo>
                  <a:pt x="293" y="1939"/>
                </a:lnTo>
                <a:close/>
                <a:moveTo>
                  <a:pt x="298" y="751"/>
                </a:moveTo>
                <a:lnTo>
                  <a:pt x="300" y="751"/>
                </a:lnTo>
                <a:lnTo>
                  <a:pt x="300" y="751"/>
                </a:lnTo>
                <a:lnTo>
                  <a:pt x="300" y="749"/>
                </a:lnTo>
                <a:lnTo>
                  <a:pt x="298" y="749"/>
                </a:lnTo>
                <a:lnTo>
                  <a:pt x="298" y="749"/>
                </a:lnTo>
                <a:lnTo>
                  <a:pt x="298" y="751"/>
                </a:lnTo>
                <a:lnTo>
                  <a:pt x="298" y="751"/>
                </a:lnTo>
                <a:close/>
                <a:moveTo>
                  <a:pt x="281" y="744"/>
                </a:moveTo>
                <a:lnTo>
                  <a:pt x="281" y="742"/>
                </a:lnTo>
                <a:lnTo>
                  <a:pt x="281" y="742"/>
                </a:lnTo>
                <a:lnTo>
                  <a:pt x="281" y="742"/>
                </a:lnTo>
                <a:lnTo>
                  <a:pt x="281" y="744"/>
                </a:lnTo>
                <a:lnTo>
                  <a:pt x="281" y="744"/>
                </a:lnTo>
                <a:lnTo>
                  <a:pt x="281" y="744"/>
                </a:lnTo>
                <a:lnTo>
                  <a:pt x="281" y="742"/>
                </a:lnTo>
                <a:lnTo>
                  <a:pt x="281" y="742"/>
                </a:lnTo>
                <a:lnTo>
                  <a:pt x="279" y="742"/>
                </a:lnTo>
                <a:lnTo>
                  <a:pt x="279" y="742"/>
                </a:lnTo>
                <a:lnTo>
                  <a:pt x="279" y="742"/>
                </a:lnTo>
                <a:lnTo>
                  <a:pt x="277" y="744"/>
                </a:lnTo>
                <a:lnTo>
                  <a:pt x="277" y="744"/>
                </a:lnTo>
                <a:lnTo>
                  <a:pt x="279" y="747"/>
                </a:lnTo>
                <a:lnTo>
                  <a:pt x="279" y="747"/>
                </a:lnTo>
                <a:lnTo>
                  <a:pt x="279" y="747"/>
                </a:lnTo>
                <a:lnTo>
                  <a:pt x="279" y="747"/>
                </a:lnTo>
                <a:lnTo>
                  <a:pt x="281" y="747"/>
                </a:lnTo>
                <a:lnTo>
                  <a:pt x="283" y="747"/>
                </a:lnTo>
                <a:lnTo>
                  <a:pt x="283" y="747"/>
                </a:lnTo>
                <a:lnTo>
                  <a:pt x="283" y="747"/>
                </a:lnTo>
                <a:lnTo>
                  <a:pt x="281" y="744"/>
                </a:lnTo>
                <a:close/>
                <a:moveTo>
                  <a:pt x="283" y="742"/>
                </a:moveTo>
                <a:lnTo>
                  <a:pt x="283" y="744"/>
                </a:lnTo>
                <a:lnTo>
                  <a:pt x="283" y="744"/>
                </a:lnTo>
                <a:lnTo>
                  <a:pt x="285" y="744"/>
                </a:lnTo>
                <a:lnTo>
                  <a:pt x="285" y="744"/>
                </a:lnTo>
                <a:lnTo>
                  <a:pt x="285" y="742"/>
                </a:lnTo>
                <a:lnTo>
                  <a:pt x="283" y="742"/>
                </a:lnTo>
                <a:close/>
                <a:moveTo>
                  <a:pt x="291" y="747"/>
                </a:moveTo>
                <a:lnTo>
                  <a:pt x="291" y="744"/>
                </a:lnTo>
                <a:lnTo>
                  <a:pt x="291" y="744"/>
                </a:lnTo>
                <a:lnTo>
                  <a:pt x="291" y="744"/>
                </a:lnTo>
                <a:lnTo>
                  <a:pt x="289" y="747"/>
                </a:lnTo>
                <a:lnTo>
                  <a:pt x="289" y="747"/>
                </a:lnTo>
                <a:lnTo>
                  <a:pt x="289" y="747"/>
                </a:lnTo>
                <a:lnTo>
                  <a:pt x="287" y="749"/>
                </a:lnTo>
                <a:lnTo>
                  <a:pt x="287" y="749"/>
                </a:lnTo>
                <a:lnTo>
                  <a:pt x="287" y="749"/>
                </a:lnTo>
                <a:lnTo>
                  <a:pt x="287" y="749"/>
                </a:lnTo>
                <a:lnTo>
                  <a:pt x="287" y="751"/>
                </a:lnTo>
                <a:lnTo>
                  <a:pt x="287" y="753"/>
                </a:lnTo>
                <a:lnTo>
                  <a:pt x="287" y="751"/>
                </a:lnTo>
                <a:lnTo>
                  <a:pt x="289" y="749"/>
                </a:lnTo>
                <a:lnTo>
                  <a:pt x="289" y="749"/>
                </a:lnTo>
                <a:lnTo>
                  <a:pt x="291" y="749"/>
                </a:lnTo>
                <a:lnTo>
                  <a:pt x="291" y="749"/>
                </a:lnTo>
                <a:lnTo>
                  <a:pt x="291" y="749"/>
                </a:lnTo>
                <a:lnTo>
                  <a:pt x="291" y="747"/>
                </a:lnTo>
                <a:lnTo>
                  <a:pt x="291" y="747"/>
                </a:lnTo>
                <a:lnTo>
                  <a:pt x="291" y="747"/>
                </a:lnTo>
                <a:close/>
                <a:moveTo>
                  <a:pt x="287" y="1310"/>
                </a:moveTo>
                <a:lnTo>
                  <a:pt x="287" y="1313"/>
                </a:lnTo>
                <a:lnTo>
                  <a:pt x="287" y="1313"/>
                </a:lnTo>
                <a:lnTo>
                  <a:pt x="287" y="1313"/>
                </a:lnTo>
                <a:lnTo>
                  <a:pt x="287" y="1313"/>
                </a:lnTo>
                <a:lnTo>
                  <a:pt x="287" y="1313"/>
                </a:lnTo>
                <a:lnTo>
                  <a:pt x="287" y="1313"/>
                </a:lnTo>
                <a:lnTo>
                  <a:pt x="289" y="1313"/>
                </a:lnTo>
                <a:lnTo>
                  <a:pt x="289" y="1310"/>
                </a:lnTo>
                <a:lnTo>
                  <a:pt x="289" y="1310"/>
                </a:lnTo>
                <a:lnTo>
                  <a:pt x="289" y="1310"/>
                </a:lnTo>
                <a:lnTo>
                  <a:pt x="287" y="1310"/>
                </a:lnTo>
                <a:close/>
                <a:moveTo>
                  <a:pt x="205" y="767"/>
                </a:moveTo>
                <a:lnTo>
                  <a:pt x="205" y="765"/>
                </a:lnTo>
                <a:lnTo>
                  <a:pt x="203" y="765"/>
                </a:lnTo>
                <a:lnTo>
                  <a:pt x="203" y="765"/>
                </a:lnTo>
                <a:lnTo>
                  <a:pt x="201" y="767"/>
                </a:lnTo>
                <a:lnTo>
                  <a:pt x="201" y="767"/>
                </a:lnTo>
                <a:lnTo>
                  <a:pt x="201" y="767"/>
                </a:lnTo>
                <a:lnTo>
                  <a:pt x="201" y="770"/>
                </a:lnTo>
                <a:lnTo>
                  <a:pt x="203" y="770"/>
                </a:lnTo>
                <a:lnTo>
                  <a:pt x="203" y="770"/>
                </a:lnTo>
                <a:lnTo>
                  <a:pt x="203" y="770"/>
                </a:lnTo>
                <a:lnTo>
                  <a:pt x="205" y="770"/>
                </a:lnTo>
                <a:lnTo>
                  <a:pt x="205" y="770"/>
                </a:lnTo>
                <a:lnTo>
                  <a:pt x="207" y="767"/>
                </a:lnTo>
                <a:lnTo>
                  <a:pt x="207" y="767"/>
                </a:lnTo>
                <a:lnTo>
                  <a:pt x="207" y="767"/>
                </a:lnTo>
                <a:lnTo>
                  <a:pt x="205" y="767"/>
                </a:lnTo>
                <a:close/>
                <a:moveTo>
                  <a:pt x="84" y="805"/>
                </a:moveTo>
                <a:lnTo>
                  <a:pt x="86" y="805"/>
                </a:lnTo>
                <a:lnTo>
                  <a:pt x="86" y="803"/>
                </a:lnTo>
                <a:lnTo>
                  <a:pt x="86" y="803"/>
                </a:lnTo>
                <a:lnTo>
                  <a:pt x="86" y="801"/>
                </a:lnTo>
                <a:lnTo>
                  <a:pt x="84" y="801"/>
                </a:lnTo>
                <a:lnTo>
                  <a:pt x="82" y="801"/>
                </a:lnTo>
                <a:lnTo>
                  <a:pt x="82" y="803"/>
                </a:lnTo>
                <a:lnTo>
                  <a:pt x="80" y="803"/>
                </a:lnTo>
                <a:lnTo>
                  <a:pt x="82" y="803"/>
                </a:lnTo>
                <a:lnTo>
                  <a:pt x="84" y="803"/>
                </a:lnTo>
                <a:lnTo>
                  <a:pt x="82" y="805"/>
                </a:lnTo>
                <a:lnTo>
                  <a:pt x="80" y="805"/>
                </a:lnTo>
                <a:lnTo>
                  <a:pt x="78" y="807"/>
                </a:lnTo>
                <a:lnTo>
                  <a:pt x="73" y="807"/>
                </a:lnTo>
                <a:lnTo>
                  <a:pt x="71" y="807"/>
                </a:lnTo>
                <a:lnTo>
                  <a:pt x="69" y="807"/>
                </a:lnTo>
                <a:lnTo>
                  <a:pt x="69" y="809"/>
                </a:lnTo>
                <a:lnTo>
                  <a:pt x="69" y="809"/>
                </a:lnTo>
                <a:lnTo>
                  <a:pt x="78" y="807"/>
                </a:lnTo>
                <a:lnTo>
                  <a:pt x="82" y="807"/>
                </a:lnTo>
                <a:lnTo>
                  <a:pt x="86" y="807"/>
                </a:lnTo>
                <a:lnTo>
                  <a:pt x="84" y="805"/>
                </a:lnTo>
                <a:lnTo>
                  <a:pt x="84" y="805"/>
                </a:lnTo>
                <a:close/>
                <a:moveTo>
                  <a:pt x="101" y="807"/>
                </a:moveTo>
                <a:lnTo>
                  <a:pt x="96" y="807"/>
                </a:lnTo>
                <a:lnTo>
                  <a:pt x="94" y="807"/>
                </a:lnTo>
                <a:lnTo>
                  <a:pt x="92" y="805"/>
                </a:lnTo>
                <a:lnTo>
                  <a:pt x="90" y="807"/>
                </a:lnTo>
                <a:lnTo>
                  <a:pt x="90" y="807"/>
                </a:lnTo>
                <a:lnTo>
                  <a:pt x="88" y="807"/>
                </a:lnTo>
                <a:lnTo>
                  <a:pt x="88" y="807"/>
                </a:lnTo>
                <a:lnTo>
                  <a:pt x="88" y="807"/>
                </a:lnTo>
                <a:lnTo>
                  <a:pt x="88" y="807"/>
                </a:lnTo>
                <a:lnTo>
                  <a:pt x="88" y="807"/>
                </a:lnTo>
                <a:lnTo>
                  <a:pt x="90" y="807"/>
                </a:lnTo>
                <a:lnTo>
                  <a:pt x="92" y="807"/>
                </a:lnTo>
                <a:lnTo>
                  <a:pt x="94" y="807"/>
                </a:lnTo>
                <a:lnTo>
                  <a:pt x="96" y="807"/>
                </a:lnTo>
                <a:lnTo>
                  <a:pt x="98" y="807"/>
                </a:lnTo>
                <a:lnTo>
                  <a:pt x="98" y="807"/>
                </a:lnTo>
                <a:lnTo>
                  <a:pt x="101" y="807"/>
                </a:lnTo>
                <a:lnTo>
                  <a:pt x="101" y="807"/>
                </a:lnTo>
                <a:lnTo>
                  <a:pt x="101" y="807"/>
                </a:lnTo>
                <a:close/>
                <a:moveTo>
                  <a:pt x="86" y="1902"/>
                </a:moveTo>
                <a:lnTo>
                  <a:pt x="86" y="1902"/>
                </a:lnTo>
                <a:lnTo>
                  <a:pt x="86" y="1902"/>
                </a:lnTo>
                <a:lnTo>
                  <a:pt x="86" y="1902"/>
                </a:lnTo>
                <a:lnTo>
                  <a:pt x="88" y="1902"/>
                </a:lnTo>
                <a:lnTo>
                  <a:pt x="88" y="1902"/>
                </a:lnTo>
                <a:lnTo>
                  <a:pt x="88" y="1902"/>
                </a:lnTo>
                <a:lnTo>
                  <a:pt x="88" y="1902"/>
                </a:lnTo>
                <a:lnTo>
                  <a:pt x="88" y="1902"/>
                </a:lnTo>
                <a:lnTo>
                  <a:pt x="86" y="1902"/>
                </a:lnTo>
                <a:close/>
                <a:moveTo>
                  <a:pt x="111" y="803"/>
                </a:moveTo>
                <a:lnTo>
                  <a:pt x="111" y="801"/>
                </a:lnTo>
                <a:lnTo>
                  <a:pt x="109" y="801"/>
                </a:lnTo>
                <a:lnTo>
                  <a:pt x="109" y="803"/>
                </a:lnTo>
                <a:lnTo>
                  <a:pt x="107" y="803"/>
                </a:lnTo>
                <a:lnTo>
                  <a:pt x="107" y="803"/>
                </a:lnTo>
                <a:lnTo>
                  <a:pt x="109" y="803"/>
                </a:lnTo>
                <a:lnTo>
                  <a:pt x="109" y="803"/>
                </a:lnTo>
                <a:lnTo>
                  <a:pt x="111" y="803"/>
                </a:lnTo>
                <a:close/>
                <a:moveTo>
                  <a:pt x="111" y="640"/>
                </a:moveTo>
                <a:lnTo>
                  <a:pt x="113" y="640"/>
                </a:lnTo>
                <a:lnTo>
                  <a:pt x="111" y="640"/>
                </a:lnTo>
                <a:lnTo>
                  <a:pt x="111" y="637"/>
                </a:lnTo>
                <a:lnTo>
                  <a:pt x="109" y="637"/>
                </a:lnTo>
                <a:lnTo>
                  <a:pt x="105" y="637"/>
                </a:lnTo>
                <a:lnTo>
                  <a:pt x="103" y="635"/>
                </a:lnTo>
                <a:lnTo>
                  <a:pt x="103" y="633"/>
                </a:lnTo>
                <a:lnTo>
                  <a:pt x="101" y="635"/>
                </a:lnTo>
                <a:lnTo>
                  <a:pt x="101" y="635"/>
                </a:lnTo>
                <a:lnTo>
                  <a:pt x="103" y="637"/>
                </a:lnTo>
                <a:lnTo>
                  <a:pt x="107" y="640"/>
                </a:lnTo>
                <a:lnTo>
                  <a:pt x="111" y="640"/>
                </a:lnTo>
                <a:close/>
                <a:moveTo>
                  <a:pt x="80" y="1698"/>
                </a:moveTo>
                <a:lnTo>
                  <a:pt x="80" y="1698"/>
                </a:lnTo>
                <a:lnTo>
                  <a:pt x="80" y="1698"/>
                </a:lnTo>
                <a:lnTo>
                  <a:pt x="80" y="1698"/>
                </a:lnTo>
                <a:lnTo>
                  <a:pt x="80" y="1698"/>
                </a:lnTo>
                <a:lnTo>
                  <a:pt x="80" y="1698"/>
                </a:lnTo>
                <a:lnTo>
                  <a:pt x="80" y="1698"/>
                </a:lnTo>
                <a:lnTo>
                  <a:pt x="80" y="1698"/>
                </a:lnTo>
                <a:lnTo>
                  <a:pt x="80" y="1698"/>
                </a:lnTo>
                <a:lnTo>
                  <a:pt x="80" y="1698"/>
                </a:lnTo>
                <a:lnTo>
                  <a:pt x="80" y="1698"/>
                </a:lnTo>
                <a:lnTo>
                  <a:pt x="80" y="1698"/>
                </a:lnTo>
                <a:lnTo>
                  <a:pt x="80" y="1698"/>
                </a:lnTo>
                <a:lnTo>
                  <a:pt x="80" y="1698"/>
                </a:lnTo>
                <a:close/>
                <a:moveTo>
                  <a:pt x="71" y="1939"/>
                </a:moveTo>
                <a:lnTo>
                  <a:pt x="69" y="1939"/>
                </a:lnTo>
                <a:lnTo>
                  <a:pt x="69" y="1939"/>
                </a:lnTo>
                <a:lnTo>
                  <a:pt x="69" y="1939"/>
                </a:lnTo>
                <a:lnTo>
                  <a:pt x="69" y="1939"/>
                </a:lnTo>
                <a:lnTo>
                  <a:pt x="67" y="1939"/>
                </a:lnTo>
                <a:lnTo>
                  <a:pt x="67" y="1939"/>
                </a:lnTo>
                <a:lnTo>
                  <a:pt x="67" y="1937"/>
                </a:lnTo>
                <a:lnTo>
                  <a:pt x="67" y="1939"/>
                </a:lnTo>
                <a:lnTo>
                  <a:pt x="67" y="1939"/>
                </a:lnTo>
                <a:lnTo>
                  <a:pt x="69" y="1939"/>
                </a:lnTo>
                <a:lnTo>
                  <a:pt x="69" y="1941"/>
                </a:lnTo>
                <a:lnTo>
                  <a:pt x="71" y="1939"/>
                </a:lnTo>
                <a:lnTo>
                  <a:pt x="71" y="1939"/>
                </a:lnTo>
                <a:lnTo>
                  <a:pt x="71" y="1939"/>
                </a:lnTo>
                <a:lnTo>
                  <a:pt x="71" y="1939"/>
                </a:lnTo>
                <a:close/>
                <a:moveTo>
                  <a:pt x="57" y="807"/>
                </a:moveTo>
                <a:lnTo>
                  <a:pt x="57" y="807"/>
                </a:lnTo>
                <a:lnTo>
                  <a:pt x="57" y="807"/>
                </a:lnTo>
                <a:lnTo>
                  <a:pt x="54" y="807"/>
                </a:lnTo>
                <a:lnTo>
                  <a:pt x="54" y="807"/>
                </a:lnTo>
                <a:lnTo>
                  <a:pt x="57" y="809"/>
                </a:lnTo>
                <a:lnTo>
                  <a:pt x="57" y="809"/>
                </a:lnTo>
                <a:lnTo>
                  <a:pt x="59" y="809"/>
                </a:lnTo>
                <a:lnTo>
                  <a:pt x="59" y="809"/>
                </a:lnTo>
                <a:lnTo>
                  <a:pt x="59" y="807"/>
                </a:lnTo>
                <a:lnTo>
                  <a:pt x="57" y="807"/>
                </a:lnTo>
                <a:close/>
                <a:moveTo>
                  <a:pt x="1452" y="700"/>
                </a:moveTo>
                <a:lnTo>
                  <a:pt x="1452" y="698"/>
                </a:lnTo>
                <a:lnTo>
                  <a:pt x="1452" y="698"/>
                </a:lnTo>
                <a:lnTo>
                  <a:pt x="1452" y="698"/>
                </a:lnTo>
                <a:lnTo>
                  <a:pt x="1452" y="698"/>
                </a:lnTo>
                <a:lnTo>
                  <a:pt x="1452" y="698"/>
                </a:lnTo>
                <a:lnTo>
                  <a:pt x="1452" y="696"/>
                </a:lnTo>
                <a:lnTo>
                  <a:pt x="1452" y="698"/>
                </a:lnTo>
                <a:lnTo>
                  <a:pt x="1452" y="698"/>
                </a:lnTo>
                <a:lnTo>
                  <a:pt x="1452" y="698"/>
                </a:lnTo>
                <a:lnTo>
                  <a:pt x="1452" y="698"/>
                </a:lnTo>
                <a:lnTo>
                  <a:pt x="1452" y="700"/>
                </a:lnTo>
                <a:lnTo>
                  <a:pt x="1452" y="700"/>
                </a:lnTo>
                <a:lnTo>
                  <a:pt x="1452" y="700"/>
                </a:lnTo>
                <a:close/>
                <a:moveTo>
                  <a:pt x="147" y="1906"/>
                </a:moveTo>
                <a:lnTo>
                  <a:pt x="147" y="1908"/>
                </a:lnTo>
                <a:lnTo>
                  <a:pt x="147" y="1908"/>
                </a:lnTo>
                <a:lnTo>
                  <a:pt x="147" y="1910"/>
                </a:lnTo>
                <a:lnTo>
                  <a:pt x="149" y="1908"/>
                </a:lnTo>
                <a:lnTo>
                  <a:pt x="149" y="1908"/>
                </a:lnTo>
                <a:lnTo>
                  <a:pt x="147" y="1906"/>
                </a:lnTo>
                <a:lnTo>
                  <a:pt x="147" y="1906"/>
                </a:lnTo>
                <a:close/>
                <a:moveTo>
                  <a:pt x="73" y="1941"/>
                </a:moveTo>
                <a:lnTo>
                  <a:pt x="73" y="1944"/>
                </a:lnTo>
                <a:lnTo>
                  <a:pt x="73" y="1944"/>
                </a:lnTo>
                <a:lnTo>
                  <a:pt x="73" y="1941"/>
                </a:lnTo>
                <a:lnTo>
                  <a:pt x="73" y="1941"/>
                </a:lnTo>
                <a:lnTo>
                  <a:pt x="73" y="1941"/>
                </a:lnTo>
                <a:close/>
                <a:moveTo>
                  <a:pt x="134" y="1837"/>
                </a:moveTo>
                <a:lnTo>
                  <a:pt x="132" y="1839"/>
                </a:lnTo>
                <a:lnTo>
                  <a:pt x="134" y="1839"/>
                </a:lnTo>
                <a:lnTo>
                  <a:pt x="134" y="1839"/>
                </a:lnTo>
                <a:lnTo>
                  <a:pt x="136" y="1837"/>
                </a:lnTo>
                <a:lnTo>
                  <a:pt x="136" y="1837"/>
                </a:lnTo>
                <a:lnTo>
                  <a:pt x="134" y="1837"/>
                </a:lnTo>
                <a:lnTo>
                  <a:pt x="134" y="1837"/>
                </a:lnTo>
                <a:close/>
                <a:moveTo>
                  <a:pt x="130" y="1675"/>
                </a:moveTo>
                <a:lnTo>
                  <a:pt x="130" y="1675"/>
                </a:lnTo>
                <a:lnTo>
                  <a:pt x="130" y="1675"/>
                </a:lnTo>
                <a:lnTo>
                  <a:pt x="130" y="1675"/>
                </a:lnTo>
                <a:lnTo>
                  <a:pt x="130" y="1675"/>
                </a:lnTo>
                <a:lnTo>
                  <a:pt x="130" y="1675"/>
                </a:lnTo>
                <a:lnTo>
                  <a:pt x="130" y="1675"/>
                </a:lnTo>
                <a:close/>
                <a:moveTo>
                  <a:pt x="134" y="799"/>
                </a:moveTo>
                <a:lnTo>
                  <a:pt x="134" y="797"/>
                </a:lnTo>
                <a:lnTo>
                  <a:pt x="134" y="797"/>
                </a:lnTo>
                <a:lnTo>
                  <a:pt x="136" y="797"/>
                </a:lnTo>
                <a:lnTo>
                  <a:pt x="136" y="797"/>
                </a:lnTo>
                <a:lnTo>
                  <a:pt x="136" y="797"/>
                </a:lnTo>
                <a:lnTo>
                  <a:pt x="136" y="797"/>
                </a:lnTo>
                <a:lnTo>
                  <a:pt x="136" y="795"/>
                </a:lnTo>
                <a:lnTo>
                  <a:pt x="134" y="795"/>
                </a:lnTo>
                <a:lnTo>
                  <a:pt x="134" y="797"/>
                </a:lnTo>
                <a:lnTo>
                  <a:pt x="132" y="797"/>
                </a:lnTo>
                <a:lnTo>
                  <a:pt x="134" y="799"/>
                </a:lnTo>
                <a:lnTo>
                  <a:pt x="134" y="799"/>
                </a:lnTo>
                <a:close/>
                <a:moveTo>
                  <a:pt x="138" y="707"/>
                </a:moveTo>
                <a:lnTo>
                  <a:pt x="140" y="707"/>
                </a:lnTo>
                <a:lnTo>
                  <a:pt x="140" y="707"/>
                </a:lnTo>
                <a:lnTo>
                  <a:pt x="142" y="707"/>
                </a:lnTo>
                <a:lnTo>
                  <a:pt x="142" y="705"/>
                </a:lnTo>
                <a:lnTo>
                  <a:pt x="138" y="705"/>
                </a:lnTo>
                <a:lnTo>
                  <a:pt x="138" y="707"/>
                </a:lnTo>
                <a:close/>
                <a:moveTo>
                  <a:pt x="128" y="1765"/>
                </a:moveTo>
                <a:lnTo>
                  <a:pt x="128" y="1765"/>
                </a:lnTo>
                <a:lnTo>
                  <a:pt x="128" y="1765"/>
                </a:lnTo>
                <a:lnTo>
                  <a:pt x="128" y="1765"/>
                </a:lnTo>
                <a:lnTo>
                  <a:pt x="128" y="1765"/>
                </a:lnTo>
                <a:lnTo>
                  <a:pt x="128" y="1765"/>
                </a:lnTo>
                <a:lnTo>
                  <a:pt x="128" y="1765"/>
                </a:lnTo>
                <a:lnTo>
                  <a:pt x="128" y="1765"/>
                </a:lnTo>
                <a:lnTo>
                  <a:pt x="128" y="1765"/>
                </a:lnTo>
                <a:close/>
                <a:moveTo>
                  <a:pt x="122" y="1671"/>
                </a:moveTo>
                <a:lnTo>
                  <a:pt x="119" y="1671"/>
                </a:lnTo>
                <a:lnTo>
                  <a:pt x="119" y="1671"/>
                </a:lnTo>
                <a:lnTo>
                  <a:pt x="119" y="1671"/>
                </a:lnTo>
                <a:lnTo>
                  <a:pt x="122" y="1671"/>
                </a:lnTo>
                <a:lnTo>
                  <a:pt x="122" y="1673"/>
                </a:lnTo>
                <a:lnTo>
                  <a:pt x="122" y="1673"/>
                </a:lnTo>
                <a:lnTo>
                  <a:pt x="122" y="1671"/>
                </a:lnTo>
                <a:lnTo>
                  <a:pt x="122" y="1671"/>
                </a:lnTo>
                <a:lnTo>
                  <a:pt x="122" y="1671"/>
                </a:lnTo>
                <a:lnTo>
                  <a:pt x="119" y="1671"/>
                </a:lnTo>
                <a:lnTo>
                  <a:pt x="119" y="1671"/>
                </a:lnTo>
                <a:lnTo>
                  <a:pt x="119" y="1671"/>
                </a:lnTo>
                <a:lnTo>
                  <a:pt x="119" y="1671"/>
                </a:lnTo>
                <a:lnTo>
                  <a:pt x="119" y="1671"/>
                </a:lnTo>
                <a:lnTo>
                  <a:pt x="119" y="1671"/>
                </a:lnTo>
                <a:lnTo>
                  <a:pt x="119" y="1671"/>
                </a:lnTo>
                <a:lnTo>
                  <a:pt x="119" y="1671"/>
                </a:lnTo>
                <a:lnTo>
                  <a:pt x="122" y="1671"/>
                </a:lnTo>
                <a:lnTo>
                  <a:pt x="122" y="1671"/>
                </a:lnTo>
                <a:lnTo>
                  <a:pt x="122" y="1671"/>
                </a:lnTo>
                <a:lnTo>
                  <a:pt x="122" y="1671"/>
                </a:lnTo>
                <a:lnTo>
                  <a:pt x="122" y="1671"/>
                </a:lnTo>
                <a:lnTo>
                  <a:pt x="122" y="1671"/>
                </a:lnTo>
                <a:close/>
                <a:moveTo>
                  <a:pt x="111" y="1826"/>
                </a:moveTo>
                <a:lnTo>
                  <a:pt x="109" y="1826"/>
                </a:lnTo>
                <a:lnTo>
                  <a:pt x="107" y="1826"/>
                </a:lnTo>
                <a:lnTo>
                  <a:pt x="105" y="1826"/>
                </a:lnTo>
                <a:lnTo>
                  <a:pt x="105" y="1826"/>
                </a:lnTo>
                <a:lnTo>
                  <a:pt x="107" y="1828"/>
                </a:lnTo>
                <a:lnTo>
                  <a:pt x="109" y="1830"/>
                </a:lnTo>
                <a:lnTo>
                  <a:pt x="109" y="1830"/>
                </a:lnTo>
                <a:lnTo>
                  <a:pt x="111" y="1830"/>
                </a:lnTo>
                <a:lnTo>
                  <a:pt x="113" y="1830"/>
                </a:lnTo>
                <a:lnTo>
                  <a:pt x="113" y="1828"/>
                </a:lnTo>
                <a:lnTo>
                  <a:pt x="113" y="1826"/>
                </a:lnTo>
                <a:lnTo>
                  <a:pt x="111" y="1826"/>
                </a:lnTo>
                <a:close/>
                <a:moveTo>
                  <a:pt x="124" y="1832"/>
                </a:moveTo>
                <a:lnTo>
                  <a:pt x="122" y="1832"/>
                </a:lnTo>
                <a:lnTo>
                  <a:pt x="122" y="1832"/>
                </a:lnTo>
                <a:lnTo>
                  <a:pt x="117" y="1830"/>
                </a:lnTo>
                <a:lnTo>
                  <a:pt x="115" y="1830"/>
                </a:lnTo>
                <a:lnTo>
                  <a:pt x="115" y="1830"/>
                </a:lnTo>
                <a:lnTo>
                  <a:pt x="115" y="1832"/>
                </a:lnTo>
                <a:lnTo>
                  <a:pt x="117" y="1832"/>
                </a:lnTo>
                <a:lnTo>
                  <a:pt x="117" y="1832"/>
                </a:lnTo>
                <a:lnTo>
                  <a:pt x="119" y="1835"/>
                </a:lnTo>
                <a:lnTo>
                  <a:pt x="124" y="1835"/>
                </a:lnTo>
                <a:lnTo>
                  <a:pt x="124" y="1835"/>
                </a:lnTo>
                <a:lnTo>
                  <a:pt x="124" y="1832"/>
                </a:lnTo>
                <a:lnTo>
                  <a:pt x="124" y="1832"/>
                </a:lnTo>
                <a:close/>
                <a:moveTo>
                  <a:pt x="126" y="1694"/>
                </a:moveTo>
                <a:lnTo>
                  <a:pt x="126" y="1694"/>
                </a:lnTo>
                <a:lnTo>
                  <a:pt x="126" y="1696"/>
                </a:lnTo>
                <a:lnTo>
                  <a:pt x="126" y="1696"/>
                </a:lnTo>
                <a:lnTo>
                  <a:pt x="128" y="1696"/>
                </a:lnTo>
                <a:lnTo>
                  <a:pt x="128" y="1696"/>
                </a:lnTo>
                <a:lnTo>
                  <a:pt x="128" y="1694"/>
                </a:lnTo>
                <a:lnTo>
                  <a:pt x="128" y="1694"/>
                </a:lnTo>
                <a:lnTo>
                  <a:pt x="126" y="1694"/>
                </a:lnTo>
                <a:close/>
                <a:moveTo>
                  <a:pt x="251" y="761"/>
                </a:moveTo>
                <a:lnTo>
                  <a:pt x="249" y="761"/>
                </a:lnTo>
                <a:lnTo>
                  <a:pt x="249" y="761"/>
                </a:lnTo>
                <a:lnTo>
                  <a:pt x="249" y="761"/>
                </a:lnTo>
                <a:lnTo>
                  <a:pt x="251" y="763"/>
                </a:lnTo>
                <a:lnTo>
                  <a:pt x="254" y="761"/>
                </a:lnTo>
                <a:lnTo>
                  <a:pt x="251" y="761"/>
                </a:lnTo>
                <a:lnTo>
                  <a:pt x="251" y="761"/>
                </a:lnTo>
                <a:close/>
                <a:moveTo>
                  <a:pt x="499" y="1866"/>
                </a:moveTo>
                <a:lnTo>
                  <a:pt x="499" y="1866"/>
                </a:lnTo>
                <a:lnTo>
                  <a:pt x="499" y="1866"/>
                </a:lnTo>
                <a:lnTo>
                  <a:pt x="499" y="1864"/>
                </a:lnTo>
                <a:lnTo>
                  <a:pt x="499" y="1864"/>
                </a:lnTo>
                <a:lnTo>
                  <a:pt x="499" y="1866"/>
                </a:lnTo>
                <a:lnTo>
                  <a:pt x="499" y="1866"/>
                </a:lnTo>
                <a:lnTo>
                  <a:pt x="499" y="1866"/>
                </a:lnTo>
                <a:lnTo>
                  <a:pt x="499" y="1868"/>
                </a:lnTo>
                <a:lnTo>
                  <a:pt x="501" y="1868"/>
                </a:lnTo>
                <a:lnTo>
                  <a:pt x="501" y="1868"/>
                </a:lnTo>
                <a:lnTo>
                  <a:pt x="501" y="1868"/>
                </a:lnTo>
                <a:lnTo>
                  <a:pt x="499" y="1866"/>
                </a:lnTo>
                <a:close/>
                <a:moveTo>
                  <a:pt x="505" y="640"/>
                </a:moveTo>
                <a:lnTo>
                  <a:pt x="505" y="637"/>
                </a:lnTo>
                <a:lnTo>
                  <a:pt x="505" y="637"/>
                </a:lnTo>
                <a:lnTo>
                  <a:pt x="503" y="640"/>
                </a:lnTo>
                <a:lnTo>
                  <a:pt x="503" y="640"/>
                </a:lnTo>
                <a:lnTo>
                  <a:pt x="505" y="640"/>
                </a:lnTo>
                <a:lnTo>
                  <a:pt x="505" y="640"/>
                </a:lnTo>
                <a:close/>
                <a:moveTo>
                  <a:pt x="490" y="637"/>
                </a:moveTo>
                <a:lnTo>
                  <a:pt x="488" y="637"/>
                </a:lnTo>
                <a:lnTo>
                  <a:pt x="486" y="637"/>
                </a:lnTo>
                <a:lnTo>
                  <a:pt x="484" y="637"/>
                </a:lnTo>
                <a:lnTo>
                  <a:pt x="484" y="637"/>
                </a:lnTo>
                <a:lnTo>
                  <a:pt x="482" y="637"/>
                </a:lnTo>
                <a:lnTo>
                  <a:pt x="482" y="637"/>
                </a:lnTo>
                <a:lnTo>
                  <a:pt x="482" y="637"/>
                </a:lnTo>
                <a:lnTo>
                  <a:pt x="482" y="640"/>
                </a:lnTo>
                <a:lnTo>
                  <a:pt x="484" y="640"/>
                </a:lnTo>
                <a:lnTo>
                  <a:pt x="484" y="642"/>
                </a:lnTo>
                <a:lnTo>
                  <a:pt x="484" y="642"/>
                </a:lnTo>
                <a:lnTo>
                  <a:pt x="486" y="640"/>
                </a:lnTo>
                <a:lnTo>
                  <a:pt x="490" y="640"/>
                </a:lnTo>
                <a:lnTo>
                  <a:pt x="490" y="637"/>
                </a:lnTo>
                <a:lnTo>
                  <a:pt x="490" y="637"/>
                </a:lnTo>
                <a:lnTo>
                  <a:pt x="490" y="637"/>
                </a:lnTo>
                <a:lnTo>
                  <a:pt x="490" y="637"/>
                </a:lnTo>
                <a:close/>
                <a:moveTo>
                  <a:pt x="515" y="648"/>
                </a:moveTo>
                <a:lnTo>
                  <a:pt x="513" y="650"/>
                </a:lnTo>
                <a:lnTo>
                  <a:pt x="513" y="650"/>
                </a:lnTo>
                <a:lnTo>
                  <a:pt x="513" y="650"/>
                </a:lnTo>
                <a:lnTo>
                  <a:pt x="515" y="648"/>
                </a:lnTo>
                <a:lnTo>
                  <a:pt x="518" y="648"/>
                </a:lnTo>
                <a:lnTo>
                  <a:pt x="518" y="646"/>
                </a:lnTo>
                <a:lnTo>
                  <a:pt x="515" y="646"/>
                </a:lnTo>
                <a:lnTo>
                  <a:pt x="515" y="648"/>
                </a:lnTo>
                <a:close/>
                <a:moveTo>
                  <a:pt x="505" y="1860"/>
                </a:moveTo>
                <a:lnTo>
                  <a:pt x="505" y="1860"/>
                </a:lnTo>
                <a:lnTo>
                  <a:pt x="505" y="1860"/>
                </a:lnTo>
                <a:lnTo>
                  <a:pt x="507" y="1862"/>
                </a:lnTo>
                <a:lnTo>
                  <a:pt x="507" y="1860"/>
                </a:lnTo>
                <a:lnTo>
                  <a:pt x="505" y="1860"/>
                </a:lnTo>
                <a:lnTo>
                  <a:pt x="505" y="1860"/>
                </a:lnTo>
                <a:close/>
                <a:moveTo>
                  <a:pt x="526" y="1872"/>
                </a:moveTo>
                <a:lnTo>
                  <a:pt x="526" y="1872"/>
                </a:lnTo>
                <a:lnTo>
                  <a:pt x="528" y="1872"/>
                </a:lnTo>
                <a:lnTo>
                  <a:pt x="528" y="1872"/>
                </a:lnTo>
                <a:lnTo>
                  <a:pt x="528" y="1872"/>
                </a:lnTo>
                <a:lnTo>
                  <a:pt x="526" y="1872"/>
                </a:lnTo>
                <a:close/>
                <a:moveTo>
                  <a:pt x="461" y="644"/>
                </a:moveTo>
                <a:lnTo>
                  <a:pt x="459" y="646"/>
                </a:lnTo>
                <a:lnTo>
                  <a:pt x="463" y="646"/>
                </a:lnTo>
                <a:lnTo>
                  <a:pt x="463" y="646"/>
                </a:lnTo>
                <a:lnTo>
                  <a:pt x="465" y="646"/>
                </a:lnTo>
                <a:lnTo>
                  <a:pt x="463" y="644"/>
                </a:lnTo>
                <a:lnTo>
                  <a:pt x="461" y="644"/>
                </a:lnTo>
                <a:close/>
                <a:moveTo>
                  <a:pt x="461" y="629"/>
                </a:moveTo>
                <a:lnTo>
                  <a:pt x="463" y="629"/>
                </a:lnTo>
                <a:lnTo>
                  <a:pt x="465" y="629"/>
                </a:lnTo>
                <a:lnTo>
                  <a:pt x="465" y="627"/>
                </a:lnTo>
                <a:lnTo>
                  <a:pt x="465" y="627"/>
                </a:lnTo>
                <a:lnTo>
                  <a:pt x="463" y="627"/>
                </a:lnTo>
                <a:lnTo>
                  <a:pt x="463" y="627"/>
                </a:lnTo>
                <a:lnTo>
                  <a:pt x="463" y="627"/>
                </a:lnTo>
                <a:lnTo>
                  <a:pt x="461" y="629"/>
                </a:lnTo>
                <a:lnTo>
                  <a:pt x="461" y="629"/>
                </a:lnTo>
                <a:close/>
                <a:moveTo>
                  <a:pt x="444" y="1887"/>
                </a:moveTo>
                <a:lnTo>
                  <a:pt x="444" y="1887"/>
                </a:lnTo>
                <a:lnTo>
                  <a:pt x="444" y="1885"/>
                </a:lnTo>
                <a:lnTo>
                  <a:pt x="442" y="1885"/>
                </a:lnTo>
                <a:lnTo>
                  <a:pt x="440" y="1885"/>
                </a:lnTo>
                <a:lnTo>
                  <a:pt x="440" y="1885"/>
                </a:lnTo>
                <a:lnTo>
                  <a:pt x="440" y="1887"/>
                </a:lnTo>
                <a:lnTo>
                  <a:pt x="440" y="1889"/>
                </a:lnTo>
                <a:lnTo>
                  <a:pt x="442" y="1889"/>
                </a:lnTo>
                <a:lnTo>
                  <a:pt x="444" y="1889"/>
                </a:lnTo>
                <a:lnTo>
                  <a:pt x="444" y="1889"/>
                </a:lnTo>
                <a:lnTo>
                  <a:pt x="446" y="1889"/>
                </a:lnTo>
                <a:lnTo>
                  <a:pt x="446" y="1891"/>
                </a:lnTo>
                <a:lnTo>
                  <a:pt x="446" y="1889"/>
                </a:lnTo>
                <a:lnTo>
                  <a:pt x="446" y="1889"/>
                </a:lnTo>
                <a:lnTo>
                  <a:pt x="444" y="1887"/>
                </a:lnTo>
                <a:close/>
                <a:moveTo>
                  <a:pt x="469" y="637"/>
                </a:moveTo>
                <a:lnTo>
                  <a:pt x="467" y="635"/>
                </a:lnTo>
                <a:lnTo>
                  <a:pt x="467" y="635"/>
                </a:lnTo>
                <a:lnTo>
                  <a:pt x="467" y="637"/>
                </a:lnTo>
                <a:lnTo>
                  <a:pt x="467" y="637"/>
                </a:lnTo>
                <a:lnTo>
                  <a:pt x="467" y="637"/>
                </a:lnTo>
                <a:lnTo>
                  <a:pt x="467" y="637"/>
                </a:lnTo>
                <a:lnTo>
                  <a:pt x="467" y="637"/>
                </a:lnTo>
                <a:lnTo>
                  <a:pt x="465" y="640"/>
                </a:lnTo>
                <a:lnTo>
                  <a:pt x="465" y="640"/>
                </a:lnTo>
                <a:lnTo>
                  <a:pt x="465" y="640"/>
                </a:lnTo>
                <a:lnTo>
                  <a:pt x="465" y="640"/>
                </a:lnTo>
                <a:lnTo>
                  <a:pt x="465" y="642"/>
                </a:lnTo>
                <a:lnTo>
                  <a:pt x="467" y="642"/>
                </a:lnTo>
                <a:lnTo>
                  <a:pt x="465" y="642"/>
                </a:lnTo>
                <a:lnTo>
                  <a:pt x="467" y="644"/>
                </a:lnTo>
                <a:lnTo>
                  <a:pt x="467" y="644"/>
                </a:lnTo>
                <a:lnTo>
                  <a:pt x="467" y="644"/>
                </a:lnTo>
                <a:lnTo>
                  <a:pt x="467" y="642"/>
                </a:lnTo>
                <a:lnTo>
                  <a:pt x="467" y="642"/>
                </a:lnTo>
                <a:lnTo>
                  <a:pt x="469" y="640"/>
                </a:lnTo>
                <a:lnTo>
                  <a:pt x="467" y="637"/>
                </a:lnTo>
                <a:lnTo>
                  <a:pt x="469" y="637"/>
                </a:lnTo>
                <a:lnTo>
                  <a:pt x="469" y="637"/>
                </a:lnTo>
                <a:close/>
                <a:moveTo>
                  <a:pt x="476" y="640"/>
                </a:moveTo>
                <a:lnTo>
                  <a:pt x="476" y="640"/>
                </a:lnTo>
                <a:lnTo>
                  <a:pt x="476" y="640"/>
                </a:lnTo>
                <a:lnTo>
                  <a:pt x="474" y="644"/>
                </a:lnTo>
                <a:lnTo>
                  <a:pt x="471" y="644"/>
                </a:lnTo>
                <a:lnTo>
                  <a:pt x="469" y="646"/>
                </a:lnTo>
                <a:lnTo>
                  <a:pt x="467" y="648"/>
                </a:lnTo>
                <a:lnTo>
                  <a:pt x="467" y="648"/>
                </a:lnTo>
                <a:lnTo>
                  <a:pt x="467" y="648"/>
                </a:lnTo>
                <a:lnTo>
                  <a:pt x="465" y="650"/>
                </a:lnTo>
                <a:lnTo>
                  <a:pt x="465" y="652"/>
                </a:lnTo>
                <a:lnTo>
                  <a:pt x="467" y="650"/>
                </a:lnTo>
                <a:lnTo>
                  <a:pt x="469" y="650"/>
                </a:lnTo>
                <a:lnTo>
                  <a:pt x="469" y="650"/>
                </a:lnTo>
                <a:lnTo>
                  <a:pt x="469" y="650"/>
                </a:lnTo>
                <a:lnTo>
                  <a:pt x="469" y="650"/>
                </a:lnTo>
                <a:lnTo>
                  <a:pt x="471" y="650"/>
                </a:lnTo>
                <a:lnTo>
                  <a:pt x="471" y="648"/>
                </a:lnTo>
                <a:lnTo>
                  <a:pt x="471" y="648"/>
                </a:lnTo>
                <a:lnTo>
                  <a:pt x="471" y="648"/>
                </a:lnTo>
                <a:lnTo>
                  <a:pt x="474" y="648"/>
                </a:lnTo>
                <a:lnTo>
                  <a:pt x="474" y="646"/>
                </a:lnTo>
                <a:lnTo>
                  <a:pt x="474" y="646"/>
                </a:lnTo>
                <a:lnTo>
                  <a:pt x="478" y="642"/>
                </a:lnTo>
                <a:lnTo>
                  <a:pt x="478" y="640"/>
                </a:lnTo>
                <a:lnTo>
                  <a:pt x="478" y="640"/>
                </a:lnTo>
                <a:lnTo>
                  <a:pt x="476" y="640"/>
                </a:lnTo>
                <a:close/>
                <a:moveTo>
                  <a:pt x="585" y="1759"/>
                </a:moveTo>
                <a:lnTo>
                  <a:pt x="585" y="1759"/>
                </a:lnTo>
                <a:lnTo>
                  <a:pt x="585" y="1759"/>
                </a:lnTo>
                <a:lnTo>
                  <a:pt x="585" y="1759"/>
                </a:lnTo>
                <a:lnTo>
                  <a:pt x="587" y="1759"/>
                </a:lnTo>
                <a:lnTo>
                  <a:pt x="587" y="1759"/>
                </a:lnTo>
                <a:lnTo>
                  <a:pt x="587" y="1759"/>
                </a:lnTo>
                <a:lnTo>
                  <a:pt x="587" y="1759"/>
                </a:lnTo>
                <a:lnTo>
                  <a:pt x="585" y="1759"/>
                </a:lnTo>
                <a:close/>
                <a:moveTo>
                  <a:pt x="578" y="1759"/>
                </a:moveTo>
                <a:lnTo>
                  <a:pt x="578" y="1759"/>
                </a:lnTo>
                <a:lnTo>
                  <a:pt x="578" y="1757"/>
                </a:lnTo>
                <a:lnTo>
                  <a:pt x="576" y="1757"/>
                </a:lnTo>
                <a:lnTo>
                  <a:pt x="576" y="1757"/>
                </a:lnTo>
                <a:lnTo>
                  <a:pt x="576" y="1759"/>
                </a:lnTo>
                <a:lnTo>
                  <a:pt x="576" y="1759"/>
                </a:lnTo>
                <a:lnTo>
                  <a:pt x="576" y="1759"/>
                </a:lnTo>
                <a:lnTo>
                  <a:pt x="578" y="1759"/>
                </a:lnTo>
                <a:lnTo>
                  <a:pt x="578" y="1759"/>
                </a:lnTo>
                <a:close/>
                <a:moveTo>
                  <a:pt x="578" y="1765"/>
                </a:moveTo>
                <a:lnTo>
                  <a:pt x="578" y="1765"/>
                </a:lnTo>
                <a:lnTo>
                  <a:pt x="578" y="1767"/>
                </a:lnTo>
                <a:lnTo>
                  <a:pt x="578" y="1767"/>
                </a:lnTo>
                <a:lnTo>
                  <a:pt x="578" y="1765"/>
                </a:lnTo>
                <a:lnTo>
                  <a:pt x="578" y="1765"/>
                </a:lnTo>
                <a:lnTo>
                  <a:pt x="578" y="1765"/>
                </a:lnTo>
                <a:close/>
                <a:moveTo>
                  <a:pt x="593" y="1774"/>
                </a:moveTo>
                <a:lnTo>
                  <a:pt x="593" y="1774"/>
                </a:lnTo>
                <a:lnTo>
                  <a:pt x="593" y="1776"/>
                </a:lnTo>
                <a:lnTo>
                  <a:pt x="593" y="1774"/>
                </a:lnTo>
                <a:lnTo>
                  <a:pt x="593" y="1774"/>
                </a:lnTo>
                <a:lnTo>
                  <a:pt x="593" y="1774"/>
                </a:lnTo>
                <a:close/>
                <a:moveTo>
                  <a:pt x="530" y="1872"/>
                </a:moveTo>
                <a:lnTo>
                  <a:pt x="528" y="1872"/>
                </a:lnTo>
                <a:lnTo>
                  <a:pt x="528" y="1872"/>
                </a:lnTo>
                <a:lnTo>
                  <a:pt x="530" y="1872"/>
                </a:lnTo>
                <a:lnTo>
                  <a:pt x="530" y="1872"/>
                </a:lnTo>
                <a:lnTo>
                  <a:pt x="530" y="1872"/>
                </a:lnTo>
                <a:lnTo>
                  <a:pt x="530" y="1872"/>
                </a:lnTo>
                <a:close/>
                <a:moveTo>
                  <a:pt x="570" y="1887"/>
                </a:moveTo>
                <a:lnTo>
                  <a:pt x="568" y="1889"/>
                </a:lnTo>
                <a:lnTo>
                  <a:pt x="568" y="1889"/>
                </a:lnTo>
                <a:lnTo>
                  <a:pt x="568" y="1889"/>
                </a:lnTo>
                <a:lnTo>
                  <a:pt x="568" y="1889"/>
                </a:lnTo>
                <a:lnTo>
                  <a:pt x="568" y="1891"/>
                </a:lnTo>
                <a:lnTo>
                  <a:pt x="568" y="1891"/>
                </a:lnTo>
                <a:lnTo>
                  <a:pt x="568" y="1891"/>
                </a:lnTo>
                <a:lnTo>
                  <a:pt x="568" y="1891"/>
                </a:lnTo>
                <a:lnTo>
                  <a:pt x="568" y="1889"/>
                </a:lnTo>
                <a:lnTo>
                  <a:pt x="568" y="1889"/>
                </a:lnTo>
                <a:lnTo>
                  <a:pt x="568" y="1889"/>
                </a:lnTo>
                <a:lnTo>
                  <a:pt x="568" y="1889"/>
                </a:lnTo>
                <a:lnTo>
                  <a:pt x="570" y="1887"/>
                </a:lnTo>
                <a:lnTo>
                  <a:pt x="570" y="1887"/>
                </a:lnTo>
                <a:lnTo>
                  <a:pt x="570" y="1887"/>
                </a:lnTo>
                <a:lnTo>
                  <a:pt x="570" y="1887"/>
                </a:lnTo>
                <a:close/>
                <a:moveTo>
                  <a:pt x="323" y="1319"/>
                </a:moveTo>
                <a:lnTo>
                  <a:pt x="323" y="1319"/>
                </a:lnTo>
                <a:lnTo>
                  <a:pt x="323" y="1319"/>
                </a:lnTo>
                <a:lnTo>
                  <a:pt x="321" y="1319"/>
                </a:lnTo>
                <a:lnTo>
                  <a:pt x="321" y="1319"/>
                </a:lnTo>
                <a:lnTo>
                  <a:pt x="321" y="1317"/>
                </a:lnTo>
                <a:lnTo>
                  <a:pt x="321" y="1317"/>
                </a:lnTo>
                <a:lnTo>
                  <a:pt x="318" y="1315"/>
                </a:lnTo>
                <a:lnTo>
                  <a:pt x="318" y="1315"/>
                </a:lnTo>
                <a:lnTo>
                  <a:pt x="316" y="1317"/>
                </a:lnTo>
                <a:lnTo>
                  <a:pt x="314" y="1317"/>
                </a:lnTo>
                <a:lnTo>
                  <a:pt x="314" y="1317"/>
                </a:lnTo>
                <a:lnTo>
                  <a:pt x="314" y="1319"/>
                </a:lnTo>
                <a:lnTo>
                  <a:pt x="316" y="1319"/>
                </a:lnTo>
                <a:lnTo>
                  <a:pt x="316" y="1321"/>
                </a:lnTo>
                <a:lnTo>
                  <a:pt x="318" y="1321"/>
                </a:lnTo>
                <a:lnTo>
                  <a:pt x="318" y="1321"/>
                </a:lnTo>
                <a:lnTo>
                  <a:pt x="318" y="1319"/>
                </a:lnTo>
                <a:lnTo>
                  <a:pt x="318" y="1319"/>
                </a:lnTo>
                <a:lnTo>
                  <a:pt x="318" y="1319"/>
                </a:lnTo>
                <a:lnTo>
                  <a:pt x="318" y="1321"/>
                </a:lnTo>
                <a:lnTo>
                  <a:pt x="321" y="1321"/>
                </a:lnTo>
                <a:lnTo>
                  <a:pt x="321" y="1321"/>
                </a:lnTo>
                <a:lnTo>
                  <a:pt x="323" y="1321"/>
                </a:lnTo>
                <a:lnTo>
                  <a:pt x="323" y="1321"/>
                </a:lnTo>
                <a:lnTo>
                  <a:pt x="325" y="1321"/>
                </a:lnTo>
                <a:lnTo>
                  <a:pt x="325" y="1321"/>
                </a:lnTo>
                <a:lnTo>
                  <a:pt x="323" y="1319"/>
                </a:lnTo>
                <a:close/>
                <a:moveTo>
                  <a:pt x="566" y="1893"/>
                </a:moveTo>
                <a:lnTo>
                  <a:pt x="566" y="1893"/>
                </a:lnTo>
                <a:lnTo>
                  <a:pt x="566" y="1893"/>
                </a:lnTo>
                <a:lnTo>
                  <a:pt x="566" y="1893"/>
                </a:lnTo>
                <a:lnTo>
                  <a:pt x="566" y="1895"/>
                </a:lnTo>
                <a:lnTo>
                  <a:pt x="568" y="1895"/>
                </a:lnTo>
                <a:lnTo>
                  <a:pt x="568" y="1895"/>
                </a:lnTo>
                <a:lnTo>
                  <a:pt x="568" y="1895"/>
                </a:lnTo>
                <a:lnTo>
                  <a:pt x="566" y="1893"/>
                </a:lnTo>
                <a:close/>
                <a:moveTo>
                  <a:pt x="568" y="1897"/>
                </a:moveTo>
                <a:lnTo>
                  <a:pt x="568" y="1897"/>
                </a:lnTo>
                <a:lnTo>
                  <a:pt x="570" y="1897"/>
                </a:lnTo>
                <a:lnTo>
                  <a:pt x="570" y="1897"/>
                </a:lnTo>
                <a:lnTo>
                  <a:pt x="570" y="1897"/>
                </a:lnTo>
                <a:lnTo>
                  <a:pt x="568" y="1897"/>
                </a:lnTo>
                <a:close/>
                <a:moveTo>
                  <a:pt x="543" y="1864"/>
                </a:moveTo>
                <a:lnTo>
                  <a:pt x="543" y="1864"/>
                </a:lnTo>
                <a:lnTo>
                  <a:pt x="543" y="1864"/>
                </a:lnTo>
                <a:lnTo>
                  <a:pt x="543" y="1864"/>
                </a:lnTo>
                <a:lnTo>
                  <a:pt x="543" y="1864"/>
                </a:lnTo>
                <a:close/>
                <a:moveTo>
                  <a:pt x="362" y="1346"/>
                </a:moveTo>
                <a:lnTo>
                  <a:pt x="362" y="1344"/>
                </a:lnTo>
                <a:lnTo>
                  <a:pt x="360" y="1344"/>
                </a:lnTo>
                <a:lnTo>
                  <a:pt x="360" y="1342"/>
                </a:lnTo>
                <a:lnTo>
                  <a:pt x="358" y="1340"/>
                </a:lnTo>
                <a:lnTo>
                  <a:pt x="354" y="1338"/>
                </a:lnTo>
                <a:lnTo>
                  <a:pt x="350" y="1336"/>
                </a:lnTo>
                <a:lnTo>
                  <a:pt x="350" y="1336"/>
                </a:lnTo>
                <a:lnTo>
                  <a:pt x="350" y="1338"/>
                </a:lnTo>
                <a:lnTo>
                  <a:pt x="350" y="1340"/>
                </a:lnTo>
                <a:lnTo>
                  <a:pt x="350" y="1342"/>
                </a:lnTo>
                <a:lnTo>
                  <a:pt x="348" y="1342"/>
                </a:lnTo>
                <a:lnTo>
                  <a:pt x="348" y="1344"/>
                </a:lnTo>
                <a:lnTo>
                  <a:pt x="348" y="1346"/>
                </a:lnTo>
                <a:lnTo>
                  <a:pt x="350" y="1350"/>
                </a:lnTo>
                <a:lnTo>
                  <a:pt x="350" y="1352"/>
                </a:lnTo>
                <a:lnTo>
                  <a:pt x="350" y="1354"/>
                </a:lnTo>
                <a:lnTo>
                  <a:pt x="352" y="1357"/>
                </a:lnTo>
                <a:lnTo>
                  <a:pt x="354" y="1357"/>
                </a:lnTo>
                <a:lnTo>
                  <a:pt x="354" y="1354"/>
                </a:lnTo>
                <a:lnTo>
                  <a:pt x="354" y="1354"/>
                </a:lnTo>
                <a:lnTo>
                  <a:pt x="358" y="1350"/>
                </a:lnTo>
                <a:lnTo>
                  <a:pt x="360" y="1350"/>
                </a:lnTo>
                <a:lnTo>
                  <a:pt x="365" y="1348"/>
                </a:lnTo>
                <a:lnTo>
                  <a:pt x="365" y="1348"/>
                </a:lnTo>
                <a:lnTo>
                  <a:pt x="365" y="1346"/>
                </a:lnTo>
                <a:lnTo>
                  <a:pt x="362" y="1346"/>
                </a:lnTo>
                <a:close/>
                <a:moveTo>
                  <a:pt x="362" y="1690"/>
                </a:moveTo>
                <a:lnTo>
                  <a:pt x="362" y="1690"/>
                </a:lnTo>
                <a:lnTo>
                  <a:pt x="362" y="1690"/>
                </a:lnTo>
                <a:lnTo>
                  <a:pt x="362" y="1690"/>
                </a:lnTo>
                <a:lnTo>
                  <a:pt x="362" y="1690"/>
                </a:lnTo>
                <a:lnTo>
                  <a:pt x="362" y="1690"/>
                </a:lnTo>
                <a:lnTo>
                  <a:pt x="362" y="1690"/>
                </a:lnTo>
                <a:lnTo>
                  <a:pt x="362" y="1690"/>
                </a:lnTo>
                <a:lnTo>
                  <a:pt x="362" y="1690"/>
                </a:lnTo>
                <a:lnTo>
                  <a:pt x="362" y="1690"/>
                </a:lnTo>
                <a:lnTo>
                  <a:pt x="362" y="1690"/>
                </a:lnTo>
                <a:close/>
                <a:moveTo>
                  <a:pt x="354" y="734"/>
                </a:moveTo>
                <a:lnTo>
                  <a:pt x="354" y="734"/>
                </a:lnTo>
                <a:lnTo>
                  <a:pt x="354" y="732"/>
                </a:lnTo>
                <a:lnTo>
                  <a:pt x="354" y="732"/>
                </a:lnTo>
                <a:lnTo>
                  <a:pt x="354" y="732"/>
                </a:lnTo>
                <a:lnTo>
                  <a:pt x="354" y="732"/>
                </a:lnTo>
                <a:lnTo>
                  <a:pt x="352" y="734"/>
                </a:lnTo>
                <a:lnTo>
                  <a:pt x="352" y="734"/>
                </a:lnTo>
                <a:lnTo>
                  <a:pt x="352" y="734"/>
                </a:lnTo>
                <a:lnTo>
                  <a:pt x="354" y="734"/>
                </a:lnTo>
                <a:close/>
                <a:moveTo>
                  <a:pt x="369" y="717"/>
                </a:moveTo>
                <a:lnTo>
                  <a:pt x="367" y="719"/>
                </a:lnTo>
                <a:lnTo>
                  <a:pt x="367" y="719"/>
                </a:lnTo>
                <a:lnTo>
                  <a:pt x="367" y="721"/>
                </a:lnTo>
                <a:lnTo>
                  <a:pt x="365" y="721"/>
                </a:lnTo>
                <a:lnTo>
                  <a:pt x="365" y="721"/>
                </a:lnTo>
                <a:lnTo>
                  <a:pt x="367" y="721"/>
                </a:lnTo>
                <a:lnTo>
                  <a:pt x="367" y="721"/>
                </a:lnTo>
                <a:lnTo>
                  <a:pt x="369" y="719"/>
                </a:lnTo>
                <a:lnTo>
                  <a:pt x="371" y="719"/>
                </a:lnTo>
                <a:lnTo>
                  <a:pt x="371" y="717"/>
                </a:lnTo>
                <a:lnTo>
                  <a:pt x="369" y="717"/>
                </a:lnTo>
                <a:close/>
                <a:moveTo>
                  <a:pt x="436" y="1885"/>
                </a:moveTo>
                <a:lnTo>
                  <a:pt x="436" y="1885"/>
                </a:lnTo>
                <a:lnTo>
                  <a:pt x="436" y="1885"/>
                </a:lnTo>
                <a:lnTo>
                  <a:pt x="436" y="1885"/>
                </a:lnTo>
                <a:lnTo>
                  <a:pt x="436" y="1885"/>
                </a:lnTo>
                <a:lnTo>
                  <a:pt x="438" y="1885"/>
                </a:lnTo>
                <a:lnTo>
                  <a:pt x="438" y="1885"/>
                </a:lnTo>
                <a:lnTo>
                  <a:pt x="438" y="1885"/>
                </a:lnTo>
                <a:lnTo>
                  <a:pt x="436" y="1885"/>
                </a:lnTo>
                <a:close/>
                <a:moveTo>
                  <a:pt x="348" y="1329"/>
                </a:moveTo>
                <a:lnTo>
                  <a:pt x="348" y="1329"/>
                </a:lnTo>
                <a:lnTo>
                  <a:pt x="346" y="1327"/>
                </a:lnTo>
                <a:lnTo>
                  <a:pt x="346" y="1327"/>
                </a:lnTo>
                <a:lnTo>
                  <a:pt x="344" y="1325"/>
                </a:lnTo>
                <a:lnTo>
                  <a:pt x="342" y="1325"/>
                </a:lnTo>
                <a:lnTo>
                  <a:pt x="342" y="1327"/>
                </a:lnTo>
                <a:lnTo>
                  <a:pt x="342" y="1327"/>
                </a:lnTo>
                <a:lnTo>
                  <a:pt x="339" y="1325"/>
                </a:lnTo>
                <a:lnTo>
                  <a:pt x="339" y="1325"/>
                </a:lnTo>
                <a:lnTo>
                  <a:pt x="337" y="1325"/>
                </a:lnTo>
                <a:lnTo>
                  <a:pt x="337" y="1325"/>
                </a:lnTo>
                <a:lnTo>
                  <a:pt x="337" y="1327"/>
                </a:lnTo>
                <a:lnTo>
                  <a:pt x="339" y="1327"/>
                </a:lnTo>
                <a:lnTo>
                  <a:pt x="339" y="1329"/>
                </a:lnTo>
                <a:lnTo>
                  <a:pt x="342" y="1327"/>
                </a:lnTo>
                <a:lnTo>
                  <a:pt x="342" y="1329"/>
                </a:lnTo>
                <a:lnTo>
                  <a:pt x="342" y="1331"/>
                </a:lnTo>
                <a:lnTo>
                  <a:pt x="342" y="1331"/>
                </a:lnTo>
                <a:lnTo>
                  <a:pt x="344" y="1331"/>
                </a:lnTo>
                <a:lnTo>
                  <a:pt x="344" y="1331"/>
                </a:lnTo>
                <a:lnTo>
                  <a:pt x="346" y="1331"/>
                </a:lnTo>
                <a:lnTo>
                  <a:pt x="348" y="1329"/>
                </a:lnTo>
                <a:lnTo>
                  <a:pt x="348" y="1329"/>
                </a:lnTo>
                <a:close/>
                <a:moveTo>
                  <a:pt x="335" y="1327"/>
                </a:moveTo>
                <a:lnTo>
                  <a:pt x="333" y="1327"/>
                </a:lnTo>
                <a:lnTo>
                  <a:pt x="333" y="1327"/>
                </a:lnTo>
                <a:lnTo>
                  <a:pt x="333" y="1327"/>
                </a:lnTo>
                <a:lnTo>
                  <a:pt x="333" y="1329"/>
                </a:lnTo>
                <a:lnTo>
                  <a:pt x="335" y="1329"/>
                </a:lnTo>
                <a:lnTo>
                  <a:pt x="335" y="1329"/>
                </a:lnTo>
                <a:lnTo>
                  <a:pt x="335" y="1327"/>
                </a:lnTo>
                <a:lnTo>
                  <a:pt x="335" y="1327"/>
                </a:lnTo>
                <a:lnTo>
                  <a:pt x="335" y="1327"/>
                </a:lnTo>
                <a:close/>
                <a:moveTo>
                  <a:pt x="329" y="1602"/>
                </a:moveTo>
                <a:lnTo>
                  <a:pt x="327" y="1602"/>
                </a:lnTo>
                <a:lnTo>
                  <a:pt x="327" y="1602"/>
                </a:lnTo>
                <a:lnTo>
                  <a:pt x="329" y="1604"/>
                </a:lnTo>
                <a:lnTo>
                  <a:pt x="327" y="1604"/>
                </a:lnTo>
                <a:lnTo>
                  <a:pt x="327" y="1604"/>
                </a:lnTo>
                <a:lnTo>
                  <a:pt x="327" y="1604"/>
                </a:lnTo>
                <a:lnTo>
                  <a:pt x="325" y="1604"/>
                </a:lnTo>
                <a:lnTo>
                  <a:pt x="325" y="1604"/>
                </a:lnTo>
                <a:lnTo>
                  <a:pt x="327" y="1606"/>
                </a:lnTo>
                <a:lnTo>
                  <a:pt x="329" y="1606"/>
                </a:lnTo>
                <a:lnTo>
                  <a:pt x="331" y="1606"/>
                </a:lnTo>
                <a:lnTo>
                  <a:pt x="329" y="1604"/>
                </a:lnTo>
                <a:lnTo>
                  <a:pt x="329" y="1602"/>
                </a:lnTo>
                <a:close/>
                <a:moveTo>
                  <a:pt x="373" y="717"/>
                </a:moveTo>
                <a:lnTo>
                  <a:pt x="373" y="719"/>
                </a:lnTo>
                <a:lnTo>
                  <a:pt x="371" y="719"/>
                </a:lnTo>
                <a:lnTo>
                  <a:pt x="373" y="719"/>
                </a:lnTo>
                <a:lnTo>
                  <a:pt x="373" y="719"/>
                </a:lnTo>
                <a:lnTo>
                  <a:pt x="375" y="719"/>
                </a:lnTo>
                <a:lnTo>
                  <a:pt x="375" y="719"/>
                </a:lnTo>
                <a:lnTo>
                  <a:pt x="375" y="719"/>
                </a:lnTo>
                <a:lnTo>
                  <a:pt x="375" y="719"/>
                </a:lnTo>
                <a:lnTo>
                  <a:pt x="375" y="717"/>
                </a:lnTo>
                <a:lnTo>
                  <a:pt x="373" y="717"/>
                </a:lnTo>
                <a:close/>
                <a:moveTo>
                  <a:pt x="335" y="1323"/>
                </a:moveTo>
                <a:lnTo>
                  <a:pt x="333" y="1323"/>
                </a:lnTo>
                <a:lnTo>
                  <a:pt x="333" y="1323"/>
                </a:lnTo>
                <a:lnTo>
                  <a:pt x="331" y="1323"/>
                </a:lnTo>
                <a:lnTo>
                  <a:pt x="329" y="1321"/>
                </a:lnTo>
                <a:lnTo>
                  <a:pt x="329" y="1323"/>
                </a:lnTo>
                <a:lnTo>
                  <a:pt x="329" y="1323"/>
                </a:lnTo>
                <a:lnTo>
                  <a:pt x="329" y="1323"/>
                </a:lnTo>
                <a:lnTo>
                  <a:pt x="333" y="1323"/>
                </a:lnTo>
                <a:lnTo>
                  <a:pt x="335" y="1325"/>
                </a:lnTo>
                <a:lnTo>
                  <a:pt x="337" y="1323"/>
                </a:lnTo>
                <a:lnTo>
                  <a:pt x="337" y="1323"/>
                </a:lnTo>
                <a:lnTo>
                  <a:pt x="337" y="1323"/>
                </a:lnTo>
                <a:lnTo>
                  <a:pt x="335" y="1323"/>
                </a:lnTo>
                <a:close/>
                <a:moveTo>
                  <a:pt x="350" y="1711"/>
                </a:moveTo>
                <a:lnTo>
                  <a:pt x="348" y="1711"/>
                </a:lnTo>
                <a:lnTo>
                  <a:pt x="348" y="1711"/>
                </a:lnTo>
                <a:lnTo>
                  <a:pt x="348" y="1711"/>
                </a:lnTo>
                <a:lnTo>
                  <a:pt x="350" y="1713"/>
                </a:lnTo>
                <a:lnTo>
                  <a:pt x="350" y="1713"/>
                </a:lnTo>
                <a:lnTo>
                  <a:pt x="350" y="1713"/>
                </a:lnTo>
                <a:lnTo>
                  <a:pt x="350" y="1711"/>
                </a:lnTo>
                <a:lnTo>
                  <a:pt x="350" y="1711"/>
                </a:lnTo>
                <a:lnTo>
                  <a:pt x="350" y="1711"/>
                </a:lnTo>
                <a:close/>
                <a:moveTo>
                  <a:pt x="407" y="640"/>
                </a:moveTo>
                <a:lnTo>
                  <a:pt x="407" y="637"/>
                </a:lnTo>
                <a:lnTo>
                  <a:pt x="407" y="635"/>
                </a:lnTo>
                <a:lnTo>
                  <a:pt x="407" y="635"/>
                </a:lnTo>
                <a:lnTo>
                  <a:pt x="407" y="637"/>
                </a:lnTo>
                <a:lnTo>
                  <a:pt x="404" y="640"/>
                </a:lnTo>
                <a:lnTo>
                  <a:pt x="404" y="640"/>
                </a:lnTo>
                <a:lnTo>
                  <a:pt x="407" y="640"/>
                </a:lnTo>
                <a:close/>
                <a:moveTo>
                  <a:pt x="409" y="1795"/>
                </a:moveTo>
                <a:lnTo>
                  <a:pt x="409" y="1795"/>
                </a:lnTo>
                <a:lnTo>
                  <a:pt x="409" y="1795"/>
                </a:lnTo>
                <a:lnTo>
                  <a:pt x="409" y="1797"/>
                </a:lnTo>
                <a:lnTo>
                  <a:pt x="409" y="1797"/>
                </a:lnTo>
                <a:lnTo>
                  <a:pt x="409" y="1797"/>
                </a:lnTo>
                <a:lnTo>
                  <a:pt x="409" y="1797"/>
                </a:lnTo>
                <a:lnTo>
                  <a:pt x="409" y="1795"/>
                </a:lnTo>
                <a:lnTo>
                  <a:pt x="409" y="1795"/>
                </a:lnTo>
                <a:close/>
                <a:moveTo>
                  <a:pt x="413" y="1872"/>
                </a:moveTo>
                <a:lnTo>
                  <a:pt x="413" y="1872"/>
                </a:lnTo>
                <a:lnTo>
                  <a:pt x="413" y="1872"/>
                </a:lnTo>
                <a:lnTo>
                  <a:pt x="413" y="1870"/>
                </a:lnTo>
                <a:lnTo>
                  <a:pt x="413" y="1872"/>
                </a:lnTo>
                <a:lnTo>
                  <a:pt x="413" y="1872"/>
                </a:lnTo>
                <a:lnTo>
                  <a:pt x="413" y="1872"/>
                </a:lnTo>
                <a:lnTo>
                  <a:pt x="413" y="1872"/>
                </a:lnTo>
                <a:close/>
                <a:moveTo>
                  <a:pt x="413" y="1874"/>
                </a:moveTo>
                <a:lnTo>
                  <a:pt x="413" y="1874"/>
                </a:lnTo>
                <a:lnTo>
                  <a:pt x="413" y="1877"/>
                </a:lnTo>
                <a:lnTo>
                  <a:pt x="413" y="1877"/>
                </a:lnTo>
                <a:lnTo>
                  <a:pt x="415" y="1877"/>
                </a:lnTo>
                <a:lnTo>
                  <a:pt x="415" y="1877"/>
                </a:lnTo>
                <a:lnTo>
                  <a:pt x="415" y="1874"/>
                </a:lnTo>
                <a:lnTo>
                  <a:pt x="413" y="1874"/>
                </a:lnTo>
                <a:close/>
                <a:moveTo>
                  <a:pt x="386" y="692"/>
                </a:moveTo>
                <a:lnTo>
                  <a:pt x="388" y="692"/>
                </a:lnTo>
                <a:lnTo>
                  <a:pt x="388" y="692"/>
                </a:lnTo>
                <a:lnTo>
                  <a:pt x="388" y="692"/>
                </a:lnTo>
                <a:lnTo>
                  <a:pt x="388" y="692"/>
                </a:lnTo>
                <a:lnTo>
                  <a:pt x="386" y="690"/>
                </a:lnTo>
                <a:lnTo>
                  <a:pt x="383" y="690"/>
                </a:lnTo>
                <a:lnTo>
                  <a:pt x="383" y="690"/>
                </a:lnTo>
                <a:lnTo>
                  <a:pt x="383" y="690"/>
                </a:lnTo>
                <a:lnTo>
                  <a:pt x="383" y="692"/>
                </a:lnTo>
                <a:lnTo>
                  <a:pt x="386" y="692"/>
                </a:lnTo>
                <a:close/>
                <a:moveTo>
                  <a:pt x="392" y="707"/>
                </a:moveTo>
                <a:lnTo>
                  <a:pt x="388" y="707"/>
                </a:lnTo>
                <a:lnTo>
                  <a:pt x="386" y="707"/>
                </a:lnTo>
                <a:lnTo>
                  <a:pt x="386" y="709"/>
                </a:lnTo>
                <a:lnTo>
                  <a:pt x="388" y="709"/>
                </a:lnTo>
                <a:lnTo>
                  <a:pt x="388" y="709"/>
                </a:lnTo>
                <a:lnTo>
                  <a:pt x="390" y="709"/>
                </a:lnTo>
                <a:lnTo>
                  <a:pt x="390" y="709"/>
                </a:lnTo>
                <a:lnTo>
                  <a:pt x="392" y="707"/>
                </a:lnTo>
                <a:lnTo>
                  <a:pt x="392" y="707"/>
                </a:lnTo>
                <a:lnTo>
                  <a:pt x="392" y="707"/>
                </a:lnTo>
                <a:lnTo>
                  <a:pt x="392" y="707"/>
                </a:lnTo>
                <a:lnTo>
                  <a:pt x="392" y="707"/>
                </a:lnTo>
                <a:close/>
                <a:moveTo>
                  <a:pt x="400" y="696"/>
                </a:moveTo>
                <a:lnTo>
                  <a:pt x="398" y="696"/>
                </a:lnTo>
                <a:lnTo>
                  <a:pt x="398" y="694"/>
                </a:lnTo>
                <a:lnTo>
                  <a:pt x="400" y="694"/>
                </a:lnTo>
                <a:lnTo>
                  <a:pt x="400" y="694"/>
                </a:lnTo>
                <a:lnTo>
                  <a:pt x="400" y="692"/>
                </a:lnTo>
                <a:lnTo>
                  <a:pt x="398" y="692"/>
                </a:lnTo>
                <a:lnTo>
                  <a:pt x="396" y="692"/>
                </a:lnTo>
                <a:lnTo>
                  <a:pt x="396" y="692"/>
                </a:lnTo>
                <a:lnTo>
                  <a:pt x="394" y="694"/>
                </a:lnTo>
                <a:lnTo>
                  <a:pt x="392" y="694"/>
                </a:lnTo>
                <a:lnTo>
                  <a:pt x="392" y="692"/>
                </a:lnTo>
                <a:lnTo>
                  <a:pt x="394" y="692"/>
                </a:lnTo>
                <a:lnTo>
                  <a:pt x="392" y="690"/>
                </a:lnTo>
                <a:lnTo>
                  <a:pt x="390" y="690"/>
                </a:lnTo>
                <a:lnTo>
                  <a:pt x="388" y="690"/>
                </a:lnTo>
                <a:lnTo>
                  <a:pt x="390" y="690"/>
                </a:lnTo>
                <a:lnTo>
                  <a:pt x="388" y="692"/>
                </a:lnTo>
                <a:lnTo>
                  <a:pt x="388" y="692"/>
                </a:lnTo>
                <a:lnTo>
                  <a:pt x="388" y="692"/>
                </a:lnTo>
                <a:lnTo>
                  <a:pt x="388" y="694"/>
                </a:lnTo>
                <a:lnTo>
                  <a:pt x="388" y="694"/>
                </a:lnTo>
                <a:lnTo>
                  <a:pt x="386" y="694"/>
                </a:lnTo>
                <a:lnTo>
                  <a:pt x="386" y="694"/>
                </a:lnTo>
                <a:lnTo>
                  <a:pt x="386" y="694"/>
                </a:lnTo>
                <a:lnTo>
                  <a:pt x="386" y="694"/>
                </a:lnTo>
                <a:lnTo>
                  <a:pt x="383" y="694"/>
                </a:lnTo>
                <a:lnTo>
                  <a:pt x="383" y="694"/>
                </a:lnTo>
                <a:lnTo>
                  <a:pt x="383" y="694"/>
                </a:lnTo>
                <a:lnTo>
                  <a:pt x="381" y="692"/>
                </a:lnTo>
                <a:lnTo>
                  <a:pt x="381" y="692"/>
                </a:lnTo>
                <a:lnTo>
                  <a:pt x="379" y="692"/>
                </a:lnTo>
                <a:lnTo>
                  <a:pt x="379" y="692"/>
                </a:lnTo>
                <a:lnTo>
                  <a:pt x="379" y="692"/>
                </a:lnTo>
                <a:lnTo>
                  <a:pt x="377" y="692"/>
                </a:lnTo>
                <a:lnTo>
                  <a:pt x="377" y="694"/>
                </a:lnTo>
                <a:lnTo>
                  <a:pt x="379" y="694"/>
                </a:lnTo>
                <a:lnTo>
                  <a:pt x="379" y="694"/>
                </a:lnTo>
                <a:lnTo>
                  <a:pt x="381" y="696"/>
                </a:lnTo>
                <a:lnTo>
                  <a:pt x="381" y="696"/>
                </a:lnTo>
                <a:lnTo>
                  <a:pt x="379" y="696"/>
                </a:lnTo>
                <a:lnTo>
                  <a:pt x="379" y="696"/>
                </a:lnTo>
                <a:lnTo>
                  <a:pt x="379" y="698"/>
                </a:lnTo>
                <a:lnTo>
                  <a:pt x="379" y="700"/>
                </a:lnTo>
                <a:lnTo>
                  <a:pt x="379" y="702"/>
                </a:lnTo>
                <a:lnTo>
                  <a:pt x="381" y="702"/>
                </a:lnTo>
                <a:lnTo>
                  <a:pt x="379" y="702"/>
                </a:lnTo>
                <a:lnTo>
                  <a:pt x="379" y="702"/>
                </a:lnTo>
                <a:lnTo>
                  <a:pt x="379" y="700"/>
                </a:lnTo>
                <a:lnTo>
                  <a:pt x="377" y="698"/>
                </a:lnTo>
                <a:lnTo>
                  <a:pt x="377" y="698"/>
                </a:lnTo>
                <a:lnTo>
                  <a:pt x="377" y="698"/>
                </a:lnTo>
                <a:lnTo>
                  <a:pt x="377" y="698"/>
                </a:lnTo>
                <a:lnTo>
                  <a:pt x="377" y="696"/>
                </a:lnTo>
                <a:lnTo>
                  <a:pt x="375" y="696"/>
                </a:lnTo>
                <a:lnTo>
                  <a:pt x="375" y="696"/>
                </a:lnTo>
                <a:lnTo>
                  <a:pt x="373" y="696"/>
                </a:lnTo>
                <a:lnTo>
                  <a:pt x="371" y="698"/>
                </a:lnTo>
                <a:lnTo>
                  <a:pt x="369" y="698"/>
                </a:lnTo>
                <a:lnTo>
                  <a:pt x="367" y="700"/>
                </a:lnTo>
                <a:lnTo>
                  <a:pt x="367" y="702"/>
                </a:lnTo>
                <a:lnTo>
                  <a:pt x="367" y="702"/>
                </a:lnTo>
                <a:lnTo>
                  <a:pt x="369" y="705"/>
                </a:lnTo>
                <a:lnTo>
                  <a:pt x="369" y="709"/>
                </a:lnTo>
                <a:lnTo>
                  <a:pt x="371" y="711"/>
                </a:lnTo>
                <a:lnTo>
                  <a:pt x="373" y="711"/>
                </a:lnTo>
                <a:lnTo>
                  <a:pt x="373" y="711"/>
                </a:lnTo>
                <a:lnTo>
                  <a:pt x="373" y="709"/>
                </a:lnTo>
                <a:lnTo>
                  <a:pt x="373" y="709"/>
                </a:lnTo>
                <a:lnTo>
                  <a:pt x="373" y="709"/>
                </a:lnTo>
                <a:lnTo>
                  <a:pt x="373" y="709"/>
                </a:lnTo>
                <a:lnTo>
                  <a:pt x="373" y="707"/>
                </a:lnTo>
                <a:lnTo>
                  <a:pt x="371" y="709"/>
                </a:lnTo>
                <a:lnTo>
                  <a:pt x="371" y="707"/>
                </a:lnTo>
                <a:lnTo>
                  <a:pt x="373" y="707"/>
                </a:lnTo>
                <a:lnTo>
                  <a:pt x="373" y="707"/>
                </a:lnTo>
                <a:lnTo>
                  <a:pt x="375" y="707"/>
                </a:lnTo>
                <a:lnTo>
                  <a:pt x="375" y="707"/>
                </a:lnTo>
                <a:lnTo>
                  <a:pt x="377" y="707"/>
                </a:lnTo>
                <a:lnTo>
                  <a:pt x="377" y="707"/>
                </a:lnTo>
                <a:lnTo>
                  <a:pt x="375" y="709"/>
                </a:lnTo>
                <a:lnTo>
                  <a:pt x="375" y="709"/>
                </a:lnTo>
                <a:lnTo>
                  <a:pt x="375" y="709"/>
                </a:lnTo>
                <a:lnTo>
                  <a:pt x="377" y="709"/>
                </a:lnTo>
                <a:lnTo>
                  <a:pt x="379" y="709"/>
                </a:lnTo>
                <a:lnTo>
                  <a:pt x="379" y="709"/>
                </a:lnTo>
                <a:lnTo>
                  <a:pt x="379" y="711"/>
                </a:lnTo>
                <a:lnTo>
                  <a:pt x="375" y="713"/>
                </a:lnTo>
                <a:lnTo>
                  <a:pt x="375" y="713"/>
                </a:lnTo>
                <a:lnTo>
                  <a:pt x="375" y="715"/>
                </a:lnTo>
                <a:lnTo>
                  <a:pt x="377" y="715"/>
                </a:lnTo>
                <a:lnTo>
                  <a:pt x="377" y="715"/>
                </a:lnTo>
                <a:lnTo>
                  <a:pt x="379" y="713"/>
                </a:lnTo>
                <a:lnTo>
                  <a:pt x="381" y="711"/>
                </a:lnTo>
                <a:lnTo>
                  <a:pt x="381" y="711"/>
                </a:lnTo>
                <a:lnTo>
                  <a:pt x="381" y="709"/>
                </a:lnTo>
                <a:lnTo>
                  <a:pt x="381" y="709"/>
                </a:lnTo>
                <a:lnTo>
                  <a:pt x="381" y="709"/>
                </a:lnTo>
                <a:lnTo>
                  <a:pt x="383" y="709"/>
                </a:lnTo>
                <a:lnTo>
                  <a:pt x="383" y="707"/>
                </a:lnTo>
                <a:lnTo>
                  <a:pt x="383" y="707"/>
                </a:lnTo>
                <a:lnTo>
                  <a:pt x="386" y="707"/>
                </a:lnTo>
                <a:lnTo>
                  <a:pt x="388" y="705"/>
                </a:lnTo>
                <a:lnTo>
                  <a:pt x="390" y="705"/>
                </a:lnTo>
                <a:lnTo>
                  <a:pt x="392" y="705"/>
                </a:lnTo>
                <a:lnTo>
                  <a:pt x="394" y="702"/>
                </a:lnTo>
                <a:lnTo>
                  <a:pt x="394" y="702"/>
                </a:lnTo>
                <a:lnTo>
                  <a:pt x="396" y="702"/>
                </a:lnTo>
                <a:lnTo>
                  <a:pt x="396" y="702"/>
                </a:lnTo>
                <a:lnTo>
                  <a:pt x="396" y="702"/>
                </a:lnTo>
                <a:lnTo>
                  <a:pt x="396" y="700"/>
                </a:lnTo>
                <a:lnTo>
                  <a:pt x="394" y="700"/>
                </a:lnTo>
                <a:lnTo>
                  <a:pt x="392" y="700"/>
                </a:lnTo>
                <a:lnTo>
                  <a:pt x="392" y="700"/>
                </a:lnTo>
                <a:lnTo>
                  <a:pt x="392" y="700"/>
                </a:lnTo>
                <a:lnTo>
                  <a:pt x="392" y="698"/>
                </a:lnTo>
                <a:lnTo>
                  <a:pt x="394" y="700"/>
                </a:lnTo>
                <a:lnTo>
                  <a:pt x="396" y="700"/>
                </a:lnTo>
                <a:lnTo>
                  <a:pt x="400" y="700"/>
                </a:lnTo>
                <a:lnTo>
                  <a:pt x="400" y="700"/>
                </a:lnTo>
                <a:lnTo>
                  <a:pt x="400" y="700"/>
                </a:lnTo>
                <a:lnTo>
                  <a:pt x="402" y="698"/>
                </a:lnTo>
                <a:lnTo>
                  <a:pt x="402" y="698"/>
                </a:lnTo>
                <a:lnTo>
                  <a:pt x="402" y="696"/>
                </a:lnTo>
                <a:lnTo>
                  <a:pt x="400" y="696"/>
                </a:lnTo>
                <a:close/>
                <a:moveTo>
                  <a:pt x="404" y="684"/>
                </a:moveTo>
                <a:lnTo>
                  <a:pt x="404" y="684"/>
                </a:lnTo>
                <a:lnTo>
                  <a:pt x="404" y="682"/>
                </a:lnTo>
                <a:lnTo>
                  <a:pt x="402" y="682"/>
                </a:lnTo>
                <a:lnTo>
                  <a:pt x="400" y="679"/>
                </a:lnTo>
                <a:lnTo>
                  <a:pt x="400" y="682"/>
                </a:lnTo>
                <a:lnTo>
                  <a:pt x="400" y="682"/>
                </a:lnTo>
                <a:lnTo>
                  <a:pt x="400" y="682"/>
                </a:lnTo>
                <a:lnTo>
                  <a:pt x="398" y="682"/>
                </a:lnTo>
                <a:lnTo>
                  <a:pt x="398" y="679"/>
                </a:lnTo>
                <a:lnTo>
                  <a:pt x="396" y="679"/>
                </a:lnTo>
                <a:lnTo>
                  <a:pt x="396" y="679"/>
                </a:lnTo>
                <a:lnTo>
                  <a:pt x="394" y="679"/>
                </a:lnTo>
                <a:lnTo>
                  <a:pt x="394" y="682"/>
                </a:lnTo>
                <a:lnTo>
                  <a:pt x="394" y="682"/>
                </a:lnTo>
                <a:lnTo>
                  <a:pt x="394" y="684"/>
                </a:lnTo>
                <a:lnTo>
                  <a:pt x="394" y="684"/>
                </a:lnTo>
                <a:lnTo>
                  <a:pt x="392" y="684"/>
                </a:lnTo>
                <a:lnTo>
                  <a:pt x="392" y="684"/>
                </a:lnTo>
                <a:lnTo>
                  <a:pt x="390" y="684"/>
                </a:lnTo>
                <a:lnTo>
                  <a:pt x="386" y="688"/>
                </a:lnTo>
                <a:lnTo>
                  <a:pt x="388" y="688"/>
                </a:lnTo>
                <a:lnTo>
                  <a:pt x="392" y="690"/>
                </a:lnTo>
                <a:lnTo>
                  <a:pt x="392" y="690"/>
                </a:lnTo>
                <a:lnTo>
                  <a:pt x="394" y="688"/>
                </a:lnTo>
                <a:lnTo>
                  <a:pt x="394" y="688"/>
                </a:lnTo>
                <a:lnTo>
                  <a:pt x="394" y="688"/>
                </a:lnTo>
                <a:lnTo>
                  <a:pt x="396" y="688"/>
                </a:lnTo>
                <a:lnTo>
                  <a:pt x="396" y="688"/>
                </a:lnTo>
                <a:lnTo>
                  <a:pt x="396" y="686"/>
                </a:lnTo>
                <a:lnTo>
                  <a:pt x="398" y="686"/>
                </a:lnTo>
                <a:lnTo>
                  <a:pt x="398" y="686"/>
                </a:lnTo>
                <a:lnTo>
                  <a:pt x="398" y="688"/>
                </a:lnTo>
                <a:lnTo>
                  <a:pt x="398" y="686"/>
                </a:lnTo>
                <a:lnTo>
                  <a:pt x="400" y="686"/>
                </a:lnTo>
                <a:lnTo>
                  <a:pt x="400" y="686"/>
                </a:lnTo>
                <a:lnTo>
                  <a:pt x="400" y="686"/>
                </a:lnTo>
                <a:lnTo>
                  <a:pt x="400" y="686"/>
                </a:lnTo>
                <a:lnTo>
                  <a:pt x="400" y="686"/>
                </a:lnTo>
                <a:lnTo>
                  <a:pt x="402" y="684"/>
                </a:lnTo>
                <a:lnTo>
                  <a:pt x="402" y="684"/>
                </a:lnTo>
                <a:lnTo>
                  <a:pt x="402" y="684"/>
                </a:lnTo>
                <a:lnTo>
                  <a:pt x="402" y="686"/>
                </a:lnTo>
                <a:lnTo>
                  <a:pt x="402" y="686"/>
                </a:lnTo>
                <a:lnTo>
                  <a:pt x="404" y="686"/>
                </a:lnTo>
                <a:lnTo>
                  <a:pt x="404" y="686"/>
                </a:lnTo>
                <a:lnTo>
                  <a:pt x="407" y="684"/>
                </a:lnTo>
                <a:lnTo>
                  <a:pt x="407" y="684"/>
                </a:lnTo>
                <a:lnTo>
                  <a:pt x="407" y="682"/>
                </a:lnTo>
                <a:lnTo>
                  <a:pt x="404" y="684"/>
                </a:lnTo>
                <a:close/>
                <a:moveTo>
                  <a:pt x="398" y="679"/>
                </a:moveTo>
                <a:lnTo>
                  <a:pt x="398" y="679"/>
                </a:lnTo>
                <a:lnTo>
                  <a:pt x="400" y="677"/>
                </a:lnTo>
                <a:lnTo>
                  <a:pt x="400" y="677"/>
                </a:lnTo>
                <a:lnTo>
                  <a:pt x="400" y="677"/>
                </a:lnTo>
                <a:lnTo>
                  <a:pt x="400" y="677"/>
                </a:lnTo>
                <a:lnTo>
                  <a:pt x="400" y="675"/>
                </a:lnTo>
                <a:lnTo>
                  <a:pt x="398" y="675"/>
                </a:lnTo>
                <a:lnTo>
                  <a:pt x="396" y="677"/>
                </a:lnTo>
                <a:lnTo>
                  <a:pt x="396" y="677"/>
                </a:lnTo>
                <a:lnTo>
                  <a:pt x="398" y="679"/>
                </a:lnTo>
                <a:lnTo>
                  <a:pt x="398" y="679"/>
                </a:lnTo>
                <a:close/>
                <a:moveTo>
                  <a:pt x="109" y="1755"/>
                </a:moveTo>
                <a:lnTo>
                  <a:pt x="109" y="1755"/>
                </a:lnTo>
                <a:lnTo>
                  <a:pt x="109" y="1755"/>
                </a:lnTo>
                <a:lnTo>
                  <a:pt x="109" y="1755"/>
                </a:lnTo>
                <a:lnTo>
                  <a:pt x="109" y="1755"/>
                </a:lnTo>
                <a:lnTo>
                  <a:pt x="109" y="1755"/>
                </a:lnTo>
                <a:lnTo>
                  <a:pt x="109" y="1755"/>
                </a:lnTo>
                <a:lnTo>
                  <a:pt x="109" y="1755"/>
                </a:lnTo>
                <a:lnTo>
                  <a:pt x="109" y="1755"/>
                </a:lnTo>
                <a:close/>
                <a:moveTo>
                  <a:pt x="1144" y="195"/>
                </a:moveTo>
                <a:lnTo>
                  <a:pt x="1142" y="193"/>
                </a:lnTo>
                <a:lnTo>
                  <a:pt x="1142" y="193"/>
                </a:lnTo>
                <a:lnTo>
                  <a:pt x="1140" y="193"/>
                </a:lnTo>
                <a:lnTo>
                  <a:pt x="1136" y="191"/>
                </a:lnTo>
                <a:lnTo>
                  <a:pt x="1131" y="191"/>
                </a:lnTo>
                <a:lnTo>
                  <a:pt x="1125" y="191"/>
                </a:lnTo>
                <a:lnTo>
                  <a:pt x="1123" y="191"/>
                </a:lnTo>
                <a:lnTo>
                  <a:pt x="1123" y="191"/>
                </a:lnTo>
                <a:lnTo>
                  <a:pt x="1123" y="193"/>
                </a:lnTo>
                <a:lnTo>
                  <a:pt x="1123" y="195"/>
                </a:lnTo>
                <a:lnTo>
                  <a:pt x="1125" y="197"/>
                </a:lnTo>
                <a:lnTo>
                  <a:pt x="1129" y="197"/>
                </a:lnTo>
                <a:lnTo>
                  <a:pt x="1131" y="197"/>
                </a:lnTo>
                <a:lnTo>
                  <a:pt x="1134" y="197"/>
                </a:lnTo>
                <a:lnTo>
                  <a:pt x="1136" y="197"/>
                </a:lnTo>
                <a:lnTo>
                  <a:pt x="1138" y="197"/>
                </a:lnTo>
                <a:lnTo>
                  <a:pt x="1144" y="195"/>
                </a:lnTo>
                <a:lnTo>
                  <a:pt x="1144" y="195"/>
                </a:lnTo>
                <a:lnTo>
                  <a:pt x="1144" y="195"/>
                </a:lnTo>
                <a:close/>
                <a:moveTo>
                  <a:pt x="1092" y="449"/>
                </a:moveTo>
                <a:lnTo>
                  <a:pt x="1092" y="449"/>
                </a:lnTo>
                <a:lnTo>
                  <a:pt x="1087" y="449"/>
                </a:lnTo>
                <a:lnTo>
                  <a:pt x="1087" y="449"/>
                </a:lnTo>
                <a:lnTo>
                  <a:pt x="1085" y="449"/>
                </a:lnTo>
                <a:lnTo>
                  <a:pt x="1085" y="451"/>
                </a:lnTo>
                <a:lnTo>
                  <a:pt x="1087" y="451"/>
                </a:lnTo>
                <a:lnTo>
                  <a:pt x="1090" y="451"/>
                </a:lnTo>
                <a:lnTo>
                  <a:pt x="1092" y="453"/>
                </a:lnTo>
                <a:lnTo>
                  <a:pt x="1092" y="453"/>
                </a:lnTo>
                <a:lnTo>
                  <a:pt x="1094" y="453"/>
                </a:lnTo>
                <a:lnTo>
                  <a:pt x="1094" y="453"/>
                </a:lnTo>
                <a:lnTo>
                  <a:pt x="1094" y="453"/>
                </a:lnTo>
                <a:lnTo>
                  <a:pt x="1094" y="451"/>
                </a:lnTo>
                <a:lnTo>
                  <a:pt x="1094" y="451"/>
                </a:lnTo>
                <a:lnTo>
                  <a:pt x="1092" y="449"/>
                </a:lnTo>
                <a:close/>
                <a:moveTo>
                  <a:pt x="1029" y="463"/>
                </a:moveTo>
                <a:lnTo>
                  <a:pt x="1027" y="463"/>
                </a:lnTo>
                <a:lnTo>
                  <a:pt x="1027" y="463"/>
                </a:lnTo>
                <a:lnTo>
                  <a:pt x="1027" y="463"/>
                </a:lnTo>
                <a:lnTo>
                  <a:pt x="1027" y="466"/>
                </a:lnTo>
                <a:lnTo>
                  <a:pt x="1029" y="466"/>
                </a:lnTo>
                <a:lnTo>
                  <a:pt x="1031" y="466"/>
                </a:lnTo>
                <a:lnTo>
                  <a:pt x="1031" y="466"/>
                </a:lnTo>
                <a:lnTo>
                  <a:pt x="1031" y="466"/>
                </a:lnTo>
                <a:lnTo>
                  <a:pt x="1029" y="463"/>
                </a:lnTo>
                <a:lnTo>
                  <a:pt x="1029" y="463"/>
                </a:lnTo>
                <a:close/>
                <a:moveTo>
                  <a:pt x="1023" y="461"/>
                </a:moveTo>
                <a:lnTo>
                  <a:pt x="1020" y="461"/>
                </a:lnTo>
                <a:lnTo>
                  <a:pt x="1023" y="463"/>
                </a:lnTo>
                <a:lnTo>
                  <a:pt x="1025" y="463"/>
                </a:lnTo>
                <a:lnTo>
                  <a:pt x="1025" y="463"/>
                </a:lnTo>
                <a:lnTo>
                  <a:pt x="1025" y="461"/>
                </a:lnTo>
                <a:lnTo>
                  <a:pt x="1023" y="461"/>
                </a:lnTo>
                <a:close/>
                <a:moveTo>
                  <a:pt x="1102" y="229"/>
                </a:moveTo>
                <a:lnTo>
                  <a:pt x="1102" y="229"/>
                </a:lnTo>
                <a:lnTo>
                  <a:pt x="1100" y="229"/>
                </a:lnTo>
                <a:lnTo>
                  <a:pt x="1098" y="229"/>
                </a:lnTo>
                <a:lnTo>
                  <a:pt x="1094" y="229"/>
                </a:lnTo>
                <a:lnTo>
                  <a:pt x="1092" y="231"/>
                </a:lnTo>
                <a:lnTo>
                  <a:pt x="1092" y="231"/>
                </a:lnTo>
                <a:lnTo>
                  <a:pt x="1092" y="233"/>
                </a:lnTo>
                <a:lnTo>
                  <a:pt x="1094" y="235"/>
                </a:lnTo>
                <a:lnTo>
                  <a:pt x="1096" y="237"/>
                </a:lnTo>
                <a:lnTo>
                  <a:pt x="1096" y="239"/>
                </a:lnTo>
                <a:lnTo>
                  <a:pt x="1098" y="239"/>
                </a:lnTo>
                <a:lnTo>
                  <a:pt x="1108" y="239"/>
                </a:lnTo>
                <a:lnTo>
                  <a:pt x="1111" y="237"/>
                </a:lnTo>
                <a:lnTo>
                  <a:pt x="1113" y="237"/>
                </a:lnTo>
                <a:lnTo>
                  <a:pt x="1115" y="237"/>
                </a:lnTo>
                <a:lnTo>
                  <a:pt x="1115" y="235"/>
                </a:lnTo>
                <a:lnTo>
                  <a:pt x="1115" y="235"/>
                </a:lnTo>
                <a:lnTo>
                  <a:pt x="1113" y="235"/>
                </a:lnTo>
                <a:lnTo>
                  <a:pt x="1106" y="233"/>
                </a:lnTo>
                <a:lnTo>
                  <a:pt x="1106" y="231"/>
                </a:lnTo>
                <a:lnTo>
                  <a:pt x="1104" y="231"/>
                </a:lnTo>
                <a:lnTo>
                  <a:pt x="1104" y="231"/>
                </a:lnTo>
                <a:lnTo>
                  <a:pt x="1102" y="231"/>
                </a:lnTo>
                <a:lnTo>
                  <a:pt x="1100" y="231"/>
                </a:lnTo>
                <a:lnTo>
                  <a:pt x="1102" y="231"/>
                </a:lnTo>
                <a:lnTo>
                  <a:pt x="1102" y="229"/>
                </a:lnTo>
                <a:close/>
                <a:moveTo>
                  <a:pt x="1131" y="443"/>
                </a:moveTo>
                <a:lnTo>
                  <a:pt x="1129" y="443"/>
                </a:lnTo>
                <a:lnTo>
                  <a:pt x="1129" y="445"/>
                </a:lnTo>
                <a:lnTo>
                  <a:pt x="1127" y="445"/>
                </a:lnTo>
                <a:lnTo>
                  <a:pt x="1125" y="445"/>
                </a:lnTo>
                <a:lnTo>
                  <a:pt x="1125" y="447"/>
                </a:lnTo>
                <a:lnTo>
                  <a:pt x="1125" y="447"/>
                </a:lnTo>
                <a:lnTo>
                  <a:pt x="1131" y="449"/>
                </a:lnTo>
                <a:lnTo>
                  <a:pt x="1131" y="449"/>
                </a:lnTo>
                <a:lnTo>
                  <a:pt x="1131" y="449"/>
                </a:lnTo>
                <a:lnTo>
                  <a:pt x="1134" y="447"/>
                </a:lnTo>
                <a:lnTo>
                  <a:pt x="1134" y="447"/>
                </a:lnTo>
                <a:lnTo>
                  <a:pt x="1134" y="445"/>
                </a:lnTo>
                <a:lnTo>
                  <a:pt x="1134" y="445"/>
                </a:lnTo>
                <a:lnTo>
                  <a:pt x="1134" y="445"/>
                </a:lnTo>
                <a:lnTo>
                  <a:pt x="1131" y="443"/>
                </a:lnTo>
                <a:close/>
                <a:moveTo>
                  <a:pt x="2384" y="1216"/>
                </a:moveTo>
                <a:lnTo>
                  <a:pt x="2384" y="1216"/>
                </a:lnTo>
                <a:lnTo>
                  <a:pt x="2384" y="1216"/>
                </a:lnTo>
                <a:lnTo>
                  <a:pt x="2380" y="1216"/>
                </a:lnTo>
                <a:lnTo>
                  <a:pt x="2380" y="1218"/>
                </a:lnTo>
                <a:lnTo>
                  <a:pt x="2378" y="1218"/>
                </a:lnTo>
                <a:lnTo>
                  <a:pt x="2378" y="1220"/>
                </a:lnTo>
                <a:lnTo>
                  <a:pt x="2380" y="1222"/>
                </a:lnTo>
                <a:lnTo>
                  <a:pt x="2380" y="1222"/>
                </a:lnTo>
                <a:lnTo>
                  <a:pt x="2382" y="1222"/>
                </a:lnTo>
                <a:lnTo>
                  <a:pt x="2384" y="1222"/>
                </a:lnTo>
                <a:lnTo>
                  <a:pt x="2384" y="1220"/>
                </a:lnTo>
                <a:lnTo>
                  <a:pt x="2384" y="1218"/>
                </a:lnTo>
                <a:lnTo>
                  <a:pt x="2384" y="1218"/>
                </a:lnTo>
                <a:lnTo>
                  <a:pt x="2384" y="1216"/>
                </a:lnTo>
                <a:lnTo>
                  <a:pt x="2384" y="1216"/>
                </a:lnTo>
                <a:close/>
                <a:moveTo>
                  <a:pt x="1155" y="398"/>
                </a:moveTo>
                <a:lnTo>
                  <a:pt x="1152" y="396"/>
                </a:lnTo>
                <a:lnTo>
                  <a:pt x="1150" y="396"/>
                </a:lnTo>
                <a:lnTo>
                  <a:pt x="1150" y="396"/>
                </a:lnTo>
                <a:lnTo>
                  <a:pt x="1148" y="396"/>
                </a:lnTo>
                <a:lnTo>
                  <a:pt x="1150" y="398"/>
                </a:lnTo>
                <a:lnTo>
                  <a:pt x="1150" y="398"/>
                </a:lnTo>
                <a:lnTo>
                  <a:pt x="1150" y="398"/>
                </a:lnTo>
                <a:lnTo>
                  <a:pt x="1150" y="398"/>
                </a:lnTo>
                <a:lnTo>
                  <a:pt x="1155" y="401"/>
                </a:lnTo>
                <a:lnTo>
                  <a:pt x="1155" y="401"/>
                </a:lnTo>
                <a:lnTo>
                  <a:pt x="1155" y="401"/>
                </a:lnTo>
                <a:lnTo>
                  <a:pt x="1155" y="398"/>
                </a:lnTo>
                <a:lnTo>
                  <a:pt x="1155" y="398"/>
                </a:lnTo>
                <a:lnTo>
                  <a:pt x="1155" y="398"/>
                </a:lnTo>
                <a:close/>
                <a:moveTo>
                  <a:pt x="1146" y="419"/>
                </a:moveTo>
                <a:lnTo>
                  <a:pt x="1146" y="417"/>
                </a:lnTo>
                <a:lnTo>
                  <a:pt x="1146" y="415"/>
                </a:lnTo>
                <a:lnTo>
                  <a:pt x="1144" y="411"/>
                </a:lnTo>
                <a:lnTo>
                  <a:pt x="1144" y="409"/>
                </a:lnTo>
                <a:lnTo>
                  <a:pt x="1144" y="409"/>
                </a:lnTo>
                <a:lnTo>
                  <a:pt x="1142" y="409"/>
                </a:lnTo>
                <a:lnTo>
                  <a:pt x="1142" y="409"/>
                </a:lnTo>
                <a:lnTo>
                  <a:pt x="1136" y="409"/>
                </a:lnTo>
                <a:lnTo>
                  <a:pt x="1136" y="409"/>
                </a:lnTo>
                <a:lnTo>
                  <a:pt x="1136" y="407"/>
                </a:lnTo>
                <a:lnTo>
                  <a:pt x="1136" y="407"/>
                </a:lnTo>
                <a:lnTo>
                  <a:pt x="1136" y="405"/>
                </a:lnTo>
                <a:lnTo>
                  <a:pt x="1134" y="405"/>
                </a:lnTo>
                <a:lnTo>
                  <a:pt x="1131" y="405"/>
                </a:lnTo>
                <a:lnTo>
                  <a:pt x="1129" y="405"/>
                </a:lnTo>
                <a:lnTo>
                  <a:pt x="1125" y="403"/>
                </a:lnTo>
                <a:lnTo>
                  <a:pt x="1121" y="401"/>
                </a:lnTo>
                <a:lnTo>
                  <a:pt x="1119" y="398"/>
                </a:lnTo>
                <a:lnTo>
                  <a:pt x="1115" y="396"/>
                </a:lnTo>
                <a:lnTo>
                  <a:pt x="1115" y="396"/>
                </a:lnTo>
                <a:lnTo>
                  <a:pt x="1115" y="396"/>
                </a:lnTo>
                <a:lnTo>
                  <a:pt x="1115" y="398"/>
                </a:lnTo>
                <a:lnTo>
                  <a:pt x="1115" y="398"/>
                </a:lnTo>
                <a:lnTo>
                  <a:pt x="1115" y="401"/>
                </a:lnTo>
                <a:lnTo>
                  <a:pt x="1115" y="401"/>
                </a:lnTo>
                <a:lnTo>
                  <a:pt x="1115" y="401"/>
                </a:lnTo>
                <a:lnTo>
                  <a:pt x="1113" y="398"/>
                </a:lnTo>
                <a:lnTo>
                  <a:pt x="1111" y="398"/>
                </a:lnTo>
                <a:lnTo>
                  <a:pt x="1106" y="396"/>
                </a:lnTo>
                <a:lnTo>
                  <a:pt x="1102" y="394"/>
                </a:lnTo>
                <a:lnTo>
                  <a:pt x="1102" y="392"/>
                </a:lnTo>
                <a:lnTo>
                  <a:pt x="1098" y="388"/>
                </a:lnTo>
                <a:lnTo>
                  <a:pt x="1094" y="386"/>
                </a:lnTo>
                <a:lnTo>
                  <a:pt x="1094" y="384"/>
                </a:lnTo>
                <a:lnTo>
                  <a:pt x="1094" y="384"/>
                </a:lnTo>
                <a:lnTo>
                  <a:pt x="1094" y="380"/>
                </a:lnTo>
                <a:lnTo>
                  <a:pt x="1094" y="380"/>
                </a:lnTo>
                <a:lnTo>
                  <a:pt x="1096" y="378"/>
                </a:lnTo>
                <a:lnTo>
                  <a:pt x="1096" y="378"/>
                </a:lnTo>
                <a:lnTo>
                  <a:pt x="1096" y="375"/>
                </a:lnTo>
                <a:lnTo>
                  <a:pt x="1096" y="375"/>
                </a:lnTo>
                <a:lnTo>
                  <a:pt x="1096" y="373"/>
                </a:lnTo>
                <a:lnTo>
                  <a:pt x="1096" y="371"/>
                </a:lnTo>
                <a:lnTo>
                  <a:pt x="1094" y="369"/>
                </a:lnTo>
                <a:lnTo>
                  <a:pt x="1090" y="365"/>
                </a:lnTo>
                <a:lnTo>
                  <a:pt x="1090" y="363"/>
                </a:lnTo>
                <a:lnTo>
                  <a:pt x="1087" y="361"/>
                </a:lnTo>
                <a:lnTo>
                  <a:pt x="1083" y="350"/>
                </a:lnTo>
                <a:lnTo>
                  <a:pt x="1083" y="348"/>
                </a:lnTo>
                <a:lnTo>
                  <a:pt x="1083" y="346"/>
                </a:lnTo>
                <a:lnTo>
                  <a:pt x="1081" y="344"/>
                </a:lnTo>
                <a:lnTo>
                  <a:pt x="1081" y="342"/>
                </a:lnTo>
                <a:lnTo>
                  <a:pt x="1081" y="342"/>
                </a:lnTo>
                <a:lnTo>
                  <a:pt x="1081" y="340"/>
                </a:lnTo>
                <a:lnTo>
                  <a:pt x="1081" y="340"/>
                </a:lnTo>
                <a:lnTo>
                  <a:pt x="1081" y="340"/>
                </a:lnTo>
                <a:lnTo>
                  <a:pt x="1079" y="338"/>
                </a:lnTo>
                <a:lnTo>
                  <a:pt x="1077" y="336"/>
                </a:lnTo>
                <a:lnTo>
                  <a:pt x="1075" y="333"/>
                </a:lnTo>
                <a:lnTo>
                  <a:pt x="1071" y="331"/>
                </a:lnTo>
                <a:lnTo>
                  <a:pt x="1064" y="327"/>
                </a:lnTo>
                <a:lnTo>
                  <a:pt x="1060" y="325"/>
                </a:lnTo>
                <a:lnTo>
                  <a:pt x="1058" y="325"/>
                </a:lnTo>
                <a:lnTo>
                  <a:pt x="1058" y="327"/>
                </a:lnTo>
                <a:lnTo>
                  <a:pt x="1056" y="327"/>
                </a:lnTo>
                <a:lnTo>
                  <a:pt x="1056" y="327"/>
                </a:lnTo>
                <a:lnTo>
                  <a:pt x="1050" y="325"/>
                </a:lnTo>
                <a:lnTo>
                  <a:pt x="1048" y="325"/>
                </a:lnTo>
                <a:lnTo>
                  <a:pt x="1043" y="323"/>
                </a:lnTo>
                <a:lnTo>
                  <a:pt x="1041" y="325"/>
                </a:lnTo>
                <a:lnTo>
                  <a:pt x="1041" y="325"/>
                </a:lnTo>
                <a:lnTo>
                  <a:pt x="1043" y="327"/>
                </a:lnTo>
                <a:lnTo>
                  <a:pt x="1043" y="327"/>
                </a:lnTo>
                <a:lnTo>
                  <a:pt x="1043" y="327"/>
                </a:lnTo>
                <a:lnTo>
                  <a:pt x="1041" y="327"/>
                </a:lnTo>
                <a:lnTo>
                  <a:pt x="1039" y="329"/>
                </a:lnTo>
                <a:lnTo>
                  <a:pt x="1039" y="329"/>
                </a:lnTo>
                <a:lnTo>
                  <a:pt x="1039" y="331"/>
                </a:lnTo>
                <a:lnTo>
                  <a:pt x="1043" y="342"/>
                </a:lnTo>
                <a:lnTo>
                  <a:pt x="1043" y="344"/>
                </a:lnTo>
                <a:lnTo>
                  <a:pt x="1043" y="346"/>
                </a:lnTo>
                <a:lnTo>
                  <a:pt x="1043" y="346"/>
                </a:lnTo>
                <a:lnTo>
                  <a:pt x="1043" y="348"/>
                </a:lnTo>
                <a:lnTo>
                  <a:pt x="1046" y="348"/>
                </a:lnTo>
                <a:lnTo>
                  <a:pt x="1046" y="348"/>
                </a:lnTo>
                <a:lnTo>
                  <a:pt x="1046" y="350"/>
                </a:lnTo>
                <a:lnTo>
                  <a:pt x="1046" y="352"/>
                </a:lnTo>
                <a:lnTo>
                  <a:pt x="1048" y="357"/>
                </a:lnTo>
                <a:lnTo>
                  <a:pt x="1050" y="361"/>
                </a:lnTo>
                <a:lnTo>
                  <a:pt x="1054" y="363"/>
                </a:lnTo>
                <a:lnTo>
                  <a:pt x="1052" y="363"/>
                </a:lnTo>
                <a:lnTo>
                  <a:pt x="1052" y="363"/>
                </a:lnTo>
                <a:lnTo>
                  <a:pt x="1052" y="365"/>
                </a:lnTo>
                <a:lnTo>
                  <a:pt x="1052" y="365"/>
                </a:lnTo>
                <a:lnTo>
                  <a:pt x="1052" y="365"/>
                </a:lnTo>
                <a:lnTo>
                  <a:pt x="1048" y="367"/>
                </a:lnTo>
                <a:lnTo>
                  <a:pt x="1046" y="369"/>
                </a:lnTo>
                <a:lnTo>
                  <a:pt x="1046" y="371"/>
                </a:lnTo>
                <a:lnTo>
                  <a:pt x="1046" y="371"/>
                </a:lnTo>
                <a:lnTo>
                  <a:pt x="1043" y="369"/>
                </a:lnTo>
                <a:lnTo>
                  <a:pt x="1043" y="369"/>
                </a:lnTo>
                <a:lnTo>
                  <a:pt x="1041" y="369"/>
                </a:lnTo>
                <a:lnTo>
                  <a:pt x="1041" y="367"/>
                </a:lnTo>
                <a:lnTo>
                  <a:pt x="1039" y="367"/>
                </a:lnTo>
                <a:lnTo>
                  <a:pt x="1039" y="363"/>
                </a:lnTo>
                <a:lnTo>
                  <a:pt x="1037" y="357"/>
                </a:lnTo>
                <a:lnTo>
                  <a:pt x="1035" y="352"/>
                </a:lnTo>
                <a:lnTo>
                  <a:pt x="1033" y="350"/>
                </a:lnTo>
                <a:lnTo>
                  <a:pt x="1033" y="346"/>
                </a:lnTo>
                <a:lnTo>
                  <a:pt x="1033" y="346"/>
                </a:lnTo>
                <a:lnTo>
                  <a:pt x="1031" y="346"/>
                </a:lnTo>
                <a:lnTo>
                  <a:pt x="1029" y="344"/>
                </a:lnTo>
                <a:lnTo>
                  <a:pt x="1029" y="344"/>
                </a:lnTo>
                <a:lnTo>
                  <a:pt x="1029" y="344"/>
                </a:lnTo>
                <a:lnTo>
                  <a:pt x="1029" y="342"/>
                </a:lnTo>
                <a:lnTo>
                  <a:pt x="1029" y="342"/>
                </a:lnTo>
                <a:lnTo>
                  <a:pt x="1029" y="342"/>
                </a:lnTo>
                <a:lnTo>
                  <a:pt x="1027" y="340"/>
                </a:lnTo>
                <a:lnTo>
                  <a:pt x="1023" y="340"/>
                </a:lnTo>
                <a:lnTo>
                  <a:pt x="1023" y="338"/>
                </a:lnTo>
                <a:lnTo>
                  <a:pt x="1020" y="338"/>
                </a:lnTo>
                <a:lnTo>
                  <a:pt x="1014" y="333"/>
                </a:lnTo>
                <a:lnTo>
                  <a:pt x="1012" y="333"/>
                </a:lnTo>
                <a:lnTo>
                  <a:pt x="1006" y="333"/>
                </a:lnTo>
                <a:lnTo>
                  <a:pt x="1004" y="333"/>
                </a:lnTo>
                <a:lnTo>
                  <a:pt x="1004" y="336"/>
                </a:lnTo>
                <a:lnTo>
                  <a:pt x="1006" y="338"/>
                </a:lnTo>
                <a:lnTo>
                  <a:pt x="1010" y="340"/>
                </a:lnTo>
                <a:lnTo>
                  <a:pt x="1012" y="340"/>
                </a:lnTo>
                <a:lnTo>
                  <a:pt x="1012" y="342"/>
                </a:lnTo>
                <a:lnTo>
                  <a:pt x="1012" y="342"/>
                </a:lnTo>
                <a:lnTo>
                  <a:pt x="1008" y="344"/>
                </a:lnTo>
                <a:lnTo>
                  <a:pt x="1006" y="344"/>
                </a:lnTo>
                <a:lnTo>
                  <a:pt x="1004" y="346"/>
                </a:lnTo>
                <a:lnTo>
                  <a:pt x="999" y="348"/>
                </a:lnTo>
                <a:lnTo>
                  <a:pt x="997" y="350"/>
                </a:lnTo>
                <a:lnTo>
                  <a:pt x="997" y="350"/>
                </a:lnTo>
                <a:lnTo>
                  <a:pt x="995" y="350"/>
                </a:lnTo>
                <a:lnTo>
                  <a:pt x="995" y="350"/>
                </a:lnTo>
                <a:lnTo>
                  <a:pt x="995" y="350"/>
                </a:lnTo>
                <a:lnTo>
                  <a:pt x="995" y="348"/>
                </a:lnTo>
                <a:lnTo>
                  <a:pt x="995" y="348"/>
                </a:lnTo>
                <a:lnTo>
                  <a:pt x="995" y="348"/>
                </a:lnTo>
                <a:lnTo>
                  <a:pt x="995" y="348"/>
                </a:lnTo>
                <a:lnTo>
                  <a:pt x="993" y="350"/>
                </a:lnTo>
                <a:lnTo>
                  <a:pt x="991" y="350"/>
                </a:lnTo>
                <a:lnTo>
                  <a:pt x="989" y="352"/>
                </a:lnTo>
                <a:lnTo>
                  <a:pt x="989" y="352"/>
                </a:lnTo>
                <a:lnTo>
                  <a:pt x="987" y="350"/>
                </a:lnTo>
                <a:lnTo>
                  <a:pt x="987" y="350"/>
                </a:lnTo>
                <a:lnTo>
                  <a:pt x="991" y="348"/>
                </a:lnTo>
                <a:lnTo>
                  <a:pt x="995" y="344"/>
                </a:lnTo>
                <a:lnTo>
                  <a:pt x="995" y="342"/>
                </a:lnTo>
                <a:lnTo>
                  <a:pt x="995" y="342"/>
                </a:lnTo>
                <a:lnTo>
                  <a:pt x="993" y="340"/>
                </a:lnTo>
                <a:lnTo>
                  <a:pt x="985" y="336"/>
                </a:lnTo>
                <a:lnTo>
                  <a:pt x="979" y="336"/>
                </a:lnTo>
                <a:lnTo>
                  <a:pt x="974" y="333"/>
                </a:lnTo>
                <a:lnTo>
                  <a:pt x="970" y="333"/>
                </a:lnTo>
                <a:lnTo>
                  <a:pt x="968" y="333"/>
                </a:lnTo>
                <a:lnTo>
                  <a:pt x="966" y="336"/>
                </a:lnTo>
                <a:lnTo>
                  <a:pt x="964" y="338"/>
                </a:lnTo>
                <a:lnTo>
                  <a:pt x="964" y="338"/>
                </a:lnTo>
                <a:lnTo>
                  <a:pt x="964" y="340"/>
                </a:lnTo>
                <a:lnTo>
                  <a:pt x="964" y="342"/>
                </a:lnTo>
                <a:lnTo>
                  <a:pt x="964" y="342"/>
                </a:lnTo>
                <a:lnTo>
                  <a:pt x="962" y="342"/>
                </a:lnTo>
                <a:lnTo>
                  <a:pt x="962" y="344"/>
                </a:lnTo>
                <a:lnTo>
                  <a:pt x="960" y="342"/>
                </a:lnTo>
                <a:lnTo>
                  <a:pt x="958" y="342"/>
                </a:lnTo>
                <a:lnTo>
                  <a:pt x="953" y="344"/>
                </a:lnTo>
                <a:lnTo>
                  <a:pt x="951" y="344"/>
                </a:lnTo>
                <a:lnTo>
                  <a:pt x="949" y="344"/>
                </a:lnTo>
                <a:lnTo>
                  <a:pt x="949" y="344"/>
                </a:lnTo>
                <a:lnTo>
                  <a:pt x="949" y="344"/>
                </a:lnTo>
                <a:lnTo>
                  <a:pt x="951" y="340"/>
                </a:lnTo>
                <a:lnTo>
                  <a:pt x="953" y="338"/>
                </a:lnTo>
                <a:lnTo>
                  <a:pt x="955" y="338"/>
                </a:lnTo>
                <a:lnTo>
                  <a:pt x="955" y="336"/>
                </a:lnTo>
                <a:lnTo>
                  <a:pt x="955" y="333"/>
                </a:lnTo>
                <a:lnTo>
                  <a:pt x="955" y="333"/>
                </a:lnTo>
                <a:lnTo>
                  <a:pt x="955" y="331"/>
                </a:lnTo>
                <a:lnTo>
                  <a:pt x="955" y="329"/>
                </a:lnTo>
                <a:lnTo>
                  <a:pt x="953" y="327"/>
                </a:lnTo>
                <a:lnTo>
                  <a:pt x="953" y="325"/>
                </a:lnTo>
                <a:lnTo>
                  <a:pt x="953" y="325"/>
                </a:lnTo>
                <a:lnTo>
                  <a:pt x="951" y="325"/>
                </a:lnTo>
                <a:lnTo>
                  <a:pt x="947" y="323"/>
                </a:lnTo>
                <a:lnTo>
                  <a:pt x="935" y="327"/>
                </a:lnTo>
                <a:lnTo>
                  <a:pt x="920" y="331"/>
                </a:lnTo>
                <a:lnTo>
                  <a:pt x="914" y="333"/>
                </a:lnTo>
                <a:lnTo>
                  <a:pt x="909" y="336"/>
                </a:lnTo>
                <a:lnTo>
                  <a:pt x="905" y="338"/>
                </a:lnTo>
                <a:lnTo>
                  <a:pt x="897" y="344"/>
                </a:lnTo>
                <a:lnTo>
                  <a:pt x="893" y="346"/>
                </a:lnTo>
                <a:lnTo>
                  <a:pt x="893" y="348"/>
                </a:lnTo>
                <a:lnTo>
                  <a:pt x="891" y="348"/>
                </a:lnTo>
                <a:lnTo>
                  <a:pt x="893" y="350"/>
                </a:lnTo>
                <a:lnTo>
                  <a:pt x="893" y="350"/>
                </a:lnTo>
                <a:lnTo>
                  <a:pt x="895" y="352"/>
                </a:lnTo>
                <a:lnTo>
                  <a:pt x="895" y="352"/>
                </a:lnTo>
                <a:lnTo>
                  <a:pt x="895" y="352"/>
                </a:lnTo>
                <a:lnTo>
                  <a:pt x="893" y="354"/>
                </a:lnTo>
                <a:lnTo>
                  <a:pt x="891" y="357"/>
                </a:lnTo>
                <a:lnTo>
                  <a:pt x="884" y="361"/>
                </a:lnTo>
                <a:lnTo>
                  <a:pt x="884" y="361"/>
                </a:lnTo>
                <a:lnTo>
                  <a:pt x="884" y="363"/>
                </a:lnTo>
                <a:lnTo>
                  <a:pt x="884" y="365"/>
                </a:lnTo>
                <a:lnTo>
                  <a:pt x="884" y="367"/>
                </a:lnTo>
                <a:lnTo>
                  <a:pt x="884" y="367"/>
                </a:lnTo>
                <a:lnTo>
                  <a:pt x="886" y="369"/>
                </a:lnTo>
                <a:lnTo>
                  <a:pt x="891" y="369"/>
                </a:lnTo>
                <a:lnTo>
                  <a:pt x="893" y="369"/>
                </a:lnTo>
                <a:lnTo>
                  <a:pt x="899" y="369"/>
                </a:lnTo>
                <a:lnTo>
                  <a:pt x="901" y="369"/>
                </a:lnTo>
                <a:lnTo>
                  <a:pt x="901" y="371"/>
                </a:lnTo>
                <a:lnTo>
                  <a:pt x="897" y="373"/>
                </a:lnTo>
                <a:lnTo>
                  <a:pt x="895" y="375"/>
                </a:lnTo>
                <a:lnTo>
                  <a:pt x="895" y="375"/>
                </a:lnTo>
                <a:lnTo>
                  <a:pt x="895" y="375"/>
                </a:lnTo>
                <a:lnTo>
                  <a:pt x="899" y="378"/>
                </a:lnTo>
                <a:lnTo>
                  <a:pt x="903" y="378"/>
                </a:lnTo>
                <a:lnTo>
                  <a:pt x="907" y="375"/>
                </a:lnTo>
                <a:lnTo>
                  <a:pt x="916" y="375"/>
                </a:lnTo>
                <a:lnTo>
                  <a:pt x="932" y="373"/>
                </a:lnTo>
                <a:lnTo>
                  <a:pt x="937" y="373"/>
                </a:lnTo>
                <a:lnTo>
                  <a:pt x="937" y="373"/>
                </a:lnTo>
                <a:lnTo>
                  <a:pt x="937" y="375"/>
                </a:lnTo>
                <a:lnTo>
                  <a:pt x="935" y="375"/>
                </a:lnTo>
                <a:lnTo>
                  <a:pt x="930" y="373"/>
                </a:lnTo>
                <a:lnTo>
                  <a:pt x="928" y="375"/>
                </a:lnTo>
                <a:lnTo>
                  <a:pt x="926" y="375"/>
                </a:lnTo>
                <a:lnTo>
                  <a:pt x="926" y="375"/>
                </a:lnTo>
                <a:lnTo>
                  <a:pt x="928" y="375"/>
                </a:lnTo>
                <a:lnTo>
                  <a:pt x="928" y="378"/>
                </a:lnTo>
                <a:lnTo>
                  <a:pt x="926" y="378"/>
                </a:lnTo>
                <a:lnTo>
                  <a:pt x="924" y="378"/>
                </a:lnTo>
                <a:lnTo>
                  <a:pt x="922" y="378"/>
                </a:lnTo>
                <a:lnTo>
                  <a:pt x="916" y="380"/>
                </a:lnTo>
                <a:lnTo>
                  <a:pt x="907" y="382"/>
                </a:lnTo>
                <a:lnTo>
                  <a:pt x="901" y="382"/>
                </a:lnTo>
                <a:lnTo>
                  <a:pt x="899" y="384"/>
                </a:lnTo>
                <a:lnTo>
                  <a:pt x="895" y="386"/>
                </a:lnTo>
                <a:lnTo>
                  <a:pt x="893" y="386"/>
                </a:lnTo>
                <a:lnTo>
                  <a:pt x="893" y="388"/>
                </a:lnTo>
                <a:lnTo>
                  <a:pt x="895" y="390"/>
                </a:lnTo>
                <a:lnTo>
                  <a:pt x="905" y="396"/>
                </a:lnTo>
                <a:lnTo>
                  <a:pt x="914" y="396"/>
                </a:lnTo>
                <a:lnTo>
                  <a:pt x="922" y="396"/>
                </a:lnTo>
                <a:lnTo>
                  <a:pt x="924" y="396"/>
                </a:lnTo>
                <a:lnTo>
                  <a:pt x="926" y="398"/>
                </a:lnTo>
                <a:lnTo>
                  <a:pt x="928" y="398"/>
                </a:lnTo>
                <a:lnTo>
                  <a:pt x="937" y="396"/>
                </a:lnTo>
                <a:lnTo>
                  <a:pt x="945" y="396"/>
                </a:lnTo>
                <a:lnTo>
                  <a:pt x="947" y="396"/>
                </a:lnTo>
                <a:lnTo>
                  <a:pt x="951" y="396"/>
                </a:lnTo>
                <a:lnTo>
                  <a:pt x="953" y="396"/>
                </a:lnTo>
                <a:lnTo>
                  <a:pt x="958" y="394"/>
                </a:lnTo>
                <a:lnTo>
                  <a:pt x="960" y="394"/>
                </a:lnTo>
                <a:lnTo>
                  <a:pt x="966" y="396"/>
                </a:lnTo>
                <a:lnTo>
                  <a:pt x="968" y="396"/>
                </a:lnTo>
                <a:lnTo>
                  <a:pt x="983" y="401"/>
                </a:lnTo>
                <a:lnTo>
                  <a:pt x="989" y="405"/>
                </a:lnTo>
                <a:lnTo>
                  <a:pt x="991" y="405"/>
                </a:lnTo>
                <a:lnTo>
                  <a:pt x="989" y="405"/>
                </a:lnTo>
                <a:lnTo>
                  <a:pt x="989" y="407"/>
                </a:lnTo>
                <a:lnTo>
                  <a:pt x="983" y="405"/>
                </a:lnTo>
                <a:lnTo>
                  <a:pt x="981" y="407"/>
                </a:lnTo>
                <a:lnTo>
                  <a:pt x="979" y="407"/>
                </a:lnTo>
                <a:lnTo>
                  <a:pt x="976" y="407"/>
                </a:lnTo>
                <a:lnTo>
                  <a:pt x="968" y="407"/>
                </a:lnTo>
                <a:lnTo>
                  <a:pt x="962" y="407"/>
                </a:lnTo>
                <a:lnTo>
                  <a:pt x="958" y="405"/>
                </a:lnTo>
                <a:lnTo>
                  <a:pt x="953" y="405"/>
                </a:lnTo>
                <a:lnTo>
                  <a:pt x="947" y="405"/>
                </a:lnTo>
                <a:lnTo>
                  <a:pt x="935" y="407"/>
                </a:lnTo>
                <a:lnTo>
                  <a:pt x="920" y="409"/>
                </a:lnTo>
                <a:lnTo>
                  <a:pt x="911" y="411"/>
                </a:lnTo>
                <a:lnTo>
                  <a:pt x="909" y="411"/>
                </a:lnTo>
                <a:lnTo>
                  <a:pt x="909" y="411"/>
                </a:lnTo>
                <a:lnTo>
                  <a:pt x="909" y="413"/>
                </a:lnTo>
                <a:lnTo>
                  <a:pt x="911" y="415"/>
                </a:lnTo>
                <a:lnTo>
                  <a:pt x="911" y="417"/>
                </a:lnTo>
                <a:lnTo>
                  <a:pt x="911" y="417"/>
                </a:lnTo>
                <a:lnTo>
                  <a:pt x="914" y="419"/>
                </a:lnTo>
                <a:lnTo>
                  <a:pt x="918" y="424"/>
                </a:lnTo>
                <a:lnTo>
                  <a:pt x="918" y="426"/>
                </a:lnTo>
                <a:lnTo>
                  <a:pt x="920" y="426"/>
                </a:lnTo>
                <a:lnTo>
                  <a:pt x="920" y="428"/>
                </a:lnTo>
                <a:lnTo>
                  <a:pt x="920" y="428"/>
                </a:lnTo>
                <a:lnTo>
                  <a:pt x="926" y="430"/>
                </a:lnTo>
                <a:lnTo>
                  <a:pt x="928" y="430"/>
                </a:lnTo>
                <a:lnTo>
                  <a:pt x="932" y="432"/>
                </a:lnTo>
                <a:lnTo>
                  <a:pt x="939" y="432"/>
                </a:lnTo>
                <a:lnTo>
                  <a:pt x="947" y="432"/>
                </a:lnTo>
                <a:lnTo>
                  <a:pt x="951" y="432"/>
                </a:lnTo>
                <a:lnTo>
                  <a:pt x="955" y="432"/>
                </a:lnTo>
                <a:lnTo>
                  <a:pt x="960" y="434"/>
                </a:lnTo>
                <a:lnTo>
                  <a:pt x="962" y="434"/>
                </a:lnTo>
                <a:lnTo>
                  <a:pt x="962" y="438"/>
                </a:lnTo>
                <a:lnTo>
                  <a:pt x="962" y="438"/>
                </a:lnTo>
                <a:lnTo>
                  <a:pt x="962" y="443"/>
                </a:lnTo>
                <a:lnTo>
                  <a:pt x="962" y="445"/>
                </a:lnTo>
                <a:lnTo>
                  <a:pt x="966" y="449"/>
                </a:lnTo>
                <a:lnTo>
                  <a:pt x="968" y="451"/>
                </a:lnTo>
                <a:lnTo>
                  <a:pt x="968" y="451"/>
                </a:lnTo>
                <a:lnTo>
                  <a:pt x="970" y="451"/>
                </a:lnTo>
                <a:lnTo>
                  <a:pt x="972" y="451"/>
                </a:lnTo>
                <a:lnTo>
                  <a:pt x="976" y="451"/>
                </a:lnTo>
                <a:lnTo>
                  <a:pt x="981" y="451"/>
                </a:lnTo>
                <a:lnTo>
                  <a:pt x="991" y="451"/>
                </a:lnTo>
                <a:lnTo>
                  <a:pt x="995" y="449"/>
                </a:lnTo>
                <a:lnTo>
                  <a:pt x="997" y="449"/>
                </a:lnTo>
                <a:lnTo>
                  <a:pt x="999" y="449"/>
                </a:lnTo>
                <a:lnTo>
                  <a:pt x="1002" y="449"/>
                </a:lnTo>
                <a:lnTo>
                  <a:pt x="1008" y="449"/>
                </a:lnTo>
                <a:lnTo>
                  <a:pt x="1014" y="447"/>
                </a:lnTo>
                <a:lnTo>
                  <a:pt x="1023" y="447"/>
                </a:lnTo>
                <a:lnTo>
                  <a:pt x="1029" y="445"/>
                </a:lnTo>
                <a:lnTo>
                  <a:pt x="1033" y="443"/>
                </a:lnTo>
                <a:lnTo>
                  <a:pt x="1035" y="440"/>
                </a:lnTo>
                <a:lnTo>
                  <a:pt x="1037" y="440"/>
                </a:lnTo>
                <a:lnTo>
                  <a:pt x="1046" y="440"/>
                </a:lnTo>
                <a:lnTo>
                  <a:pt x="1052" y="438"/>
                </a:lnTo>
                <a:lnTo>
                  <a:pt x="1052" y="438"/>
                </a:lnTo>
                <a:lnTo>
                  <a:pt x="1056" y="434"/>
                </a:lnTo>
                <a:lnTo>
                  <a:pt x="1056" y="434"/>
                </a:lnTo>
                <a:lnTo>
                  <a:pt x="1060" y="430"/>
                </a:lnTo>
                <a:lnTo>
                  <a:pt x="1060" y="428"/>
                </a:lnTo>
                <a:lnTo>
                  <a:pt x="1062" y="428"/>
                </a:lnTo>
                <a:lnTo>
                  <a:pt x="1064" y="428"/>
                </a:lnTo>
                <a:lnTo>
                  <a:pt x="1067" y="428"/>
                </a:lnTo>
                <a:lnTo>
                  <a:pt x="1067" y="428"/>
                </a:lnTo>
                <a:lnTo>
                  <a:pt x="1067" y="430"/>
                </a:lnTo>
                <a:lnTo>
                  <a:pt x="1067" y="432"/>
                </a:lnTo>
                <a:lnTo>
                  <a:pt x="1067" y="432"/>
                </a:lnTo>
                <a:lnTo>
                  <a:pt x="1067" y="432"/>
                </a:lnTo>
                <a:lnTo>
                  <a:pt x="1069" y="434"/>
                </a:lnTo>
                <a:lnTo>
                  <a:pt x="1071" y="434"/>
                </a:lnTo>
                <a:lnTo>
                  <a:pt x="1073" y="434"/>
                </a:lnTo>
                <a:lnTo>
                  <a:pt x="1075" y="434"/>
                </a:lnTo>
                <a:lnTo>
                  <a:pt x="1079" y="434"/>
                </a:lnTo>
                <a:lnTo>
                  <a:pt x="1083" y="436"/>
                </a:lnTo>
                <a:lnTo>
                  <a:pt x="1085" y="436"/>
                </a:lnTo>
                <a:lnTo>
                  <a:pt x="1085" y="436"/>
                </a:lnTo>
                <a:lnTo>
                  <a:pt x="1085" y="436"/>
                </a:lnTo>
                <a:lnTo>
                  <a:pt x="1085" y="438"/>
                </a:lnTo>
                <a:lnTo>
                  <a:pt x="1083" y="440"/>
                </a:lnTo>
                <a:lnTo>
                  <a:pt x="1085" y="440"/>
                </a:lnTo>
                <a:lnTo>
                  <a:pt x="1094" y="443"/>
                </a:lnTo>
                <a:lnTo>
                  <a:pt x="1094" y="440"/>
                </a:lnTo>
                <a:lnTo>
                  <a:pt x="1096" y="440"/>
                </a:lnTo>
                <a:lnTo>
                  <a:pt x="1100" y="443"/>
                </a:lnTo>
                <a:lnTo>
                  <a:pt x="1104" y="443"/>
                </a:lnTo>
                <a:lnTo>
                  <a:pt x="1108" y="443"/>
                </a:lnTo>
                <a:lnTo>
                  <a:pt x="1113" y="443"/>
                </a:lnTo>
                <a:lnTo>
                  <a:pt x="1117" y="443"/>
                </a:lnTo>
                <a:lnTo>
                  <a:pt x="1119" y="443"/>
                </a:lnTo>
                <a:lnTo>
                  <a:pt x="1119" y="443"/>
                </a:lnTo>
                <a:lnTo>
                  <a:pt x="1123" y="440"/>
                </a:lnTo>
                <a:lnTo>
                  <a:pt x="1125" y="440"/>
                </a:lnTo>
                <a:lnTo>
                  <a:pt x="1129" y="438"/>
                </a:lnTo>
                <a:lnTo>
                  <a:pt x="1131" y="438"/>
                </a:lnTo>
                <a:lnTo>
                  <a:pt x="1134" y="434"/>
                </a:lnTo>
                <a:lnTo>
                  <a:pt x="1134" y="434"/>
                </a:lnTo>
                <a:lnTo>
                  <a:pt x="1134" y="432"/>
                </a:lnTo>
                <a:lnTo>
                  <a:pt x="1131" y="432"/>
                </a:lnTo>
                <a:lnTo>
                  <a:pt x="1131" y="432"/>
                </a:lnTo>
                <a:lnTo>
                  <a:pt x="1129" y="432"/>
                </a:lnTo>
                <a:lnTo>
                  <a:pt x="1129" y="432"/>
                </a:lnTo>
                <a:lnTo>
                  <a:pt x="1129" y="432"/>
                </a:lnTo>
                <a:lnTo>
                  <a:pt x="1129" y="430"/>
                </a:lnTo>
                <a:lnTo>
                  <a:pt x="1129" y="430"/>
                </a:lnTo>
                <a:lnTo>
                  <a:pt x="1129" y="430"/>
                </a:lnTo>
                <a:lnTo>
                  <a:pt x="1129" y="428"/>
                </a:lnTo>
                <a:lnTo>
                  <a:pt x="1129" y="428"/>
                </a:lnTo>
                <a:lnTo>
                  <a:pt x="1129" y="426"/>
                </a:lnTo>
                <a:lnTo>
                  <a:pt x="1127" y="426"/>
                </a:lnTo>
                <a:lnTo>
                  <a:pt x="1123" y="426"/>
                </a:lnTo>
                <a:lnTo>
                  <a:pt x="1123" y="428"/>
                </a:lnTo>
                <a:lnTo>
                  <a:pt x="1119" y="428"/>
                </a:lnTo>
                <a:lnTo>
                  <a:pt x="1117" y="430"/>
                </a:lnTo>
                <a:lnTo>
                  <a:pt x="1115" y="432"/>
                </a:lnTo>
                <a:lnTo>
                  <a:pt x="1115" y="434"/>
                </a:lnTo>
                <a:lnTo>
                  <a:pt x="1115" y="432"/>
                </a:lnTo>
                <a:lnTo>
                  <a:pt x="1115" y="430"/>
                </a:lnTo>
                <a:lnTo>
                  <a:pt x="1115" y="428"/>
                </a:lnTo>
                <a:lnTo>
                  <a:pt x="1115" y="426"/>
                </a:lnTo>
                <a:lnTo>
                  <a:pt x="1115" y="426"/>
                </a:lnTo>
                <a:lnTo>
                  <a:pt x="1115" y="426"/>
                </a:lnTo>
                <a:lnTo>
                  <a:pt x="1113" y="426"/>
                </a:lnTo>
                <a:lnTo>
                  <a:pt x="1111" y="424"/>
                </a:lnTo>
                <a:lnTo>
                  <a:pt x="1111" y="424"/>
                </a:lnTo>
                <a:lnTo>
                  <a:pt x="1108" y="422"/>
                </a:lnTo>
                <a:lnTo>
                  <a:pt x="1108" y="422"/>
                </a:lnTo>
                <a:lnTo>
                  <a:pt x="1111" y="422"/>
                </a:lnTo>
                <a:lnTo>
                  <a:pt x="1111" y="422"/>
                </a:lnTo>
                <a:lnTo>
                  <a:pt x="1115" y="424"/>
                </a:lnTo>
                <a:lnTo>
                  <a:pt x="1117" y="424"/>
                </a:lnTo>
                <a:lnTo>
                  <a:pt x="1119" y="424"/>
                </a:lnTo>
                <a:lnTo>
                  <a:pt x="1121" y="424"/>
                </a:lnTo>
                <a:lnTo>
                  <a:pt x="1121" y="424"/>
                </a:lnTo>
                <a:lnTo>
                  <a:pt x="1123" y="424"/>
                </a:lnTo>
                <a:lnTo>
                  <a:pt x="1123" y="422"/>
                </a:lnTo>
                <a:lnTo>
                  <a:pt x="1123" y="422"/>
                </a:lnTo>
                <a:lnTo>
                  <a:pt x="1121" y="422"/>
                </a:lnTo>
                <a:lnTo>
                  <a:pt x="1121" y="419"/>
                </a:lnTo>
                <a:lnTo>
                  <a:pt x="1123" y="419"/>
                </a:lnTo>
                <a:lnTo>
                  <a:pt x="1125" y="417"/>
                </a:lnTo>
                <a:lnTo>
                  <a:pt x="1127" y="417"/>
                </a:lnTo>
                <a:lnTo>
                  <a:pt x="1127" y="417"/>
                </a:lnTo>
                <a:lnTo>
                  <a:pt x="1129" y="417"/>
                </a:lnTo>
                <a:lnTo>
                  <a:pt x="1131" y="419"/>
                </a:lnTo>
                <a:lnTo>
                  <a:pt x="1134" y="419"/>
                </a:lnTo>
                <a:lnTo>
                  <a:pt x="1136" y="422"/>
                </a:lnTo>
                <a:lnTo>
                  <a:pt x="1136" y="419"/>
                </a:lnTo>
                <a:lnTo>
                  <a:pt x="1136" y="419"/>
                </a:lnTo>
                <a:lnTo>
                  <a:pt x="1138" y="417"/>
                </a:lnTo>
                <a:lnTo>
                  <a:pt x="1138" y="417"/>
                </a:lnTo>
                <a:lnTo>
                  <a:pt x="1138" y="417"/>
                </a:lnTo>
                <a:lnTo>
                  <a:pt x="1138" y="419"/>
                </a:lnTo>
                <a:lnTo>
                  <a:pt x="1140" y="419"/>
                </a:lnTo>
                <a:lnTo>
                  <a:pt x="1142" y="422"/>
                </a:lnTo>
                <a:lnTo>
                  <a:pt x="1144" y="422"/>
                </a:lnTo>
                <a:lnTo>
                  <a:pt x="1144" y="422"/>
                </a:lnTo>
                <a:lnTo>
                  <a:pt x="1146" y="419"/>
                </a:lnTo>
                <a:close/>
                <a:moveTo>
                  <a:pt x="1140" y="428"/>
                </a:moveTo>
                <a:lnTo>
                  <a:pt x="1142" y="428"/>
                </a:lnTo>
                <a:lnTo>
                  <a:pt x="1142" y="428"/>
                </a:lnTo>
                <a:lnTo>
                  <a:pt x="1144" y="428"/>
                </a:lnTo>
                <a:lnTo>
                  <a:pt x="1144" y="426"/>
                </a:lnTo>
                <a:lnTo>
                  <a:pt x="1144" y="426"/>
                </a:lnTo>
                <a:lnTo>
                  <a:pt x="1144" y="426"/>
                </a:lnTo>
                <a:lnTo>
                  <a:pt x="1144" y="424"/>
                </a:lnTo>
                <a:lnTo>
                  <a:pt x="1142" y="424"/>
                </a:lnTo>
                <a:lnTo>
                  <a:pt x="1140" y="424"/>
                </a:lnTo>
                <a:lnTo>
                  <a:pt x="1140" y="424"/>
                </a:lnTo>
                <a:lnTo>
                  <a:pt x="1140" y="424"/>
                </a:lnTo>
                <a:lnTo>
                  <a:pt x="1140" y="426"/>
                </a:lnTo>
                <a:lnTo>
                  <a:pt x="1142" y="426"/>
                </a:lnTo>
                <a:lnTo>
                  <a:pt x="1142" y="426"/>
                </a:lnTo>
                <a:lnTo>
                  <a:pt x="1142" y="426"/>
                </a:lnTo>
                <a:lnTo>
                  <a:pt x="1140" y="428"/>
                </a:lnTo>
                <a:lnTo>
                  <a:pt x="1140" y="428"/>
                </a:lnTo>
                <a:lnTo>
                  <a:pt x="1140" y="428"/>
                </a:lnTo>
                <a:lnTo>
                  <a:pt x="1140" y="428"/>
                </a:lnTo>
                <a:lnTo>
                  <a:pt x="1140" y="428"/>
                </a:lnTo>
                <a:close/>
                <a:moveTo>
                  <a:pt x="1150" y="445"/>
                </a:moveTo>
                <a:lnTo>
                  <a:pt x="1150" y="445"/>
                </a:lnTo>
                <a:lnTo>
                  <a:pt x="1152" y="443"/>
                </a:lnTo>
                <a:lnTo>
                  <a:pt x="1152" y="443"/>
                </a:lnTo>
                <a:lnTo>
                  <a:pt x="1152" y="445"/>
                </a:lnTo>
                <a:lnTo>
                  <a:pt x="1152" y="445"/>
                </a:lnTo>
                <a:lnTo>
                  <a:pt x="1152" y="445"/>
                </a:lnTo>
                <a:lnTo>
                  <a:pt x="1155" y="445"/>
                </a:lnTo>
                <a:lnTo>
                  <a:pt x="1155" y="445"/>
                </a:lnTo>
                <a:lnTo>
                  <a:pt x="1155" y="445"/>
                </a:lnTo>
                <a:lnTo>
                  <a:pt x="1157" y="443"/>
                </a:lnTo>
                <a:lnTo>
                  <a:pt x="1157" y="440"/>
                </a:lnTo>
                <a:lnTo>
                  <a:pt x="1157" y="440"/>
                </a:lnTo>
                <a:lnTo>
                  <a:pt x="1155" y="438"/>
                </a:lnTo>
                <a:lnTo>
                  <a:pt x="1155" y="438"/>
                </a:lnTo>
                <a:lnTo>
                  <a:pt x="1152" y="438"/>
                </a:lnTo>
                <a:lnTo>
                  <a:pt x="1152" y="438"/>
                </a:lnTo>
                <a:lnTo>
                  <a:pt x="1150" y="438"/>
                </a:lnTo>
                <a:lnTo>
                  <a:pt x="1150" y="438"/>
                </a:lnTo>
                <a:lnTo>
                  <a:pt x="1150" y="438"/>
                </a:lnTo>
                <a:lnTo>
                  <a:pt x="1150" y="438"/>
                </a:lnTo>
                <a:lnTo>
                  <a:pt x="1150" y="440"/>
                </a:lnTo>
                <a:lnTo>
                  <a:pt x="1150" y="443"/>
                </a:lnTo>
                <a:lnTo>
                  <a:pt x="1150" y="443"/>
                </a:lnTo>
                <a:lnTo>
                  <a:pt x="1150" y="445"/>
                </a:lnTo>
                <a:lnTo>
                  <a:pt x="1150" y="445"/>
                </a:lnTo>
                <a:close/>
                <a:moveTo>
                  <a:pt x="1211" y="262"/>
                </a:moveTo>
                <a:lnTo>
                  <a:pt x="1213" y="264"/>
                </a:lnTo>
                <a:lnTo>
                  <a:pt x="1215" y="264"/>
                </a:lnTo>
                <a:lnTo>
                  <a:pt x="1215" y="262"/>
                </a:lnTo>
                <a:lnTo>
                  <a:pt x="1217" y="262"/>
                </a:lnTo>
                <a:lnTo>
                  <a:pt x="1217" y="262"/>
                </a:lnTo>
                <a:lnTo>
                  <a:pt x="1217" y="260"/>
                </a:lnTo>
                <a:lnTo>
                  <a:pt x="1215" y="260"/>
                </a:lnTo>
                <a:lnTo>
                  <a:pt x="1211" y="258"/>
                </a:lnTo>
                <a:lnTo>
                  <a:pt x="1211" y="258"/>
                </a:lnTo>
                <a:lnTo>
                  <a:pt x="1211" y="258"/>
                </a:lnTo>
                <a:lnTo>
                  <a:pt x="1211" y="260"/>
                </a:lnTo>
                <a:lnTo>
                  <a:pt x="1209" y="260"/>
                </a:lnTo>
                <a:lnTo>
                  <a:pt x="1205" y="262"/>
                </a:lnTo>
                <a:lnTo>
                  <a:pt x="1203" y="262"/>
                </a:lnTo>
                <a:lnTo>
                  <a:pt x="1203" y="264"/>
                </a:lnTo>
                <a:lnTo>
                  <a:pt x="1203" y="264"/>
                </a:lnTo>
                <a:lnTo>
                  <a:pt x="1203" y="266"/>
                </a:lnTo>
                <a:lnTo>
                  <a:pt x="1205" y="266"/>
                </a:lnTo>
                <a:lnTo>
                  <a:pt x="1207" y="266"/>
                </a:lnTo>
                <a:lnTo>
                  <a:pt x="1207" y="266"/>
                </a:lnTo>
                <a:lnTo>
                  <a:pt x="1207" y="264"/>
                </a:lnTo>
                <a:lnTo>
                  <a:pt x="1211" y="262"/>
                </a:lnTo>
                <a:lnTo>
                  <a:pt x="1211" y="262"/>
                </a:lnTo>
                <a:close/>
                <a:moveTo>
                  <a:pt x="1205" y="329"/>
                </a:moveTo>
                <a:lnTo>
                  <a:pt x="1205" y="329"/>
                </a:lnTo>
                <a:lnTo>
                  <a:pt x="1205" y="327"/>
                </a:lnTo>
                <a:lnTo>
                  <a:pt x="1203" y="329"/>
                </a:lnTo>
                <a:lnTo>
                  <a:pt x="1201" y="329"/>
                </a:lnTo>
                <a:lnTo>
                  <a:pt x="1201" y="331"/>
                </a:lnTo>
                <a:lnTo>
                  <a:pt x="1201" y="331"/>
                </a:lnTo>
                <a:lnTo>
                  <a:pt x="1201" y="333"/>
                </a:lnTo>
                <a:lnTo>
                  <a:pt x="1203" y="336"/>
                </a:lnTo>
                <a:lnTo>
                  <a:pt x="1205" y="336"/>
                </a:lnTo>
                <a:lnTo>
                  <a:pt x="1207" y="336"/>
                </a:lnTo>
                <a:lnTo>
                  <a:pt x="1207" y="333"/>
                </a:lnTo>
                <a:lnTo>
                  <a:pt x="1207" y="333"/>
                </a:lnTo>
                <a:lnTo>
                  <a:pt x="1209" y="331"/>
                </a:lnTo>
                <a:lnTo>
                  <a:pt x="1209" y="331"/>
                </a:lnTo>
                <a:lnTo>
                  <a:pt x="1207" y="331"/>
                </a:lnTo>
                <a:lnTo>
                  <a:pt x="1207" y="329"/>
                </a:lnTo>
                <a:lnTo>
                  <a:pt x="1205" y="329"/>
                </a:lnTo>
                <a:close/>
                <a:moveTo>
                  <a:pt x="1234" y="252"/>
                </a:moveTo>
                <a:lnTo>
                  <a:pt x="1234" y="254"/>
                </a:lnTo>
                <a:lnTo>
                  <a:pt x="1234" y="254"/>
                </a:lnTo>
                <a:lnTo>
                  <a:pt x="1234" y="256"/>
                </a:lnTo>
                <a:lnTo>
                  <a:pt x="1236" y="256"/>
                </a:lnTo>
                <a:lnTo>
                  <a:pt x="1238" y="256"/>
                </a:lnTo>
                <a:lnTo>
                  <a:pt x="1240" y="256"/>
                </a:lnTo>
                <a:lnTo>
                  <a:pt x="1243" y="254"/>
                </a:lnTo>
                <a:lnTo>
                  <a:pt x="1243" y="254"/>
                </a:lnTo>
                <a:lnTo>
                  <a:pt x="1240" y="254"/>
                </a:lnTo>
                <a:lnTo>
                  <a:pt x="1240" y="252"/>
                </a:lnTo>
                <a:lnTo>
                  <a:pt x="1240" y="250"/>
                </a:lnTo>
                <a:lnTo>
                  <a:pt x="1238" y="250"/>
                </a:lnTo>
                <a:lnTo>
                  <a:pt x="1238" y="248"/>
                </a:lnTo>
                <a:lnTo>
                  <a:pt x="1238" y="248"/>
                </a:lnTo>
                <a:lnTo>
                  <a:pt x="1234" y="250"/>
                </a:lnTo>
                <a:lnTo>
                  <a:pt x="1234" y="250"/>
                </a:lnTo>
                <a:lnTo>
                  <a:pt x="1234" y="250"/>
                </a:lnTo>
                <a:lnTo>
                  <a:pt x="1232" y="250"/>
                </a:lnTo>
                <a:lnTo>
                  <a:pt x="1232" y="252"/>
                </a:lnTo>
                <a:lnTo>
                  <a:pt x="1234" y="252"/>
                </a:lnTo>
                <a:lnTo>
                  <a:pt x="1234" y="252"/>
                </a:lnTo>
                <a:close/>
                <a:moveTo>
                  <a:pt x="1136" y="231"/>
                </a:moveTo>
                <a:lnTo>
                  <a:pt x="1136" y="231"/>
                </a:lnTo>
                <a:lnTo>
                  <a:pt x="1138" y="231"/>
                </a:lnTo>
                <a:lnTo>
                  <a:pt x="1142" y="231"/>
                </a:lnTo>
                <a:lnTo>
                  <a:pt x="1148" y="229"/>
                </a:lnTo>
                <a:lnTo>
                  <a:pt x="1155" y="227"/>
                </a:lnTo>
                <a:lnTo>
                  <a:pt x="1152" y="227"/>
                </a:lnTo>
                <a:lnTo>
                  <a:pt x="1150" y="227"/>
                </a:lnTo>
                <a:lnTo>
                  <a:pt x="1146" y="227"/>
                </a:lnTo>
                <a:lnTo>
                  <a:pt x="1144" y="227"/>
                </a:lnTo>
                <a:lnTo>
                  <a:pt x="1142" y="229"/>
                </a:lnTo>
                <a:lnTo>
                  <a:pt x="1138" y="229"/>
                </a:lnTo>
                <a:lnTo>
                  <a:pt x="1136" y="231"/>
                </a:lnTo>
                <a:close/>
                <a:moveTo>
                  <a:pt x="1188" y="302"/>
                </a:moveTo>
                <a:lnTo>
                  <a:pt x="1180" y="304"/>
                </a:lnTo>
                <a:lnTo>
                  <a:pt x="1175" y="304"/>
                </a:lnTo>
                <a:lnTo>
                  <a:pt x="1175" y="306"/>
                </a:lnTo>
                <a:lnTo>
                  <a:pt x="1173" y="306"/>
                </a:lnTo>
                <a:lnTo>
                  <a:pt x="1173" y="306"/>
                </a:lnTo>
                <a:lnTo>
                  <a:pt x="1171" y="306"/>
                </a:lnTo>
                <a:lnTo>
                  <a:pt x="1169" y="308"/>
                </a:lnTo>
                <a:lnTo>
                  <a:pt x="1167" y="308"/>
                </a:lnTo>
                <a:lnTo>
                  <a:pt x="1167" y="308"/>
                </a:lnTo>
                <a:lnTo>
                  <a:pt x="1167" y="308"/>
                </a:lnTo>
                <a:lnTo>
                  <a:pt x="1169" y="310"/>
                </a:lnTo>
                <a:lnTo>
                  <a:pt x="1173" y="310"/>
                </a:lnTo>
                <a:lnTo>
                  <a:pt x="1175" y="310"/>
                </a:lnTo>
                <a:lnTo>
                  <a:pt x="1178" y="310"/>
                </a:lnTo>
                <a:lnTo>
                  <a:pt x="1178" y="310"/>
                </a:lnTo>
                <a:lnTo>
                  <a:pt x="1180" y="310"/>
                </a:lnTo>
                <a:lnTo>
                  <a:pt x="1184" y="308"/>
                </a:lnTo>
                <a:lnTo>
                  <a:pt x="1186" y="308"/>
                </a:lnTo>
                <a:lnTo>
                  <a:pt x="1190" y="306"/>
                </a:lnTo>
                <a:lnTo>
                  <a:pt x="1192" y="306"/>
                </a:lnTo>
                <a:lnTo>
                  <a:pt x="1192" y="304"/>
                </a:lnTo>
                <a:lnTo>
                  <a:pt x="1192" y="304"/>
                </a:lnTo>
                <a:lnTo>
                  <a:pt x="1192" y="302"/>
                </a:lnTo>
                <a:lnTo>
                  <a:pt x="1192" y="302"/>
                </a:lnTo>
                <a:lnTo>
                  <a:pt x="1190" y="302"/>
                </a:lnTo>
                <a:lnTo>
                  <a:pt x="1188" y="302"/>
                </a:lnTo>
                <a:close/>
                <a:moveTo>
                  <a:pt x="1117" y="178"/>
                </a:moveTo>
                <a:lnTo>
                  <a:pt x="1117" y="180"/>
                </a:lnTo>
                <a:lnTo>
                  <a:pt x="1115" y="180"/>
                </a:lnTo>
                <a:lnTo>
                  <a:pt x="1113" y="183"/>
                </a:lnTo>
                <a:lnTo>
                  <a:pt x="1113" y="183"/>
                </a:lnTo>
                <a:lnTo>
                  <a:pt x="1113" y="183"/>
                </a:lnTo>
                <a:lnTo>
                  <a:pt x="1113" y="183"/>
                </a:lnTo>
                <a:lnTo>
                  <a:pt x="1115" y="185"/>
                </a:lnTo>
                <a:lnTo>
                  <a:pt x="1115" y="183"/>
                </a:lnTo>
                <a:lnTo>
                  <a:pt x="1119" y="180"/>
                </a:lnTo>
                <a:lnTo>
                  <a:pt x="1119" y="180"/>
                </a:lnTo>
                <a:lnTo>
                  <a:pt x="1117" y="178"/>
                </a:lnTo>
                <a:close/>
                <a:moveTo>
                  <a:pt x="1123" y="243"/>
                </a:moveTo>
                <a:lnTo>
                  <a:pt x="1121" y="239"/>
                </a:lnTo>
                <a:lnTo>
                  <a:pt x="1119" y="239"/>
                </a:lnTo>
                <a:lnTo>
                  <a:pt x="1115" y="239"/>
                </a:lnTo>
                <a:lnTo>
                  <a:pt x="1106" y="241"/>
                </a:lnTo>
                <a:lnTo>
                  <a:pt x="1100" y="241"/>
                </a:lnTo>
                <a:lnTo>
                  <a:pt x="1096" y="243"/>
                </a:lnTo>
                <a:lnTo>
                  <a:pt x="1096" y="245"/>
                </a:lnTo>
                <a:lnTo>
                  <a:pt x="1098" y="248"/>
                </a:lnTo>
                <a:lnTo>
                  <a:pt x="1102" y="248"/>
                </a:lnTo>
                <a:lnTo>
                  <a:pt x="1104" y="248"/>
                </a:lnTo>
                <a:lnTo>
                  <a:pt x="1102" y="250"/>
                </a:lnTo>
                <a:lnTo>
                  <a:pt x="1104" y="252"/>
                </a:lnTo>
                <a:lnTo>
                  <a:pt x="1113" y="250"/>
                </a:lnTo>
                <a:lnTo>
                  <a:pt x="1115" y="250"/>
                </a:lnTo>
                <a:lnTo>
                  <a:pt x="1113" y="254"/>
                </a:lnTo>
                <a:lnTo>
                  <a:pt x="1111" y="256"/>
                </a:lnTo>
                <a:lnTo>
                  <a:pt x="1117" y="256"/>
                </a:lnTo>
                <a:lnTo>
                  <a:pt x="1121" y="254"/>
                </a:lnTo>
                <a:lnTo>
                  <a:pt x="1123" y="254"/>
                </a:lnTo>
                <a:lnTo>
                  <a:pt x="1123" y="252"/>
                </a:lnTo>
                <a:lnTo>
                  <a:pt x="1125" y="252"/>
                </a:lnTo>
                <a:lnTo>
                  <a:pt x="1129" y="250"/>
                </a:lnTo>
                <a:lnTo>
                  <a:pt x="1129" y="250"/>
                </a:lnTo>
                <a:lnTo>
                  <a:pt x="1129" y="250"/>
                </a:lnTo>
                <a:lnTo>
                  <a:pt x="1127" y="248"/>
                </a:lnTo>
                <a:lnTo>
                  <a:pt x="1123" y="245"/>
                </a:lnTo>
                <a:lnTo>
                  <a:pt x="1123" y="245"/>
                </a:lnTo>
                <a:lnTo>
                  <a:pt x="1123" y="243"/>
                </a:lnTo>
                <a:close/>
                <a:moveTo>
                  <a:pt x="1081" y="313"/>
                </a:moveTo>
                <a:lnTo>
                  <a:pt x="1079" y="313"/>
                </a:lnTo>
                <a:lnTo>
                  <a:pt x="1067" y="313"/>
                </a:lnTo>
                <a:lnTo>
                  <a:pt x="1062" y="315"/>
                </a:lnTo>
                <a:lnTo>
                  <a:pt x="1062" y="315"/>
                </a:lnTo>
                <a:lnTo>
                  <a:pt x="1060" y="317"/>
                </a:lnTo>
                <a:lnTo>
                  <a:pt x="1058" y="319"/>
                </a:lnTo>
                <a:lnTo>
                  <a:pt x="1058" y="321"/>
                </a:lnTo>
                <a:lnTo>
                  <a:pt x="1060" y="321"/>
                </a:lnTo>
                <a:lnTo>
                  <a:pt x="1064" y="321"/>
                </a:lnTo>
                <a:lnTo>
                  <a:pt x="1069" y="325"/>
                </a:lnTo>
                <a:lnTo>
                  <a:pt x="1071" y="327"/>
                </a:lnTo>
                <a:lnTo>
                  <a:pt x="1071" y="327"/>
                </a:lnTo>
                <a:lnTo>
                  <a:pt x="1075" y="331"/>
                </a:lnTo>
                <a:lnTo>
                  <a:pt x="1079" y="333"/>
                </a:lnTo>
                <a:lnTo>
                  <a:pt x="1081" y="336"/>
                </a:lnTo>
                <a:lnTo>
                  <a:pt x="1081" y="336"/>
                </a:lnTo>
                <a:lnTo>
                  <a:pt x="1083" y="336"/>
                </a:lnTo>
                <a:lnTo>
                  <a:pt x="1083" y="336"/>
                </a:lnTo>
                <a:lnTo>
                  <a:pt x="1085" y="333"/>
                </a:lnTo>
                <a:lnTo>
                  <a:pt x="1087" y="331"/>
                </a:lnTo>
                <a:lnTo>
                  <a:pt x="1087" y="331"/>
                </a:lnTo>
                <a:lnTo>
                  <a:pt x="1090" y="329"/>
                </a:lnTo>
                <a:lnTo>
                  <a:pt x="1092" y="325"/>
                </a:lnTo>
                <a:lnTo>
                  <a:pt x="1092" y="323"/>
                </a:lnTo>
                <a:lnTo>
                  <a:pt x="1094" y="321"/>
                </a:lnTo>
                <a:lnTo>
                  <a:pt x="1094" y="319"/>
                </a:lnTo>
                <a:lnTo>
                  <a:pt x="1092" y="317"/>
                </a:lnTo>
                <a:lnTo>
                  <a:pt x="1092" y="317"/>
                </a:lnTo>
                <a:lnTo>
                  <a:pt x="1092" y="317"/>
                </a:lnTo>
                <a:lnTo>
                  <a:pt x="1090" y="315"/>
                </a:lnTo>
                <a:lnTo>
                  <a:pt x="1085" y="313"/>
                </a:lnTo>
                <a:lnTo>
                  <a:pt x="1081" y="313"/>
                </a:lnTo>
                <a:close/>
                <a:moveTo>
                  <a:pt x="1092" y="269"/>
                </a:moveTo>
                <a:lnTo>
                  <a:pt x="1090" y="271"/>
                </a:lnTo>
                <a:lnTo>
                  <a:pt x="1090" y="273"/>
                </a:lnTo>
                <a:lnTo>
                  <a:pt x="1087" y="273"/>
                </a:lnTo>
                <a:lnTo>
                  <a:pt x="1087" y="273"/>
                </a:lnTo>
                <a:lnTo>
                  <a:pt x="1090" y="275"/>
                </a:lnTo>
                <a:lnTo>
                  <a:pt x="1092" y="275"/>
                </a:lnTo>
                <a:lnTo>
                  <a:pt x="1096" y="277"/>
                </a:lnTo>
                <a:lnTo>
                  <a:pt x="1100" y="277"/>
                </a:lnTo>
                <a:lnTo>
                  <a:pt x="1104" y="275"/>
                </a:lnTo>
                <a:lnTo>
                  <a:pt x="1104" y="275"/>
                </a:lnTo>
                <a:lnTo>
                  <a:pt x="1106" y="273"/>
                </a:lnTo>
                <a:lnTo>
                  <a:pt x="1106" y="273"/>
                </a:lnTo>
                <a:lnTo>
                  <a:pt x="1106" y="273"/>
                </a:lnTo>
                <a:lnTo>
                  <a:pt x="1106" y="271"/>
                </a:lnTo>
                <a:lnTo>
                  <a:pt x="1104" y="271"/>
                </a:lnTo>
                <a:lnTo>
                  <a:pt x="1104" y="269"/>
                </a:lnTo>
                <a:lnTo>
                  <a:pt x="1104" y="266"/>
                </a:lnTo>
                <a:lnTo>
                  <a:pt x="1104" y="266"/>
                </a:lnTo>
                <a:lnTo>
                  <a:pt x="1102" y="266"/>
                </a:lnTo>
                <a:lnTo>
                  <a:pt x="1100" y="264"/>
                </a:lnTo>
                <a:lnTo>
                  <a:pt x="1096" y="264"/>
                </a:lnTo>
                <a:lnTo>
                  <a:pt x="1094" y="264"/>
                </a:lnTo>
                <a:lnTo>
                  <a:pt x="1092" y="266"/>
                </a:lnTo>
                <a:lnTo>
                  <a:pt x="1092" y="269"/>
                </a:lnTo>
                <a:close/>
                <a:moveTo>
                  <a:pt x="1211" y="277"/>
                </a:moveTo>
                <a:lnTo>
                  <a:pt x="1213" y="279"/>
                </a:lnTo>
                <a:lnTo>
                  <a:pt x="1213" y="279"/>
                </a:lnTo>
                <a:lnTo>
                  <a:pt x="1213" y="279"/>
                </a:lnTo>
                <a:lnTo>
                  <a:pt x="1215" y="279"/>
                </a:lnTo>
                <a:lnTo>
                  <a:pt x="1215" y="279"/>
                </a:lnTo>
                <a:lnTo>
                  <a:pt x="1219" y="281"/>
                </a:lnTo>
                <a:lnTo>
                  <a:pt x="1226" y="283"/>
                </a:lnTo>
                <a:lnTo>
                  <a:pt x="1228" y="283"/>
                </a:lnTo>
                <a:lnTo>
                  <a:pt x="1232" y="285"/>
                </a:lnTo>
                <a:lnTo>
                  <a:pt x="1234" y="287"/>
                </a:lnTo>
                <a:lnTo>
                  <a:pt x="1236" y="287"/>
                </a:lnTo>
                <a:lnTo>
                  <a:pt x="1238" y="287"/>
                </a:lnTo>
                <a:lnTo>
                  <a:pt x="1243" y="287"/>
                </a:lnTo>
                <a:lnTo>
                  <a:pt x="1247" y="287"/>
                </a:lnTo>
                <a:lnTo>
                  <a:pt x="1251" y="287"/>
                </a:lnTo>
                <a:lnTo>
                  <a:pt x="1253" y="287"/>
                </a:lnTo>
                <a:lnTo>
                  <a:pt x="1253" y="285"/>
                </a:lnTo>
                <a:lnTo>
                  <a:pt x="1253" y="285"/>
                </a:lnTo>
                <a:lnTo>
                  <a:pt x="1253" y="285"/>
                </a:lnTo>
                <a:lnTo>
                  <a:pt x="1253" y="283"/>
                </a:lnTo>
                <a:lnTo>
                  <a:pt x="1253" y="283"/>
                </a:lnTo>
                <a:lnTo>
                  <a:pt x="1253" y="281"/>
                </a:lnTo>
                <a:lnTo>
                  <a:pt x="1253" y="279"/>
                </a:lnTo>
                <a:lnTo>
                  <a:pt x="1253" y="279"/>
                </a:lnTo>
                <a:lnTo>
                  <a:pt x="1253" y="277"/>
                </a:lnTo>
                <a:lnTo>
                  <a:pt x="1253" y="275"/>
                </a:lnTo>
                <a:lnTo>
                  <a:pt x="1253" y="275"/>
                </a:lnTo>
                <a:lnTo>
                  <a:pt x="1253" y="273"/>
                </a:lnTo>
                <a:lnTo>
                  <a:pt x="1251" y="271"/>
                </a:lnTo>
                <a:lnTo>
                  <a:pt x="1251" y="269"/>
                </a:lnTo>
                <a:lnTo>
                  <a:pt x="1249" y="266"/>
                </a:lnTo>
                <a:lnTo>
                  <a:pt x="1247" y="264"/>
                </a:lnTo>
                <a:lnTo>
                  <a:pt x="1243" y="262"/>
                </a:lnTo>
                <a:lnTo>
                  <a:pt x="1240" y="260"/>
                </a:lnTo>
                <a:lnTo>
                  <a:pt x="1236" y="260"/>
                </a:lnTo>
                <a:lnTo>
                  <a:pt x="1234" y="258"/>
                </a:lnTo>
                <a:lnTo>
                  <a:pt x="1230" y="260"/>
                </a:lnTo>
                <a:lnTo>
                  <a:pt x="1222" y="262"/>
                </a:lnTo>
                <a:lnTo>
                  <a:pt x="1219" y="264"/>
                </a:lnTo>
                <a:lnTo>
                  <a:pt x="1217" y="264"/>
                </a:lnTo>
                <a:lnTo>
                  <a:pt x="1215" y="266"/>
                </a:lnTo>
                <a:lnTo>
                  <a:pt x="1215" y="269"/>
                </a:lnTo>
                <a:lnTo>
                  <a:pt x="1215" y="271"/>
                </a:lnTo>
                <a:lnTo>
                  <a:pt x="1213" y="271"/>
                </a:lnTo>
                <a:lnTo>
                  <a:pt x="1211" y="271"/>
                </a:lnTo>
                <a:lnTo>
                  <a:pt x="1209" y="275"/>
                </a:lnTo>
                <a:lnTo>
                  <a:pt x="1209" y="275"/>
                </a:lnTo>
                <a:lnTo>
                  <a:pt x="1209" y="277"/>
                </a:lnTo>
                <a:lnTo>
                  <a:pt x="1209" y="277"/>
                </a:lnTo>
                <a:lnTo>
                  <a:pt x="1209" y="277"/>
                </a:lnTo>
                <a:lnTo>
                  <a:pt x="1211" y="277"/>
                </a:lnTo>
                <a:lnTo>
                  <a:pt x="1211" y="277"/>
                </a:lnTo>
                <a:close/>
                <a:moveTo>
                  <a:pt x="1473" y="631"/>
                </a:moveTo>
                <a:lnTo>
                  <a:pt x="1473" y="629"/>
                </a:lnTo>
                <a:lnTo>
                  <a:pt x="1475" y="629"/>
                </a:lnTo>
                <a:lnTo>
                  <a:pt x="1471" y="629"/>
                </a:lnTo>
                <a:lnTo>
                  <a:pt x="1469" y="631"/>
                </a:lnTo>
                <a:lnTo>
                  <a:pt x="1469" y="631"/>
                </a:lnTo>
                <a:lnTo>
                  <a:pt x="1469" y="631"/>
                </a:lnTo>
                <a:lnTo>
                  <a:pt x="1471" y="631"/>
                </a:lnTo>
                <a:lnTo>
                  <a:pt x="1473" y="631"/>
                </a:lnTo>
                <a:close/>
                <a:moveTo>
                  <a:pt x="1479" y="579"/>
                </a:moveTo>
                <a:lnTo>
                  <a:pt x="1481" y="579"/>
                </a:lnTo>
                <a:lnTo>
                  <a:pt x="1483" y="577"/>
                </a:lnTo>
                <a:lnTo>
                  <a:pt x="1483" y="577"/>
                </a:lnTo>
                <a:lnTo>
                  <a:pt x="1483" y="575"/>
                </a:lnTo>
                <a:lnTo>
                  <a:pt x="1486" y="575"/>
                </a:lnTo>
                <a:lnTo>
                  <a:pt x="1483" y="575"/>
                </a:lnTo>
                <a:lnTo>
                  <a:pt x="1483" y="572"/>
                </a:lnTo>
                <a:lnTo>
                  <a:pt x="1481" y="570"/>
                </a:lnTo>
                <a:lnTo>
                  <a:pt x="1481" y="570"/>
                </a:lnTo>
                <a:lnTo>
                  <a:pt x="1479" y="570"/>
                </a:lnTo>
                <a:lnTo>
                  <a:pt x="1479" y="570"/>
                </a:lnTo>
                <a:lnTo>
                  <a:pt x="1475" y="570"/>
                </a:lnTo>
                <a:lnTo>
                  <a:pt x="1471" y="570"/>
                </a:lnTo>
                <a:lnTo>
                  <a:pt x="1471" y="570"/>
                </a:lnTo>
                <a:lnTo>
                  <a:pt x="1471" y="570"/>
                </a:lnTo>
                <a:lnTo>
                  <a:pt x="1471" y="572"/>
                </a:lnTo>
                <a:lnTo>
                  <a:pt x="1473" y="575"/>
                </a:lnTo>
                <a:lnTo>
                  <a:pt x="1477" y="579"/>
                </a:lnTo>
                <a:lnTo>
                  <a:pt x="1479" y="579"/>
                </a:lnTo>
                <a:close/>
                <a:moveTo>
                  <a:pt x="1523" y="451"/>
                </a:moveTo>
                <a:lnTo>
                  <a:pt x="1523" y="449"/>
                </a:lnTo>
                <a:lnTo>
                  <a:pt x="1521" y="447"/>
                </a:lnTo>
                <a:lnTo>
                  <a:pt x="1519" y="447"/>
                </a:lnTo>
                <a:lnTo>
                  <a:pt x="1519" y="447"/>
                </a:lnTo>
                <a:lnTo>
                  <a:pt x="1517" y="447"/>
                </a:lnTo>
                <a:lnTo>
                  <a:pt x="1515" y="447"/>
                </a:lnTo>
                <a:lnTo>
                  <a:pt x="1515" y="449"/>
                </a:lnTo>
                <a:lnTo>
                  <a:pt x="1515" y="449"/>
                </a:lnTo>
                <a:lnTo>
                  <a:pt x="1515" y="451"/>
                </a:lnTo>
                <a:lnTo>
                  <a:pt x="1517" y="451"/>
                </a:lnTo>
                <a:lnTo>
                  <a:pt x="1519" y="453"/>
                </a:lnTo>
                <a:lnTo>
                  <a:pt x="1521" y="455"/>
                </a:lnTo>
                <a:lnTo>
                  <a:pt x="1523" y="455"/>
                </a:lnTo>
                <a:lnTo>
                  <a:pt x="1523" y="455"/>
                </a:lnTo>
                <a:lnTo>
                  <a:pt x="1523" y="453"/>
                </a:lnTo>
                <a:lnTo>
                  <a:pt x="1523" y="453"/>
                </a:lnTo>
                <a:lnTo>
                  <a:pt x="1523" y="453"/>
                </a:lnTo>
                <a:lnTo>
                  <a:pt x="1523" y="453"/>
                </a:lnTo>
                <a:lnTo>
                  <a:pt x="1523" y="451"/>
                </a:lnTo>
                <a:lnTo>
                  <a:pt x="1523" y="451"/>
                </a:lnTo>
                <a:close/>
                <a:moveTo>
                  <a:pt x="1467" y="728"/>
                </a:moveTo>
                <a:lnTo>
                  <a:pt x="1467" y="728"/>
                </a:lnTo>
                <a:lnTo>
                  <a:pt x="1467" y="726"/>
                </a:lnTo>
                <a:lnTo>
                  <a:pt x="1469" y="726"/>
                </a:lnTo>
                <a:lnTo>
                  <a:pt x="1469" y="723"/>
                </a:lnTo>
                <a:lnTo>
                  <a:pt x="1469" y="721"/>
                </a:lnTo>
                <a:lnTo>
                  <a:pt x="1467" y="721"/>
                </a:lnTo>
                <a:lnTo>
                  <a:pt x="1467" y="721"/>
                </a:lnTo>
                <a:lnTo>
                  <a:pt x="1467" y="721"/>
                </a:lnTo>
                <a:lnTo>
                  <a:pt x="1467" y="723"/>
                </a:lnTo>
                <a:lnTo>
                  <a:pt x="1467" y="723"/>
                </a:lnTo>
                <a:lnTo>
                  <a:pt x="1465" y="726"/>
                </a:lnTo>
                <a:lnTo>
                  <a:pt x="1465" y="728"/>
                </a:lnTo>
                <a:lnTo>
                  <a:pt x="1465" y="728"/>
                </a:lnTo>
                <a:lnTo>
                  <a:pt x="1465" y="728"/>
                </a:lnTo>
                <a:lnTo>
                  <a:pt x="1467" y="728"/>
                </a:lnTo>
                <a:close/>
                <a:moveTo>
                  <a:pt x="1481" y="560"/>
                </a:moveTo>
                <a:lnTo>
                  <a:pt x="1483" y="558"/>
                </a:lnTo>
                <a:lnTo>
                  <a:pt x="1483" y="558"/>
                </a:lnTo>
                <a:lnTo>
                  <a:pt x="1483" y="558"/>
                </a:lnTo>
                <a:lnTo>
                  <a:pt x="1483" y="558"/>
                </a:lnTo>
                <a:lnTo>
                  <a:pt x="1481" y="558"/>
                </a:lnTo>
                <a:lnTo>
                  <a:pt x="1479" y="558"/>
                </a:lnTo>
                <a:lnTo>
                  <a:pt x="1477" y="558"/>
                </a:lnTo>
                <a:lnTo>
                  <a:pt x="1479" y="558"/>
                </a:lnTo>
                <a:lnTo>
                  <a:pt x="1479" y="560"/>
                </a:lnTo>
                <a:lnTo>
                  <a:pt x="1481" y="560"/>
                </a:lnTo>
                <a:close/>
                <a:moveTo>
                  <a:pt x="1509" y="455"/>
                </a:moveTo>
                <a:lnTo>
                  <a:pt x="1507" y="455"/>
                </a:lnTo>
                <a:lnTo>
                  <a:pt x="1504" y="455"/>
                </a:lnTo>
                <a:lnTo>
                  <a:pt x="1504" y="455"/>
                </a:lnTo>
                <a:lnTo>
                  <a:pt x="1502" y="455"/>
                </a:lnTo>
                <a:lnTo>
                  <a:pt x="1498" y="457"/>
                </a:lnTo>
                <a:lnTo>
                  <a:pt x="1496" y="457"/>
                </a:lnTo>
                <a:lnTo>
                  <a:pt x="1496" y="457"/>
                </a:lnTo>
                <a:lnTo>
                  <a:pt x="1494" y="461"/>
                </a:lnTo>
                <a:lnTo>
                  <a:pt x="1490" y="463"/>
                </a:lnTo>
                <a:lnTo>
                  <a:pt x="1490" y="468"/>
                </a:lnTo>
                <a:lnTo>
                  <a:pt x="1488" y="470"/>
                </a:lnTo>
                <a:lnTo>
                  <a:pt x="1488" y="472"/>
                </a:lnTo>
                <a:lnTo>
                  <a:pt x="1490" y="476"/>
                </a:lnTo>
                <a:lnTo>
                  <a:pt x="1490" y="478"/>
                </a:lnTo>
                <a:lnTo>
                  <a:pt x="1492" y="480"/>
                </a:lnTo>
                <a:lnTo>
                  <a:pt x="1492" y="480"/>
                </a:lnTo>
                <a:lnTo>
                  <a:pt x="1494" y="482"/>
                </a:lnTo>
                <a:lnTo>
                  <a:pt x="1494" y="482"/>
                </a:lnTo>
                <a:lnTo>
                  <a:pt x="1496" y="482"/>
                </a:lnTo>
                <a:lnTo>
                  <a:pt x="1502" y="482"/>
                </a:lnTo>
                <a:lnTo>
                  <a:pt x="1507" y="480"/>
                </a:lnTo>
                <a:lnTo>
                  <a:pt x="1511" y="480"/>
                </a:lnTo>
                <a:lnTo>
                  <a:pt x="1515" y="478"/>
                </a:lnTo>
                <a:lnTo>
                  <a:pt x="1517" y="478"/>
                </a:lnTo>
                <a:lnTo>
                  <a:pt x="1519" y="476"/>
                </a:lnTo>
                <a:lnTo>
                  <a:pt x="1519" y="474"/>
                </a:lnTo>
                <a:lnTo>
                  <a:pt x="1519" y="472"/>
                </a:lnTo>
                <a:lnTo>
                  <a:pt x="1519" y="470"/>
                </a:lnTo>
                <a:lnTo>
                  <a:pt x="1519" y="463"/>
                </a:lnTo>
                <a:lnTo>
                  <a:pt x="1519" y="463"/>
                </a:lnTo>
                <a:lnTo>
                  <a:pt x="1519" y="461"/>
                </a:lnTo>
                <a:lnTo>
                  <a:pt x="1521" y="461"/>
                </a:lnTo>
                <a:lnTo>
                  <a:pt x="1521" y="459"/>
                </a:lnTo>
                <a:lnTo>
                  <a:pt x="1519" y="459"/>
                </a:lnTo>
                <a:lnTo>
                  <a:pt x="1519" y="457"/>
                </a:lnTo>
                <a:lnTo>
                  <a:pt x="1519" y="457"/>
                </a:lnTo>
                <a:lnTo>
                  <a:pt x="1511" y="455"/>
                </a:lnTo>
                <a:lnTo>
                  <a:pt x="1509" y="455"/>
                </a:lnTo>
                <a:close/>
                <a:moveTo>
                  <a:pt x="1450" y="650"/>
                </a:moveTo>
                <a:lnTo>
                  <a:pt x="1450" y="650"/>
                </a:lnTo>
                <a:lnTo>
                  <a:pt x="1450" y="650"/>
                </a:lnTo>
                <a:lnTo>
                  <a:pt x="1448" y="650"/>
                </a:lnTo>
                <a:lnTo>
                  <a:pt x="1448" y="650"/>
                </a:lnTo>
                <a:lnTo>
                  <a:pt x="1448" y="650"/>
                </a:lnTo>
                <a:lnTo>
                  <a:pt x="1446" y="652"/>
                </a:lnTo>
                <a:lnTo>
                  <a:pt x="1448" y="652"/>
                </a:lnTo>
                <a:lnTo>
                  <a:pt x="1450" y="650"/>
                </a:lnTo>
                <a:close/>
                <a:moveTo>
                  <a:pt x="1448" y="784"/>
                </a:moveTo>
                <a:lnTo>
                  <a:pt x="1448" y="784"/>
                </a:lnTo>
                <a:lnTo>
                  <a:pt x="1450" y="784"/>
                </a:lnTo>
                <a:lnTo>
                  <a:pt x="1450" y="784"/>
                </a:lnTo>
                <a:lnTo>
                  <a:pt x="1450" y="782"/>
                </a:lnTo>
                <a:lnTo>
                  <a:pt x="1448" y="782"/>
                </a:lnTo>
                <a:lnTo>
                  <a:pt x="1448" y="782"/>
                </a:lnTo>
                <a:lnTo>
                  <a:pt x="1448" y="784"/>
                </a:lnTo>
                <a:lnTo>
                  <a:pt x="1448" y="784"/>
                </a:lnTo>
                <a:close/>
                <a:moveTo>
                  <a:pt x="1450" y="713"/>
                </a:moveTo>
                <a:lnTo>
                  <a:pt x="1450" y="713"/>
                </a:lnTo>
                <a:lnTo>
                  <a:pt x="1450" y="715"/>
                </a:lnTo>
                <a:lnTo>
                  <a:pt x="1450" y="715"/>
                </a:lnTo>
                <a:lnTo>
                  <a:pt x="1450" y="715"/>
                </a:lnTo>
                <a:lnTo>
                  <a:pt x="1452" y="713"/>
                </a:lnTo>
                <a:lnTo>
                  <a:pt x="1452" y="713"/>
                </a:lnTo>
                <a:lnTo>
                  <a:pt x="1450" y="713"/>
                </a:lnTo>
                <a:lnTo>
                  <a:pt x="1450" y="713"/>
                </a:lnTo>
                <a:close/>
                <a:moveTo>
                  <a:pt x="1450" y="726"/>
                </a:moveTo>
                <a:lnTo>
                  <a:pt x="1454" y="723"/>
                </a:lnTo>
                <a:lnTo>
                  <a:pt x="1454" y="721"/>
                </a:lnTo>
                <a:lnTo>
                  <a:pt x="1454" y="721"/>
                </a:lnTo>
                <a:lnTo>
                  <a:pt x="1454" y="721"/>
                </a:lnTo>
                <a:lnTo>
                  <a:pt x="1454" y="721"/>
                </a:lnTo>
                <a:lnTo>
                  <a:pt x="1452" y="723"/>
                </a:lnTo>
                <a:lnTo>
                  <a:pt x="1452" y="723"/>
                </a:lnTo>
                <a:lnTo>
                  <a:pt x="1450" y="723"/>
                </a:lnTo>
                <a:lnTo>
                  <a:pt x="1450" y="723"/>
                </a:lnTo>
                <a:lnTo>
                  <a:pt x="1448" y="723"/>
                </a:lnTo>
                <a:lnTo>
                  <a:pt x="1448" y="723"/>
                </a:lnTo>
                <a:lnTo>
                  <a:pt x="1448" y="726"/>
                </a:lnTo>
                <a:lnTo>
                  <a:pt x="1448" y="726"/>
                </a:lnTo>
                <a:lnTo>
                  <a:pt x="1450" y="726"/>
                </a:lnTo>
                <a:close/>
                <a:moveTo>
                  <a:pt x="1222" y="428"/>
                </a:moveTo>
                <a:lnTo>
                  <a:pt x="1222" y="430"/>
                </a:lnTo>
                <a:lnTo>
                  <a:pt x="1222" y="430"/>
                </a:lnTo>
                <a:lnTo>
                  <a:pt x="1224" y="430"/>
                </a:lnTo>
                <a:lnTo>
                  <a:pt x="1224" y="430"/>
                </a:lnTo>
                <a:lnTo>
                  <a:pt x="1226" y="428"/>
                </a:lnTo>
                <a:lnTo>
                  <a:pt x="1226" y="428"/>
                </a:lnTo>
                <a:lnTo>
                  <a:pt x="1226" y="426"/>
                </a:lnTo>
                <a:lnTo>
                  <a:pt x="1226" y="426"/>
                </a:lnTo>
                <a:lnTo>
                  <a:pt x="1224" y="424"/>
                </a:lnTo>
                <a:lnTo>
                  <a:pt x="1224" y="424"/>
                </a:lnTo>
                <a:lnTo>
                  <a:pt x="1222" y="422"/>
                </a:lnTo>
                <a:lnTo>
                  <a:pt x="1219" y="422"/>
                </a:lnTo>
                <a:lnTo>
                  <a:pt x="1219" y="424"/>
                </a:lnTo>
                <a:lnTo>
                  <a:pt x="1217" y="424"/>
                </a:lnTo>
                <a:lnTo>
                  <a:pt x="1217" y="426"/>
                </a:lnTo>
                <a:lnTo>
                  <a:pt x="1217" y="426"/>
                </a:lnTo>
                <a:lnTo>
                  <a:pt x="1217" y="428"/>
                </a:lnTo>
                <a:lnTo>
                  <a:pt x="1217" y="428"/>
                </a:lnTo>
                <a:lnTo>
                  <a:pt x="1217" y="430"/>
                </a:lnTo>
                <a:lnTo>
                  <a:pt x="1219" y="430"/>
                </a:lnTo>
                <a:lnTo>
                  <a:pt x="1219" y="428"/>
                </a:lnTo>
                <a:lnTo>
                  <a:pt x="1219" y="428"/>
                </a:lnTo>
                <a:lnTo>
                  <a:pt x="1219" y="426"/>
                </a:lnTo>
                <a:lnTo>
                  <a:pt x="1219" y="424"/>
                </a:lnTo>
                <a:lnTo>
                  <a:pt x="1219" y="424"/>
                </a:lnTo>
                <a:lnTo>
                  <a:pt x="1219" y="424"/>
                </a:lnTo>
                <a:lnTo>
                  <a:pt x="1222" y="424"/>
                </a:lnTo>
                <a:lnTo>
                  <a:pt x="1222" y="426"/>
                </a:lnTo>
                <a:lnTo>
                  <a:pt x="1222" y="428"/>
                </a:lnTo>
                <a:lnTo>
                  <a:pt x="1222" y="428"/>
                </a:lnTo>
                <a:lnTo>
                  <a:pt x="1222" y="428"/>
                </a:lnTo>
                <a:close/>
                <a:moveTo>
                  <a:pt x="1207" y="350"/>
                </a:moveTo>
                <a:lnTo>
                  <a:pt x="1209" y="350"/>
                </a:lnTo>
                <a:lnTo>
                  <a:pt x="1211" y="348"/>
                </a:lnTo>
                <a:lnTo>
                  <a:pt x="1211" y="348"/>
                </a:lnTo>
                <a:lnTo>
                  <a:pt x="1211" y="346"/>
                </a:lnTo>
                <a:lnTo>
                  <a:pt x="1209" y="344"/>
                </a:lnTo>
                <a:lnTo>
                  <a:pt x="1209" y="342"/>
                </a:lnTo>
                <a:lnTo>
                  <a:pt x="1209" y="342"/>
                </a:lnTo>
                <a:lnTo>
                  <a:pt x="1207" y="342"/>
                </a:lnTo>
                <a:lnTo>
                  <a:pt x="1205" y="342"/>
                </a:lnTo>
                <a:lnTo>
                  <a:pt x="1203" y="344"/>
                </a:lnTo>
                <a:lnTo>
                  <a:pt x="1201" y="344"/>
                </a:lnTo>
                <a:lnTo>
                  <a:pt x="1201" y="344"/>
                </a:lnTo>
                <a:lnTo>
                  <a:pt x="1201" y="342"/>
                </a:lnTo>
                <a:lnTo>
                  <a:pt x="1201" y="342"/>
                </a:lnTo>
                <a:lnTo>
                  <a:pt x="1201" y="340"/>
                </a:lnTo>
                <a:lnTo>
                  <a:pt x="1199" y="338"/>
                </a:lnTo>
                <a:lnTo>
                  <a:pt x="1196" y="338"/>
                </a:lnTo>
                <a:lnTo>
                  <a:pt x="1196" y="338"/>
                </a:lnTo>
                <a:lnTo>
                  <a:pt x="1199" y="336"/>
                </a:lnTo>
                <a:lnTo>
                  <a:pt x="1199" y="336"/>
                </a:lnTo>
                <a:lnTo>
                  <a:pt x="1199" y="336"/>
                </a:lnTo>
                <a:lnTo>
                  <a:pt x="1196" y="333"/>
                </a:lnTo>
                <a:lnTo>
                  <a:pt x="1192" y="333"/>
                </a:lnTo>
                <a:lnTo>
                  <a:pt x="1192" y="331"/>
                </a:lnTo>
                <a:lnTo>
                  <a:pt x="1188" y="331"/>
                </a:lnTo>
                <a:lnTo>
                  <a:pt x="1188" y="333"/>
                </a:lnTo>
                <a:lnTo>
                  <a:pt x="1186" y="333"/>
                </a:lnTo>
                <a:lnTo>
                  <a:pt x="1182" y="336"/>
                </a:lnTo>
                <a:lnTo>
                  <a:pt x="1182" y="336"/>
                </a:lnTo>
                <a:lnTo>
                  <a:pt x="1182" y="333"/>
                </a:lnTo>
                <a:lnTo>
                  <a:pt x="1182" y="333"/>
                </a:lnTo>
                <a:lnTo>
                  <a:pt x="1182" y="333"/>
                </a:lnTo>
                <a:lnTo>
                  <a:pt x="1182" y="331"/>
                </a:lnTo>
                <a:lnTo>
                  <a:pt x="1186" y="329"/>
                </a:lnTo>
                <a:lnTo>
                  <a:pt x="1190" y="325"/>
                </a:lnTo>
                <a:lnTo>
                  <a:pt x="1196" y="323"/>
                </a:lnTo>
                <a:lnTo>
                  <a:pt x="1199" y="323"/>
                </a:lnTo>
                <a:lnTo>
                  <a:pt x="1199" y="321"/>
                </a:lnTo>
                <a:lnTo>
                  <a:pt x="1199" y="321"/>
                </a:lnTo>
                <a:lnTo>
                  <a:pt x="1196" y="321"/>
                </a:lnTo>
                <a:lnTo>
                  <a:pt x="1196" y="321"/>
                </a:lnTo>
                <a:lnTo>
                  <a:pt x="1194" y="321"/>
                </a:lnTo>
                <a:lnTo>
                  <a:pt x="1194" y="321"/>
                </a:lnTo>
                <a:lnTo>
                  <a:pt x="1194" y="321"/>
                </a:lnTo>
                <a:lnTo>
                  <a:pt x="1194" y="319"/>
                </a:lnTo>
                <a:lnTo>
                  <a:pt x="1194" y="319"/>
                </a:lnTo>
                <a:lnTo>
                  <a:pt x="1194" y="319"/>
                </a:lnTo>
                <a:lnTo>
                  <a:pt x="1196" y="319"/>
                </a:lnTo>
                <a:lnTo>
                  <a:pt x="1199" y="317"/>
                </a:lnTo>
                <a:lnTo>
                  <a:pt x="1201" y="317"/>
                </a:lnTo>
                <a:lnTo>
                  <a:pt x="1201" y="317"/>
                </a:lnTo>
                <a:lnTo>
                  <a:pt x="1203" y="315"/>
                </a:lnTo>
                <a:lnTo>
                  <a:pt x="1203" y="315"/>
                </a:lnTo>
                <a:lnTo>
                  <a:pt x="1203" y="315"/>
                </a:lnTo>
                <a:lnTo>
                  <a:pt x="1201" y="310"/>
                </a:lnTo>
                <a:lnTo>
                  <a:pt x="1201" y="310"/>
                </a:lnTo>
                <a:lnTo>
                  <a:pt x="1199" y="310"/>
                </a:lnTo>
                <a:lnTo>
                  <a:pt x="1199" y="310"/>
                </a:lnTo>
                <a:lnTo>
                  <a:pt x="1194" y="308"/>
                </a:lnTo>
                <a:lnTo>
                  <a:pt x="1192" y="308"/>
                </a:lnTo>
                <a:lnTo>
                  <a:pt x="1190" y="308"/>
                </a:lnTo>
                <a:lnTo>
                  <a:pt x="1188" y="308"/>
                </a:lnTo>
                <a:lnTo>
                  <a:pt x="1186" y="310"/>
                </a:lnTo>
                <a:lnTo>
                  <a:pt x="1180" y="310"/>
                </a:lnTo>
                <a:lnTo>
                  <a:pt x="1178" y="313"/>
                </a:lnTo>
                <a:lnTo>
                  <a:pt x="1173" y="313"/>
                </a:lnTo>
                <a:lnTo>
                  <a:pt x="1171" y="313"/>
                </a:lnTo>
                <a:lnTo>
                  <a:pt x="1159" y="306"/>
                </a:lnTo>
                <a:lnTo>
                  <a:pt x="1157" y="308"/>
                </a:lnTo>
                <a:lnTo>
                  <a:pt x="1157" y="308"/>
                </a:lnTo>
                <a:lnTo>
                  <a:pt x="1157" y="308"/>
                </a:lnTo>
                <a:lnTo>
                  <a:pt x="1157" y="310"/>
                </a:lnTo>
                <a:lnTo>
                  <a:pt x="1159" y="310"/>
                </a:lnTo>
                <a:lnTo>
                  <a:pt x="1161" y="310"/>
                </a:lnTo>
                <a:lnTo>
                  <a:pt x="1161" y="310"/>
                </a:lnTo>
                <a:lnTo>
                  <a:pt x="1159" y="310"/>
                </a:lnTo>
                <a:lnTo>
                  <a:pt x="1157" y="310"/>
                </a:lnTo>
                <a:lnTo>
                  <a:pt x="1152" y="310"/>
                </a:lnTo>
                <a:lnTo>
                  <a:pt x="1146" y="310"/>
                </a:lnTo>
                <a:lnTo>
                  <a:pt x="1144" y="310"/>
                </a:lnTo>
                <a:lnTo>
                  <a:pt x="1144" y="313"/>
                </a:lnTo>
                <a:lnTo>
                  <a:pt x="1144" y="313"/>
                </a:lnTo>
                <a:lnTo>
                  <a:pt x="1146" y="315"/>
                </a:lnTo>
                <a:lnTo>
                  <a:pt x="1146" y="315"/>
                </a:lnTo>
                <a:lnTo>
                  <a:pt x="1148" y="317"/>
                </a:lnTo>
                <a:lnTo>
                  <a:pt x="1150" y="317"/>
                </a:lnTo>
                <a:lnTo>
                  <a:pt x="1150" y="317"/>
                </a:lnTo>
                <a:lnTo>
                  <a:pt x="1150" y="319"/>
                </a:lnTo>
                <a:lnTo>
                  <a:pt x="1152" y="321"/>
                </a:lnTo>
                <a:lnTo>
                  <a:pt x="1152" y="321"/>
                </a:lnTo>
                <a:lnTo>
                  <a:pt x="1148" y="319"/>
                </a:lnTo>
                <a:lnTo>
                  <a:pt x="1146" y="317"/>
                </a:lnTo>
                <a:lnTo>
                  <a:pt x="1144" y="317"/>
                </a:lnTo>
                <a:lnTo>
                  <a:pt x="1142" y="317"/>
                </a:lnTo>
                <a:lnTo>
                  <a:pt x="1140" y="317"/>
                </a:lnTo>
                <a:lnTo>
                  <a:pt x="1138" y="319"/>
                </a:lnTo>
                <a:lnTo>
                  <a:pt x="1138" y="319"/>
                </a:lnTo>
                <a:lnTo>
                  <a:pt x="1138" y="321"/>
                </a:lnTo>
                <a:lnTo>
                  <a:pt x="1138" y="321"/>
                </a:lnTo>
                <a:lnTo>
                  <a:pt x="1138" y="321"/>
                </a:lnTo>
                <a:lnTo>
                  <a:pt x="1146" y="325"/>
                </a:lnTo>
                <a:lnTo>
                  <a:pt x="1148" y="325"/>
                </a:lnTo>
                <a:lnTo>
                  <a:pt x="1150" y="325"/>
                </a:lnTo>
                <a:lnTo>
                  <a:pt x="1152" y="325"/>
                </a:lnTo>
                <a:lnTo>
                  <a:pt x="1155" y="323"/>
                </a:lnTo>
                <a:lnTo>
                  <a:pt x="1155" y="323"/>
                </a:lnTo>
                <a:lnTo>
                  <a:pt x="1159" y="327"/>
                </a:lnTo>
                <a:lnTo>
                  <a:pt x="1161" y="327"/>
                </a:lnTo>
                <a:lnTo>
                  <a:pt x="1159" y="327"/>
                </a:lnTo>
                <a:lnTo>
                  <a:pt x="1159" y="327"/>
                </a:lnTo>
                <a:lnTo>
                  <a:pt x="1157" y="327"/>
                </a:lnTo>
                <a:lnTo>
                  <a:pt x="1155" y="325"/>
                </a:lnTo>
                <a:lnTo>
                  <a:pt x="1152" y="327"/>
                </a:lnTo>
                <a:lnTo>
                  <a:pt x="1152" y="327"/>
                </a:lnTo>
                <a:lnTo>
                  <a:pt x="1150" y="327"/>
                </a:lnTo>
                <a:lnTo>
                  <a:pt x="1150" y="329"/>
                </a:lnTo>
                <a:lnTo>
                  <a:pt x="1150" y="329"/>
                </a:lnTo>
                <a:lnTo>
                  <a:pt x="1152" y="329"/>
                </a:lnTo>
                <a:lnTo>
                  <a:pt x="1155" y="329"/>
                </a:lnTo>
                <a:lnTo>
                  <a:pt x="1155" y="329"/>
                </a:lnTo>
                <a:lnTo>
                  <a:pt x="1157" y="331"/>
                </a:lnTo>
                <a:lnTo>
                  <a:pt x="1157" y="331"/>
                </a:lnTo>
                <a:lnTo>
                  <a:pt x="1157" y="333"/>
                </a:lnTo>
                <a:lnTo>
                  <a:pt x="1157" y="336"/>
                </a:lnTo>
                <a:lnTo>
                  <a:pt x="1157" y="336"/>
                </a:lnTo>
                <a:lnTo>
                  <a:pt x="1157" y="336"/>
                </a:lnTo>
                <a:lnTo>
                  <a:pt x="1157" y="336"/>
                </a:lnTo>
                <a:lnTo>
                  <a:pt x="1155" y="333"/>
                </a:lnTo>
                <a:lnTo>
                  <a:pt x="1152" y="333"/>
                </a:lnTo>
                <a:lnTo>
                  <a:pt x="1152" y="338"/>
                </a:lnTo>
                <a:lnTo>
                  <a:pt x="1152" y="340"/>
                </a:lnTo>
                <a:lnTo>
                  <a:pt x="1152" y="340"/>
                </a:lnTo>
                <a:lnTo>
                  <a:pt x="1146" y="340"/>
                </a:lnTo>
                <a:lnTo>
                  <a:pt x="1144" y="342"/>
                </a:lnTo>
                <a:lnTo>
                  <a:pt x="1140" y="342"/>
                </a:lnTo>
                <a:lnTo>
                  <a:pt x="1140" y="340"/>
                </a:lnTo>
                <a:lnTo>
                  <a:pt x="1138" y="338"/>
                </a:lnTo>
                <a:lnTo>
                  <a:pt x="1136" y="336"/>
                </a:lnTo>
                <a:lnTo>
                  <a:pt x="1136" y="336"/>
                </a:lnTo>
                <a:lnTo>
                  <a:pt x="1134" y="336"/>
                </a:lnTo>
                <a:lnTo>
                  <a:pt x="1134" y="333"/>
                </a:lnTo>
                <a:lnTo>
                  <a:pt x="1131" y="333"/>
                </a:lnTo>
                <a:lnTo>
                  <a:pt x="1131" y="331"/>
                </a:lnTo>
                <a:lnTo>
                  <a:pt x="1129" y="331"/>
                </a:lnTo>
                <a:lnTo>
                  <a:pt x="1127" y="331"/>
                </a:lnTo>
                <a:lnTo>
                  <a:pt x="1125" y="331"/>
                </a:lnTo>
                <a:lnTo>
                  <a:pt x="1123" y="333"/>
                </a:lnTo>
                <a:lnTo>
                  <a:pt x="1121" y="333"/>
                </a:lnTo>
                <a:lnTo>
                  <a:pt x="1121" y="336"/>
                </a:lnTo>
                <a:lnTo>
                  <a:pt x="1121" y="338"/>
                </a:lnTo>
                <a:lnTo>
                  <a:pt x="1119" y="340"/>
                </a:lnTo>
                <a:lnTo>
                  <a:pt x="1119" y="340"/>
                </a:lnTo>
                <a:lnTo>
                  <a:pt x="1121" y="342"/>
                </a:lnTo>
                <a:lnTo>
                  <a:pt x="1125" y="344"/>
                </a:lnTo>
                <a:lnTo>
                  <a:pt x="1129" y="348"/>
                </a:lnTo>
                <a:lnTo>
                  <a:pt x="1131" y="348"/>
                </a:lnTo>
                <a:lnTo>
                  <a:pt x="1131" y="350"/>
                </a:lnTo>
                <a:lnTo>
                  <a:pt x="1134" y="350"/>
                </a:lnTo>
                <a:lnTo>
                  <a:pt x="1134" y="350"/>
                </a:lnTo>
                <a:lnTo>
                  <a:pt x="1134" y="352"/>
                </a:lnTo>
                <a:lnTo>
                  <a:pt x="1138" y="352"/>
                </a:lnTo>
                <a:lnTo>
                  <a:pt x="1140" y="352"/>
                </a:lnTo>
                <a:lnTo>
                  <a:pt x="1140" y="352"/>
                </a:lnTo>
                <a:lnTo>
                  <a:pt x="1142" y="352"/>
                </a:lnTo>
                <a:lnTo>
                  <a:pt x="1144" y="352"/>
                </a:lnTo>
                <a:lnTo>
                  <a:pt x="1144" y="354"/>
                </a:lnTo>
                <a:lnTo>
                  <a:pt x="1144" y="354"/>
                </a:lnTo>
                <a:lnTo>
                  <a:pt x="1148" y="354"/>
                </a:lnTo>
                <a:lnTo>
                  <a:pt x="1148" y="354"/>
                </a:lnTo>
                <a:lnTo>
                  <a:pt x="1150" y="357"/>
                </a:lnTo>
                <a:lnTo>
                  <a:pt x="1155" y="361"/>
                </a:lnTo>
                <a:lnTo>
                  <a:pt x="1157" y="363"/>
                </a:lnTo>
                <a:lnTo>
                  <a:pt x="1163" y="367"/>
                </a:lnTo>
                <a:lnTo>
                  <a:pt x="1165" y="369"/>
                </a:lnTo>
                <a:lnTo>
                  <a:pt x="1167" y="371"/>
                </a:lnTo>
                <a:lnTo>
                  <a:pt x="1169" y="375"/>
                </a:lnTo>
                <a:lnTo>
                  <a:pt x="1169" y="378"/>
                </a:lnTo>
                <a:lnTo>
                  <a:pt x="1171" y="378"/>
                </a:lnTo>
                <a:lnTo>
                  <a:pt x="1173" y="378"/>
                </a:lnTo>
                <a:lnTo>
                  <a:pt x="1175" y="378"/>
                </a:lnTo>
                <a:lnTo>
                  <a:pt x="1178" y="380"/>
                </a:lnTo>
                <a:lnTo>
                  <a:pt x="1178" y="380"/>
                </a:lnTo>
                <a:lnTo>
                  <a:pt x="1180" y="378"/>
                </a:lnTo>
                <a:lnTo>
                  <a:pt x="1182" y="378"/>
                </a:lnTo>
                <a:lnTo>
                  <a:pt x="1186" y="375"/>
                </a:lnTo>
                <a:lnTo>
                  <a:pt x="1186" y="375"/>
                </a:lnTo>
                <a:lnTo>
                  <a:pt x="1186" y="373"/>
                </a:lnTo>
                <a:lnTo>
                  <a:pt x="1184" y="371"/>
                </a:lnTo>
                <a:lnTo>
                  <a:pt x="1182" y="367"/>
                </a:lnTo>
                <a:lnTo>
                  <a:pt x="1182" y="367"/>
                </a:lnTo>
                <a:lnTo>
                  <a:pt x="1182" y="365"/>
                </a:lnTo>
                <a:lnTo>
                  <a:pt x="1184" y="365"/>
                </a:lnTo>
                <a:lnTo>
                  <a:pt x="1184" y="365"/>
                </a:lnTo>
                <a:lnTo>
                  <a:pt x="1184" y="365"/>
                </a:lnTo>
                <a:lnTo>
                  <a:pt x="1184" y="365"/>
                </a:lnTo>
                <a:lnTo>
                  <a:pt x="1184" y="367"/>
                </a:lnTo>
                <a:lnTo>
                  <a:pt x="1184" y="367"/>
                </a:lnTo>
                <a:lnTo>
                  <a:pt x="1184" y="369"/>
                </a:lnTo>
                <a:lnTo>
                  <a:pt x="1186" y="369"/>
                </a:lnTo>
                <a:lnTo>
                  <a:pt x="1194" y="371"/>
                </a:lnTo>
                <a:lnTo>
                  <a:pt x="1196" y="369"/>
                </a:lnTo>
                <a:lnTo>
                  <a:pt x="1199" y="369"/>
                </a:lnTo>
                <a:lnTo>
                  <a:pt x="1201" y="369"/>
                </a:lnTo>
                <a:lnTo>
                  <a:pt x="1203" y="367"/>
                </a:lnTo>
                <a:lnTo>
                  <a:pt x="1203" y="365"/>
                </a:lnTo>
                <a:lnTo>
                  <a:pt x="1209" y="365"/>
                </a:lnTo>
                <a:lnTo>
                  <a:pt x="1207" y="361"/>
                </a:lnTo>
                <a:lnTo>
                  <a:pt x="1207" y="361"/>
                </a:lnTo>
                <a:lnTo>
                  <a:pt x="1207" y="359"/>
                </a:lnTo>
                <a:lnTo>
                  <a:pt x="1205" y="359"/>
                </a:lnTo>
                <a:lnTo>
                  <a:pt x="1209" y="357"/>
                </a:lnTo>
                <a:lnTo>
                  <a:pt x="1209" y="357"/>
                </a:lnTo>
                <a:lnTo>
                  <a:pt x="1209" y="354"/>
                </a:lnTo>
                <a:lnTo>
                  <a:pt x="1209" y="354"/>
                </a:lnTo>
                <a:lnTo>
                  <a:pt x="1207" y="352"/>
                </a:lnTo>
                <a:lnTo>
                  <a:pt x="1205" y="352"/>
                </a:lnTo>
                <a:lnTo>
                  <a:pt x="1205" y="352"/>
                </a:lnTo>
                <a:lnTo>
                  <a:pt x="1207" y="352"/>
                </a:lnTo>
                <a:lnTo>
                  <a:pt x="1207" y="350"/>
                </a:lnTo>
                <a:close/>
                <a:moveTo>
                  <a:pt x="54" y="2310"/>
                </a:moveTo>
                <a:lnTo>
                  <a:pt x="54" y="2310"/>
                </a:lnTo>
                <a:lnTo>
                  <a:pt x="54" y="2313"/>
                </a:lnTo>
                <a:lnTo>
                  <a:pt x="54" y="2313"/>
                </a:lnTo>
                <a:lnTo>
                  <a:pt x="57" y="2310"/>
                </a:lnTo>
                <a:lnTo>
                  <a:pt x="57" y="2310"/>
                </a:lnTo>
                <a:lnTo>
                  <a:pt x="54" y="2310"/>
                </a:lnTo>
                <a:close/>
                <a:moveTo>
                  <a:pt x="1297" y="430"/>
                </a:moveTo>
                <a:lnTo>
                  <a:pt x="1295" y="430"/>
                </a:lnTo>
                <a:lnTo>
                  <a:pt x="1295" y="428"/>
                </a:lnTo>
                <a:lnTo>
                  <a:pt x="1293" y="430"/>
                </a:lnTo>
                <a:lnTo>
                  <a:pt x="1293" y="430"/>
                </a:lnTo>
                <a:lnTo>
                  <a:pt x="1293" y="430"/>
                </a:lnTo>
                <a:lnTo>
                  <a:pt x="1295" y="432"/>
                </a:lnTo>
                <a:lnTo>
                  <a:pt x="1295" y="432"/>
                </a:lnTo>
                <a:lnTo>
                  <a:pt x="1295" y="432"/>
                </a:lnTo>
                <a:lnTo>
                  <a:pt x="1295" y="432"/>
                </a:lnTo>
                <a:lnTo>
                  <a:pt x="1297" y="432"/>
                </a:lnTo>
                <a:lnTo>
                  <a:pt x="1297" y="432"/>
                </a:lnTo>
                <a:lnTo>
                  <a:pt x="1297" y="430"/>
                </a:lnTo>
                <a:lnTo>
                  <a:pt x="1297" y="430"/>
                </a:lnTo>
                <a:close/>
                <a:moveTo>
                  <a:pt x="1215" y="432"/>
                </a:moveTo>
                <a:lnTo>
                  <a:pt x="1213" y="430"/>
                </a:lnTo>
                <a:lnTo>
                  <a:pt x="1207" y="426"/>
                </a:lnTo>
                <a:lnTo>
                  <a:pt x="1205" y="426"/>
                </a:lnTo>
                <a:lnTo>
                  <a:pt x="1203" y="424"/>
                </a:lnTo>
                <a:lnTo>
                  <a:pt x="1201" y="424"/>
                </a:lnTo>
                <a:lnTo>
                  <a:pt x="1199" y="422"/>
                </a:lnTo>
                <a:lnTo>
                  <a:pt x="1199" y="422"/>
                </a:lnTo>
                <a:lnTo>
                  <a:pt x="1199" y="422"/>
                </a:lnTo>
                <a:lnTo>
                  <a:pt x="1196" y="422"/>
                </a:lnTo>
                <a:lnTo>
                  <a:pt x="1196" y="422"/>
                </a:lnTo>
                <a:lnTo>
                  <a:pt x="1196" y="422"/>
                </a:lnTo>
                <a:lnTo>
                  <a:pt x="1196" y="422"/>
                </a:lnTo>
                <a:lnTo>
                  <a:pt x="1196" y="422"/>
                </a:lnTo>
                <a:lnTo>
                  <a:pt x="1196" y="422"/>
                </a:lnTo>
                <a:lnTo>
                  <a:pt x="1196" y="419"/>
                </a:lnTo>
                <a:lnTo>
                  <a:pt x="1196" y="419"/>
                </a:lnTo>
                <a:lnTo>
                  <a:pt x="1194" y="417"/>
                </a:lnTo>
                <a:lnTo>
                  <a:pt x="1192" y="417"/>
                </a:lnTo>
                <a:lnTo>
                  <a:pt x="1190" y="417"/>
                </a:lnTo>
                <a:lnTo>
                  <a:pt x="1190" y="417"/>
                </a:lnTo>
                <a:lnTo>
                  <a:pt x="1186" y="417"/>
                </a:lnTo>
                <a:lnTo>
                  <a:pt x="1186" y="417"/>
                </a:lnTo>
                <a:lnTo>
                  <a:pt x="1184" y="419"/>
                </a:lnTo>
                <a:lnTo>
                  <a:pt x="1184" y="419"/>
                </a:lnTo>
                <a:lnTo>
                  <a:pt x="1184" y="422"/>
                </a:lnTo>
                <a:lnTo>
                  <a:pt x="1184" y="422"/>
                </a:lnTo>
                <a:lnTo>
                  <a:pt x="1184" y="422"/>
                </a:lnTo>
                <a:lnTo>
                  <a:pt x="1186" y="426"/>
                </a:lnTo>
                <a:lnTo>
                  <a:pt x="1188" y="426"/>
                </a:lnTo>
                <a:lnTo>
                  <a:pt x="1186" y="426"/>
                </a:lnTo>
                <a:lnTo>
                  <a:pt x="1184" y="426"/>
                </a:lnTo>
                <a:lnTo>
                  <a:pt x="1182" y="424"/>
                </a:lnTo>
                <a:lnTo>
                  <a:pt x="1182" y="424"/>
                </a:lnTo>
                <a:lnTo>
                  <a:pt x="1180" y="424"/>
                </a:lnTo>
                <a:lnTo>
                  <a:pt x="1180" y="424"/>
                </a:lnTo>
                <a:lnTo>
                  <a:pt x="1180" y="426"/>
                </a:lnTo>
                <a:lnTo>
                  <a:pt x="1182" y="426"/>
                </a:lnTo>
                <a:lnTo>
                  <a:pt x="1182" y="426"/>
                </a:lnTo>
                <a:lnTo>
                  <a:pt x="1180" y="426"/>
                </a:lnTo>
                <a:lnTo>
                  <a:pt x="1180" y="426"/>
                </a:lnTo>
                <a:lnTo>
                  <a:pt x="1180" y="428"/>
                </a:lnTo>
                <a:lnTo>
                  <a:pt x="1182" y="428"/>
                </a:lnTo>
                <a:lnTo>
                  <a:pt x="1182" y="430"/>
                </a:lnTo>
                <a:lnTo>
                  <a:pt x="1182" y="430"/>
                </a:lnTo>
                <a:lnTo>
                  <a:pt x="1180" y="430"/>
                </a:lnTo>
                <a:lnTo>
                  <a:pt x="1178" y="432"/>
                </a:lnTo>
                <a:lnTo>
                  <a:pt x="1175" y="434"/>
                </a:lnTo>
                <a:lnTo>
                  <a:pt x="1171" y="434"/>
                </a:lnTo>
                <a:lnTo>
                  <a:pt x="1167" y="434"/>
                </a:lnTo>
                <a:lnTo>
                  <a:pt x="1165" y="436"/>
                </a:lnTo>
                <a:lnTo>
                  <a:pt x="1165" y="436"/>
                </a:lnTo>
                <a:lnTo>
                  <a:pt x="1165" y="438"/>
                </a:lnTo>
                <a:lnTo>
                  <a:pt x="1167" y="438"/>
                </a:lnTo>
                <a:lnTo>
                  <a:pt x="1167" y="440"/>
                </a:lnTo>
                <a:lnTo>
                  <a:pt x="1169" y="440"/>
                </a:lnTo>
                <a:lnTo>
                  <a:pt x="1169" y="443"/>
                </a:lnTo>
                <a:lnTo>
                  <a:pt x="1171" y="443"/>
                </a:lnTo>
                <a:lnTo>
                  <a:pt x="1173" y="440"/>
                </a:lnTo>
                <a:lnTo>
                  <a:pt x="1171" y="440"/>
                </a:lnTo>
                <a:lnTo>
                  <a:pt x="1173" y="440"/>
                </a:lnTo>
                <a:lnTo>
                  <a:pt x="1173" y="440"/>
                </a:lnTo>
                <a:lnTo>
                  <a:pt x="1175" y="440"/>
                </a:lnTo>
                <a:lnTo>
                  <a:pt x="1175" y="440"/>
                </a:lnTo>
                <a:lnTo>
                  <a:pt x="1175" y="440"/>
                </a:lnTo>
                <a:lnTo>
                  <a:pt x="1175" y="443"/>
                </a:lnTo>
                <a:lnTo>
                  <a:pt x="1175" y="443"/>
                </a:lnTo>
                <a:lnTo>
                  <a:pt x="1178" y="443"/>
                </a:lnTo>
                <a:lnTo>
                  <a:pt x="1178" y="443"/>
                </a:lnTo>
                <a:lnTo>
                  <a:pt x="1180" y="443"/>
                </a:lnTo>
                <a:lnTo>
                  <a:pt x="1182" y="443"/>
                </a:lnTo>
                <a:lnTo>
                  <a:pt x="1182" y="443"/>
                </a:lnTo>
                <a:lnTo>
                  <a:pt x="1184" y="443"/>
                </a:lnTo>
                <a:lnTo>
                  <a:pt x="1184" y="443"/>
                </a:lnTo>
                <a:lnTo>
                  <a:pt x="1184" y="443"/>
                </a:lnTo>
                <a:lnTo>
                  <a:pt x="1184" y="445"/>
                </a:lnTo>
                <a:lnTo>
                  <a:pt x="1184" y="445"/>
                </a:lnTo>
                <a:lnTo>
                  <a:pt x="1184" y="445"/>
                </a:lnTo>
                <a:lnTo>
                  <a:pt x="1190" y="447"/>
                </a:lnTo>
                <a:lnTo>
                  <a:pt x="1192" y="447"/>
                </a:lnTo>
                <a:lnTo>
                  <a:pt x="1196" y="449"/>
                </a:lnTo>
                <a:lnTo>
                  <a:pt x="1199" y="451"/>
                </a:lnTo>
                <a:lnTo>
                  <a:pt x="1203" y="449"/>
                </a:lnTo>
                <a:lnTo>
                  <a:pt x="1209" y="451"/>
                </a:lnTo>
                <a:lnTo>
                  <a:pt x="1211" y="451"/>
                </a:lnTo>
                <a:lnTo>
                  <a:pt x="1213" y="451"/>
                </a:lnTo>
                <a:lnTo>
                  <a:pt x="1217" y="449"/>
                </a:lnTo>
                <a:lnTo>
                  <a:pt x="1219" y="447"/>
                </a:lnTo>
                <a:lnTo>
                  <a:pt x="1219" y="447"/>
                </a:lnTo>
                <a:lnTo>
                  <a:pt x="1222" y="445"/>
                </a:lnTo>
                <a:lnTo>
                  <a:pt x="1222" y="445"/>
                </a:lnTo>
                <a:lnTo>
                  <a:pt x="1224" y="445"/>
                </a:lnTo>
                <a:lnTo>
                  <a:pt x="1226" y="445"/>
                </a:lnTo>
                <a:lnTo>
                  <a:pt x="1228" y="443"/>
                </a:lnTo>
                <a:lnTo>
                  <a:pt x="1228" y="443"/>
                </a:lnTo>
                <a:lnTo>
                  <a:pt x="1226" y="440"/>
                </a:lnTo>
                <a:lnTo>
                  <a:pt x="1226" y="440"/>
                </a:lnTo>
                <a:lnTo>
                  <a:pt x="1226" y="440"/>
                </a:lnTo>
                <a:lnTo>
                  <a:pt x="1224" y="443"/>
                </a:lnTo>
                <a:lnTo>
                  <a:pt x="1222" y="440"/>
                </a:lnTo>
                <a:lnTo>
                  <a:pt x="1219" y="440"/>
                </a:lnTo>
                <a:lnTo>
                  <a:pt x="1217" y="438"/>
                </a:lnTo>
                <a:lnTo>
                  <a:pt x="1215" y="434"/>
                </a:lnTo>
                <a:lnTo>
                  <a:pt x="1215" y="432"/>
                </a:lnTo>
                <a:close/>
                <a:moveTo>
                  <a:pt x="1299" y="432"/>
                </a:moveTo>
                <a:lnTo>
                  <a:pt x="1299" y="432"/>
                </a:lnTo>
                <a:lnTo>
                  <a:pt x="1299" y="432"/>
                </a:lnTo>
                <a:lnTo>
                  <a:pt x="1299" y="432"/>
                </a:lnTo>
                <a:lnTo>
                  <a:pt x="1301" y="430"/>
                </a:lnTo>
                <a:lnTo>
                  <a:pt x="1301" y="428"/>
                </a:lnTo>
                <a:lnTo>
                  <a:pt x="1301" y="428"/>
                </a:lnTo>
                <a:lnTo>
                  <a:pt x="1301" y="428"/>
                </a:lnTo>
                <a:lnTo>
                  <a:pt x="1299" y="428"/>
                </a:lnTo>
                <a:lnTo>
                  <a:pt x="1299" y="428"/>
                </a:lnTo>
                <a:lnTo>
                  <a:pt x="1297" y="428"/>
                </a:lnTo>
                <a:lnTo>
                  <a:pt x="1297" y="430"/>
                </a:lnTo>
                <a:lnTo>
                  <a:pt x="1297" y="430"/>
                </a:lnTo>
                <a:lnTo>
                  <a:pt x="1299" y="432"/>
                </a:lnTo>
                <a:close/>
                <a:moveTo>
                  <a:pt x="1527" y="468"/>
                </a:moveTo>
                <a:lnTo>
                  <a:pt x="1530" y="468"/>
                </a:lnTo>
                <a:lnTo>
                  <a:pt x="1530" y="468"/>
                </a:lnTo>
                <a:lnTo>
                  <a:pt x="1534" y="468"/>
                </a:lnTo>
                <a:lnTo>
                  <a:pt x="1542" y="468"/>
                </a:lnTo>
                <a:lnTo>
                  <a:pt x="1544" y="468"/>
                </a:lnTo>
                <a:lnTo>
                  <a:pt x="1544" y="468"/>
                </a:lnTo>
                <a:lnTo>
                  <a:pt x="1544" y="466"/>
                </a:lnTo>
                <a:lnTo>
                  <a:pt x="1544" y="463"/>
                </a:lnTo>
                <a:lnTo>
                  <a:pt x="1544" y="463"/>
                </a:lnTo>
                <a:lnTo>
                  <a:pt x="1542" y="463"/>
                </a:lnTo>
                <a:lnTo>
                  <a:pt x="1542" y="463"/>
                </a:lnTo>
                <a:lnTo>
                  <a:pt x="1538" y="463"/>
                </a:lnTo>
                <a:lnTo>
                  <a:pt x="1534" y="461"/>
                </a:lnTo>
                <a:lnTo>
                  <a:pt x="1530" y="461"/>
                </a:lnTo>
                <a:lnTo>
                  <a:pt x="1525" y="461"/>
                </a:lnTo>
                <a:lnTo>
                  <a:pt x="1525" y="461"/>
                </a:lnTo>
                <a:lnTo>
                  <a:pt x="1525" y="463"/>
                </a:lnTo>
                <a:lnTo>
                  <a:pt x="1525" y="463"/>
                </a:lnTo>
                <a:lnTo>
                  <a:pt x="1525" y="466"/>
                </a:lnTo>
                <a:lnTo>
                  <a:pt x="1527" y="468"/>
                </a:lnTo>
                <a:close/>
                <a:moveTo>
                  <a:pt x="1349" y="466"/>
                </a:moveTo>
                <a:lnTo>
                  <a:pt x="1349" y="466"/>
                </a:lnTo>
                <a:lnTo>
                  <a:pt x="1349" y="468"/>
                </a:lnTo>
                <a:lnTo>
                  <a:pt x="1349" y="468"/>
                </a:lnTo>
                <a:lnTo>
                  <a:pt x="1351" y="470"/>
                </a:lnTo>
                <a:lnTo>
                  <a:pt x="1354" y="470"/>
                </a:lnTo>
                <a:lnTo>
                  <a:pt x="1354" y="470"/>
                </a:lnTo>
                <a:lnTo>
                  <a:pt x="1354" y="470"/>
                </a:lnTo>
                <a:lnTo>
                  <a:pt x="1356" y="468"/>
                </a:lnTo>
                <a:lnTo>
                  <a:pt x="1356" y="468"/>
                </a:lnTo>
                <a:lnTo>
                  <a:pt x="1356" y="466"/>
                </a:lnTo>
                <a:lnTo>
                  <a:pt x="1356" y="466"/>
                </a:lnTo>
                <a:lnTo>
                  <a:pt x="1356" y="463"/>
                </a:lnTo>
                <a:lnTo>
                  <a:pt x="1356" y="461"/>
                </a:lnTo>
                <a:lnTo>
                  <a:pt x="1356" y="459"/>
                </a:lnTo>
                <a:lnTo>
                  <a:pt x="1356" y="459"/>
                </a:lnTo>
                <a:lnTo>
                  <a:pt x="1356" y="457"/>
                </a:lnTo>
                <a:lnTo>
                  <a:pt x="1354" y="455"/>
                </a:lnTo>
                <a:lnTo>
                  <a:pt x="1351" y="455"/>
                </a:lnTo>
                <a:lnTo>
                  <a:pt x="1349" y="457"/>
                </a:lnTo>
                <a:lnTo>
                  <a:pt x="1349" y="459"/>
                </a:lnTo>
                <a:lnTo>
                  <a:pt x="1349" y="459"/>
                </a:lnTo>
                <a:lnTo>
                  <a:pt x="1347" y="459"/>
                </a:lnTo>
                <a:lnTo>
                  <a:pt x="1347" y="461"/>
                </a:lnTo>
                <a:lnTo>
                  <a:pt x="1347" y="461"/>
                </a:lnTo>
                <a:lnTo>
                  <a:pt x="1349" y="463"/>
                </a:lnTo>
                <a:lnTo>
                  <a:pt x="1349" y="466"/>
                </a:lnTo>
                <a:lnTo>
                  <a:pt x="1349" y="466"/>
                </a:lnTo>
                <a:close/>
                <a:moveTo>
                  <a:pt x="1496" y="428"/>
                </a:moveTo>
                <a:lnTo>
                  <a:pt x="1492" y="428"/>
                </a:lnTo>
                <a:lnTo>
                  <a:pt x="1490" y="428"/>
                </a:lnTo>
                <a:lnTo>
                  <a:pt x="1490" y="428"/>
                </a:lnTo>
                <a:lnTo>
                  <a:pt x="1488" y="428"/>
                </a:lnTo>
                <a:lnTo>
                  <a:pt x="1488" y="428"/>
                </a:lnTo>
                <a:lnTo>
                  <a:pt x="1488" y="428"/>
                </a:lnTo>
                <a:lnTo>
                  <a:pt x="1488" y="430"/>
                </a:lnTo>
                <a:lnTo>
                  <a:pt x="1488" y="432"/>
                </a:lnTo>
                <a:lnTo>
                  <a:pt x="1488" y="434"/>
                </a:lnTo>
                <a:lnTo>
                  <a:pt x="1488" y="434"/>
                </a:lnTo>
                <a:lnTo>
                  <a:pt x="1490" y="434"/>
                </a:lnTo>
                <a:lnTo>
                  <a:pt x="1490" y="434"/>
                </a:lnTo>
                <a:lnTo>
                  <a:pt x="1492" y="434"/>
                </a:lnTo>
                <a:lnTo>
                  <a:pt x="1494" y="434"/>
                </a:lnTo>
                <a:lnTo>
                  <a:pt x="1494" y="432"/>
                </a:lnTo>
                <a:lnTo>
                  <a:pt x="1494" y="432"/>
                </a:lnTo>
                <a:lnTo>
                  <a:pt x="1496" y="430"/>
                </a:lnTo>
                <a:lnTo>
                  <a:pt x="1496" y="430"/>
                </a:lnTo>
                <a:lnTo>
                  <a:pt x="1496" y="430"/>
                </a:lnTo>
                <a:lnTo>
                  <a:pt x="1496" y="428"/>
                </a:lnTo>
                <a:lnTo>
                  <a:pt x="1496" y="428"/>
                </a:lnTo>
                <a:close/>
                <a:moveTo>
                  <a:pt x="1351" y="413"/>
                </a:moveTo>
                <a:lnTo>
                  <a:pt x="1354" y="413"/>
                </a:lnTo>
                <a:lnTo>
                  <a:pt x="1354" y="413"/>
                </a:lnTo>
                <a:lnTo>
                  <a:pt x="1354" y="411"/>
                </a:lnTo>
                <a:lnTo>
                  <a:pt x="1354" y="411"/>
                </a:lnTo>
                <a:lnTo>
                  <a:pt x="1354" y="411"/>
                </a:lnTo>
                <a:lnTo>
                  <a:pt x="1351" y="409"/>
                </a:lnTo>
                <a:lnTo>
                  <a:pt x="1349" y="411"/>
                </a:lnTo>
                <a:lnTo>
                  <a:pt x="1349" y="409"/>
                </a:lnTo>
                <a:lnTo>
                  <a:pt x="1345" y="409"/>
                </a:lnTo>
                <a:lnTo>
                  <a:pt x="1345" y="409"/>
                </a:lnTo>
                <a:lnTo>
                  <a:pt x="1343" y="411"/>
                </a:lnTo>
                <a:lnTo>
                  <a:pt x="1343" y="411"/>
                </a:lnTo>
                <a:lnTo>
                  <a:pt x="1343" y="411"/>
                </a:lnTo>
                <a:lnTo>
                  <a:pt x="1345" y="413"/>
                </a:lnTo>
                <a:lnTo>
                  <a:pt x="1347" y="413"/>
                </a:lnTo>
                <a:lnTo>
                  <a:pt x="1347" y="413"/>
                </a:lnTo>
                <a:lnTo>
                  <a:pt x="1349" y="413"/>
                </a:lnTo>
                <a:lnTo>
                  <a:pt x="1351" y="413"/>
                </a:lnTo>
                <a:close/>
                <a:moveTo>
                  <a:pt x="1287" y="325"/>
                </a:moveTo>
                <a:lnTo>
                  <a:pt x="1289" y="321"/>
                </a:lnTo>
                <a:lnTo>
                  <a:pt x="1289" y="321"/>
                </a:lnTo>
                <a:lnTo>
                  <a:pt x="1291" y="319"/>
                </a:lnTo>
                <a:lnTo>
                  <a:pt x="1291" y="319"/>
                </a:lnTo>
                <a:lnTo>
                  <a:pt x="1293" y="317"/>
                </a:lnTo>
                <a:lnTo>
                  <a:pt x="1295" y="315"/>
                </a:lnTo>
                <a:lnTo>
                  <a:pt x="1297" y="313"/>
                </a:lnTo>
                <a:lnTo>
                  <a:pt x="1299" y="310"/>
                </a:lnTo>
                <a:lnTo>
                  <a:pt x="1299" y="308"/>
                </a:lnTo>
                <a:lnTo>
                  <a:pt x="1297" y="308"/>
                </a:lnTo>
                <a:lnTo>
                  <a:pt x="1295" y="306"/>
                </a:lnTo>
                <a:lnTo>
                  <a:pt x="1289" y="306"/>
                </a:lnTo>
                <a:lnTo>
                  <a:pt x="1280" y="304"/>
                </a:lnTo>
                <a:lnTo>
                  <a:pt x="1276" y="306"/>
                </a:lnTo>
                <a:lnTo>
                  <a:pt x="1272" y="306"/>
                </a:lnTo>
                <a:lnTo>
                  <a:pt x="1270" y="306"/>
                </a:lnTo>
                <a:lnTo>
                  <a:pt x="1268" y="304"/>
                </a:lnTo>
                <a:lnTo>
                  <a:pt x="1266" y="304"/>
                </a:lnTo>
                <a:lnTo>
                  <a:pt x="1263" y="302"/>
                </a:lnTo>
                <a:lnTo>
                  <a:pt x="1257" y="302"/>
                </a:lnTo>
                <a:lnTo>
                  <a:pt x="1255" y="300"/>
                </a:lnTo>
                <a:lnTo>
                  <a:pt x="1253" y="300"/>
                </a:lnTo>
                <a:lnTo>
                  <a:pt x="1249" y="302"/>
                </a:lnTo>
                <a:lnTo>
                  <a:pt x="1247" y="302"/>
                </a:lnTo>
                <a:lnTo>
                  <a:pt x="1238" y="302"/>
                </a:lnTo>
                <a:lnTo>
                  <a:pt x="1236" y="304"/>
                </a:lnTo>
                <a:lnTo>
                  <a:pt x="1232" y="304"/>
                </a:lnTo>
                <a:lnTo>
                  <a:pt x="1230" y="304"/>
                </a:lnTo>
                <a:lnTo>
                  <a:pt x="1230" y="306"/>
                </a:lnTo>
                <a:lnTo>
                  <a:pt x="1230" y="306"/>
                </a:lnTo>
                <a:lnTo>
                  <a:pt x="1230" y="308"/>
                </a:lnTo>
                <a:lnTo>
                  <a:pt x="1230" y="308"/>
                </a:lnTo>
                <a:lnTo>
                  <a:pt x="1230" y="308"/>
                </a:lnTo>
                <a:lnTo>
                  <a:pt x="1230" y="310"/>
                </a:lnTo>
                <a:lnTo>
                  <a:pt x="1232" y="313"/>
                </a:lnTo>
                <a:lnTo>
                  <a:pt x="1234" y="315"/>
                </a:lnTo>
                <a:lnTo>
                  <a:pt x="1236" y="315"/>
                </a:lnTo>
                <a:lnTo>
                  <a:pt x="1236" y="315"/>
                </a:lnTo>
                <a:lnTo>
                  <a:pt x="1234" y="315"/>
                </a:lnTo>
                <a:lnTo>
                  <a:pt x="1232" y="315"/>
                </a:lnTo>
                <a:lnTo>
                  <a:pt x="1226" y="313"/>
                </a:lnTo>
                <a:lnTo>
                  <a:pt x="1226" y="313"/>
                </a:lnTo>
                <a:lnTo>
                  <a:pt x="1224" y="313"/>
                </a:lnTo>
                <a:lnTo>
                  <a:pt x="1222" y="315"/>
                </a:lnTo>
                <a:lnTo>
                  <a:pt x="1222" y="315"/>
                </a:lnTo>
                <a:lnTo>
                  <a:pt x="1222" y="317"/>
                </a:lnTo>
                <a:lnTo>
                  <a:pt x="1222" y="319"/>
                </a:lnTo>
                <a:lnTo>
                  <a:pt x="1224" y="325"/>
                </a:lnTo>
                <a:lnTo>
                  <a:pt x="1224" y="329"/>
                </a:lnTo>
                <a:lnTo>
                  <a:pt x="1224" y="329"/>
                </a:lnTo>
                <a:lnTo>
                  <a:pt x="1222" y="333"/>
                </a:lnTo>
                <a:lnTo>
                  <a:pt x="1222" y="336"/>
                </a:lnTo>
                <a:lnTo>
                  <a:pt x="1224" y="336"/>
                </a:lnTo>
                <a:lnTo>
                  <a:pt x="1224" y="338"/>
                </a:lnTo>
                <a:lnTo>
                  <a:pt x="1224" y="340"/>
                </a:lnTo>
                <a:lnTo>
                  <a:pt x="1228" y="346"/>
                </a:lnTo>
                <a:lnTo>
                  <a:pt x="1228" y="350"/>
                </a:lnTo>
                <a:lnTo>
                  <a:pt x="1230" y="357"/>
                </a:lnTo>
                <a:lnTo>
                  <a:pt x="1228" y="359"/>
                </a:lnTo>
                <a:lnTo>
                  <a:pt x="1232" y="361"/>
                </a:lnTo>
                <a:lnTo>
                  <a:pt x="1236" y="359"/>
                </a:lnTo>
                <a:lnTo>
                  <a:pt x="1238" y="359"/>
                </a:lnTo>
                <a:lnTo>
                  <a:pt x="1245" y="361"/>
                </a:lnTo>
                <a:lnTo>
                  <a:pt x="1245" y="359"/>
                </a:lnTo>
                <a:lnTo>
                  <a:pt x="1247" y="357"/>
                </a:lnTo>
                <a:lnTo>
                  <a:pt x="1249" y="354"/>
                </a:lnTo>
                <a:lnTo>
                  <a:pt x="1253" y="348"/>
                </a:lnTo>
                <a:lnTo>
                  <a:pt x="1253" y="348"/>
                </a:lnTo>
                <a:lnTo>
                  <a:pt x="1253" y="346"/>
                </a:lnTo>
                <a:lnTo>
                  <a:pt x="1253" y="346"/>
                </a:lnTo>
                <a:lnTo>
                  <a:pt x="1253" y="346"/>
                </a:lnTo>
                <a:lnTo>
                  <a:pt x="1249" y="342"/>
                </a:lnTo>
                <a:lnTo>
                  <a:pt x="1247" y="342"/>
                </a:lnTo>
                <a:lnTo>
                  <a:pt x="1245" y="340"/>
                </a:lnTo>
                <a:lnTo>
                  <a:pt x="1243" y="340"/>
                </a:lnTo>
                <a:lnTo>
                  <a:pt x="1253" y="340"/>
                </a:lnTo>
                <a:lnTo>
                  <a:pt x="1255" y="340"/>
                </a:lnTo>
                <a:lnTo>
                  <a:pt x="1270" y="342"/>
                </a:lnTo>
                <a:lnTo>
                  <a:pt x="1272" y="340"/>
                </a:lnTo>
                <a:lnTo>
                  <a:pt x="1274" y="340"/>
                </a:lnTo>
                <a:lnTo>
                  <a:pt x="1276" y="338"/>
                </a:lnTo>
                <a:lnTo>
                  <a:pt x="1278" y="336"/>
                </a:lnTo>
                <a:lnTo>
                  <a:pt x="1280" y="333"/>
                </a:lnTo>
                <a:lnTo>
                  <a:pt x="1282" y="329"/>
                </a:lnTo>
                <a:lnTo>
                  <a:pt x="1282" y="327"/>
                </a:lnTo>
                <a:lnTo>
                  <a:pt x="1282" y="327"/>
                </a:lnTo>
                <a:lnTo>
                  <a:pt x="1282" y="327"/>
                </a:lnTo>
                <a:lnTo>
                  <a:pt x="1284" y="325"/>
                </a:lnTo>
                <a:lnTo>
                  <a:pt x="1287" y="325"/>
                </a:lnTo>
                <a:close/>
                <a:moveTo>
                  <a:pt x="17" y="1895"/>
                </a:moveTo>
                <a:lnTo>
                  <a:pt x="17" y="1895"/>
                </a:lnTo>
                <a:lnTo>
                  <a:pt x="17" y="1895"/>
                </a:lnTo>
                <a:lnTo>
                  <a:pt x="17" y="1895"/>
                </a:lnTo>
                <a:lnTo>
                  <a:pt x="19" y="1895"/>
                </a:lnTo>
                <a:lnTo>
                  <a:pt x="19" y="1895"/>
                </a:lnTo>
                <a:lnTo>
                  <a:pt x="17" y="1895"/>
                </a:lnTo>
                <a:close/>
                <a:moveTo>
                  <a:pt x="2" y="1870"/>
                </a:moveTo>
                <a:lnTo>
                  <a:pt x="2" y="1868"/>
                </a:lnTo>
                <a:lnTo>
                  <a:pt x="0" y="1870"/>
                </a:lnTo>
                <a:lnTo>
                  <a:pt x="0" y="1870"/>
                </a:lnTo>
                <a:lnTo>
                  <a:pt x="0" y="1870"/>
                </a:lnTo>
                <a:lnTo>
                  <a:pt x="0" y="1870"/>
                </a:lnTo>
                <a:lnTo>
                  <a:pt x="2" y="1870"/>
                </a:lnTo>
                <a:close/>
                <a:moveTo>
                  <a:pt x="2" y="1906"/>
                </a:moveTo>
                <a:lnTo>
                  <a:pt x="2" y="1906"/>
                </a:lnTo>
                <a:lnTo>
                  <a:pt x="2" y="1906"/>
                </a:lnTo>
                <a:lnTo>
                  <a:pt x="2" y="1906"/>
                </a:lnTo>
                <a:lnTo>
                  <a:pt x="2" y="1908"/>
                </a:lnTo>
                <a:lnTo>
                  <a:pt x="2" y="1908"/>
                </a:lnTo>
                <a:lnTo>
                  <a:pt x="2" y="1908"/>
                </a:lnTo>
                <a:lnTo>
                  <a:pt x="2" y="1906"/>
                </a:lnTo>
                <a:lnTo>
                  <a:pt x="2" y="1906"/>
                </a:lnTo>
                <a:lnTo>
                  <a:pt x="2" y="1906"/>
                </a:lnTo>
                <a:lnTo>
                  <a:pt x="2" y="1906"/>
                </a:lnTo>
                <a:lnTo>
                  <a:pt x="2" y="1906"/>
                </a:lnTo>
                <a:lnTo>
                  <a:pt x="2" y="1906"/>
                </a:lnTo>
                <a:lnTo>
                  <a:pt x="2" y="1906"/>
                </a:lnTo>
                <a:close/>
                <a:moveTo>
                  <a:pt x="15" y="1881"/>
                </a:moveTo>
                <a:lnTo>
                  <a:pt x="15" y="1881"/>
                </a:lnTo>
                <a:lnTo>
                  <a:pt x="15" y="1881"/>
                </a:lnTo>
                <a:lnTo>
                  <a:pt x="15" y="1881"/>
                </a:lnTo>
                <a:lnTo>
                  <a:pt x="15" y="1881"/>
                </a:lnTo>
                <a:lnTo>
                  <a:pt x="15" y="1881"/>
                </a:lnTo>
                <a:lnTo>
                  <a:pt x="15" y="1883"/>
                </a:lnTo>
                <a:lnTo>
                  <a:pt x="15" y="1883"/>
                </a:lnTo>
                <a:lnTo>
                  <a:pt x="15" y="1881"/>
                </a:lnTo>
                <a:lnTo>
                  <a:pt x="15" y="1881"/>
                </a:lnTo>
                <a:lnTo>
                  <a:pt x="17" y="1881"/>
                </a:lnTo>
                <a:lnTo>
                  <a:pt x="15" y="1881"/>
                </a:lnTo>
                <a:lnTo>
                  <a:pt x="15" y="1881"/>
                </a:lnTo>
                <a:close/>
                <a:moveTo>
                  <a:pt x="15" y="1891"/>
                </a:moveTo>
                <a:lnTo>
                  <a:pt x="13" y="1891"/>
                </a:lnTo>
                <a:lnTo>
                  <a:pt x="13" y="1891"/>
                </a:lnTo>
                <a:lnTo>
                  <a:pt x="15" y="1891"/>
                </a:lnTo>
                <a:lnTo>
                  <a:pt x="15" y="1891"/>
                </a:lnTo>
                <a:lnTo>
                  <a:pt x="15" y="1891"/>
                </a:lnTo>
                <a:lnTo>
                  <a:pt x="15" y="1891"/>
                </a:lnTo>
                <a:lnTo>
                  <a:pt x="15" y="1891"/>
                </a:lnTo>
                <a:close/>
                <a:moveTo>
                  <a:pt x="2" y="1872"/>
                </a:moveTo>
                <a:lnTo>
                  <a:pt x="2" y="1872"/>
                </a:lnTo>
                <a:lnTo>
                  <a:pt x="0" y="1874"/>
                </a:lnTo>
                <a:lnTo>
                  <a:pt x="0" y="1877"/>
                </a:lnTo>
                <a:lnTo>
                  <a:pt x="0" y="1877"/>
                </a:lnTo>
                <a:lnTo>
                  <a:pt x="2" y="1874"/>
                </a:lnTo>
                <a:lnTo>
                  <a:pt x="2" y="1874"/>
                </a:lnTo>
                <a:lnTo>
                  <a:pt x="2" y="1872"/>
                </a:lnTo>
                <a:close/>
                <a:moveTo>
                  <a:pt x="593" y="424"/>
                </a:moveTo>
                <a:lnTo>
                  <a:pt x="593" y="424"/>
                </a:lnTo>
                <a:lnTo>
                  <a:pt x="595" y="424"/>
                </a:lnTo>
                <a:lnTo>
                  <a:pt x="595" y="424"/>
                </a:lnTo>
                <a:lnTo>
                  <a:pt x="593" y="422"/>
                </a:lnTo>
                <a:lnTo>
                  <a:pt x="593" y="422"/>
                </a:lnTo>
                <a:lnTo>
                  <a:pt x="589" y="424"/>
                </a:lnTo>
                <a:lnTo>
                  <a:pt x="591" y="424"/>
                </a:lnTo>
                <a:lnTo>
                  <a:pt x="593" y="424"/>
                </a:lnTo>
                <a:close/>
                <a:moveTo>
                  <a:pt x="113" y="1696"/>
                </a:moveTo>
                <a:lnTo>
                  <a:pt x="113" y="1696"/>
                </a:lnTo>
                <a:lnTo>
                  <a:pt x="113" y="1696"/>
                </a:lnTo>
                <a:lnTo>
                  <a:pt x="113" y="1696"/>
                </a:lnTo>
                <a:lnTo>
                  <a:pt x="113" y="1696"/>
                </a:lnTo>
                <a:lnTo>
                  <a:pt x="113" y="1696"/>
                </a:lnTo>
                <a:lnTo>
                  <a:pt x="113" y="1696"/>
                </a:lnTo>
                <a:lnTo>
                  <a:pt x="113" y="1696"/>
                </a:lnTo>
                <a:lnTo>
                  <a:pt x="113" y="1696"/>
                </a:lnTo>
                <a:lnTo>
                  <a:pt x="113" y="1696"/>
                </a:lnTo>
                <a:lnTo>
                  <a:pt x="113" y="1696"/>
                </a:lnTo>
                <a:lnTo>
                  <a:pt x="113" y="1696"/>
                </a:lnTo>
                <a:lnTo>
                  <a:pt x="113" y="1696"/>
                </a:lnTo>
                <a:lnTo>
                  <a:pt x="113" y="1696"/>
                </a:lnTo>
                <a:close/>
                <a:moveTo>
                  <a:pt x="0" y="1864"/>
                </a:moveTo>
                <a:lnTo>
                  <a:pt x="0" y="1864"/>
                </a:lnTo>
                <a:lnTo>
                  <a:pt x="0" y="1866"/>
                </a:lnTo>
                <a:lnTo>
                  <a:pt x="0" y="1866"/>
                </a:lnTo>
                <a:lnTo>
                  <a:pt x="0" y="1864"/>
                </a:lnTo>
                <a:lnTo>
                  <a:pt x="0" y="1864"/>
                </a:lnTo>
                <a:close/>
                <a:moveTo>
                  <a:pt x="52" y="814"/>
                </a:moveTo>
                <a:lnTo>
                  <a:pt x="54" y="814"/>
                </a:lnTo>
                <a:lnTo>
                  <a:pt x="54" y="814"/>
                </a:lnTo>
                <a:lnTo>
                  <a:pt x="52" y="811"/>
                </a:lnTo>
                <a:lnTo>
                  <a:pt x="52" y="811"/>
                </a:lnTo>
                <a:lnTo>
                  <a:pt x="52" y="814"/>
                </a:lnTo>
                <a:lnTo>
                  <a:pt x="52" y="814"/>
                </a:lnTo>
                <a:close/>
                <a:moveTo>
                  <a:pt x="19" y="1931"/>
                </a:moveTo>
                <a:lnTo>
                  <a:pt x="19" y="1931"/>
                </a:lnTo>
                <a:lnTo>
                  <a:pt x="19" y="1931"/>
                </a:lnTo>
                <a:lnTo>
                  <a:pt x="19" y="1931"/>
                </a:lnTo>
                <a:lnTo>
                  <a:pt x="19" y="1931"/>
                </a:lnTo>
                <a:lnTo>
                  <a:pt x="19" y="1931"/>
                </a:lnTo>
                <a:lnTo>
                  <a:pt x="19" y="1931"/>
                </a:lnTo>
                <a:lnTo>
                  <a:pt x="19" y="1931"/>
                </a:lnTo>
                <a:lnTo>
                  <a:pt x="19" y="1931"/>
                </a:lnTo>
                <a:lnTo>
                  <a:pt x="19" y="1931"/>
                </a:lnTo>
                <a:lnTo>
                  <a:pt x="19" y="1931"/>
                </a:lnTo>
                <a:close/>
                <a:moveTo>
                  <a:pt x="46" y="816"/>
                </a:moveTo>
                <a:lnTo>
                  <a:pt x="50" y="814"/>
                </a:lnTo>
                <a:lnTo>
                  <a:pt x="50" y="814"/>
                </a:lnTo>
                <a:lnTo>
                  <a:pt x="50" y="814"/>
                </a:lnTo>
                <a:lnTo>
                  <a:pt x="52" y="814"/>
                </a:lnTo>
                <a:lnTo>
                  <a:pt x="52" y="814"/>
                </a:lnTo>
                <a:lnTo>
                  <a:pt x="52" y="811"/>
                </a:lnTo>
                <a:lnTo>
                  <a:pt x="50" y="811"/>
                </a:lnTo>
                <a:lnTo>
                  <a:pt x="50" y="811"/>
                </a:lnTo>
                <a:lnTo>
                  <a:pt x="50" y="811"/>
                </a:lnTo>
                <a:lnTo>
                  <a:pt x="50" y="811"/>
                </a:lnTo>
                <a:lnTo>
                  <a:pt x="50" y="809"/>
                </a:lnTo>
                <a:lnTo>
                  <a:pt x="50" y="809"/>
                </a:lnTo>
                <a:lnTo>
                  <a:pt x="48" y="809"/>
                </a:lnTo>
                <a:lnTo>
                  <a:pt x="48" y="811"/>
                </a:lnTo>
                <a:lnTo>
                  <a:pt x="48" y="811"/>
                </a:lnTo>
                <a:lnTo>
                  <a:pt x="46" y="811"/>
                </a:lnTo>
                <a:lnTo>
                  <a:pt x="46" y="814"/>
                </a:lnTo>
                <a:lnTo>
                  <a:pt x="44" y="816"/>
                </a:lnTo>
                <a:lnTo>
                  <a:pt x="46" y="816"/>
                </a:lnTo>
                <a:lnTo>
                  <a:pt x="46" y="816"/>
                </a:lnTo>
                <a:close/>
                <a:moveTo>
                  <a:pt x="54" y="2302"/>
                </a:moveTo>
                <a:lnTo>
                  <a:pt x="54" y="2302"/>
                </a:lnTo>
                <a:lnTo>
                  <a:pt x="54" y="2302"/>
                </a:lnTo>
                <a:lnTo>
                  <a:pt x="50" y="2302"/>
                </a:lnTo>
                <a:lnTo>
                  <a:pt x="48" y="2302"/>
                </a:lnTo>
                <a:lnTo>
                  <a:pt x="46" y="2302"/>
                </a:lnTo>
                <a:lnTo>
                  <a:pt x="46" y="2304"/>
                </a:lnTo>
                <a:lnTo>
                  <a:pt x="46" y="2304"/>
                </a:lnTo>
                <a:lnTo>
                  <a:pt x="48" y="2304"/>
                </a:lnTo>
                <a:lnTo>
                  <a:pt x="50" y="2304"/>
                </a:lnTo>
                <a:lnTo>
                  <a:pt x="50" y="2304"/>
                </a:lnTo>
                <a:lnTo>
                  <a:pt x="50" y="2306"/>
                </a:lnTo>
                <a:lnTo>
                  <a:pt x="48" y="2306"/>
                </a:lnTo>
                <a:lnTo>
                  <a:pt x="48" y="2306"/>
                </a:lnTo>
                <a:lnTo>
                  <a:pt x="50" y="2308"/>
                </a:lnTo>
                <a:lnTo>
                  <a:pt x="50" y="2308"/>
                </a:lnTo>
                <a:lnTo>
                  <a:pt x="50" y="2308"/>
                </a:lnTo>
                <a:lnTo>
                  <a:pt x="52" y="2308"/>
                </a:lnTo>
                <a:lnTo>
                  <a:pt x="52" y="2308"/>
                </a:lnTo>
                <a:lnTo>
                  <a:pt x="52" y="2306"/>
                </a:lnTo>
                <a:lnTo>
                  <a:pt x="52" y="2306"/>
                </a:lnTo>
                <a:lnTo>
                  <a:pt x="52" y="2306"/>
                </a:lnTo>
                <a:lnTo>
                  <a:pt x="50" y="2304"/>
                </a:lnTo>
                <a:lnTo>
                  <a:pt x="52" y="2304"/>
                </a:lnTo>
                <a:lnTo>
                  <a:pt x="52" y="2304"/>
                </a:lnTo>
                <a:lnTo>
                  <a:pt x="50" y="2302"/>
                </a:lnTo>
                <a:lnTo>
                  <a:pt x="50" y="2302"/>
                </a:lnTo>
                <a:lnTo>
                  <a:pt x="52" y="2302"/>
                </a:lnTo>
                <a:lnTo>
                  <a:pt x="52" y="2302"/>
                </a:lnTo>
                <a:lnTo>
                  <a:pt x="52" y="2304"/>
                </a:lnTo>
                <a:lnTo>
                  <a:pt x="54" y="2302"/>
                </a:lnTo>
                <a:close/>
                <a:moveTo>
                  <a:pt x="42" y="809"/>
                </a:moveTo>
                <a:lnTo>
                  <a:pt x="42" y="811"/>
                </a:lnTo>
                <a:lnTo>
                  <a:pt x="40" y="811"/>
                </a:lnTo>
                <a:lnTo>
                  <a:pt x="40" y="814"/>
                </a:lnTo>
                <a:lnTo>
                  <a:pt x="38" y="814"/>
                </a:lnTo>
                <a:lnTo>
                  <a:pt x="34" y="814"/>
                </a:lnTo>
                <a:lnTo>
                  <a:pt x="34" y="814"/>
                </a:lnTo>
                <a:lnTo>
                  <a:pt x="34" y="816"/>
                </a:lnTo>
                <a:lnTo>
                  <a:pt x="36" y="816"/>
                </a:lnTo>
                <a:lnTo>
                  <a:pt x="36" y="814"/>
                </a:lnTo>
                <a:lnTo>
                  <a:pt x="38" y="814"/>
                </a:lnTo>
                <a:lnTo>
                  <a:pt x="40" y="816"/>
                </a:lnTo>
                <a:lnTo>
                  <a:pt x="42" y="814"/>
                </a:lnTo>
                <a:lnTo>
                  <a:pt x="42" y="814"/>
                </a:lnTo>
                <a:lnTo>
                  <a:pt x="42" y="814"/>
                </a:lnTo>
                <a:lnTo>
                  <a:pt x="42" y="811"/>
                </a:lnTo>
                <a:lnTo>
                  <a:pt x="42" y="811"/>
                </a:lnTo>
                <a:lnTo>
                  <a:pt x="42" y="811"/>
                </a:lnTo>
                <a:lnTo>
                  <a:pt x="42" y="809"/>
                </a:lnTo>
                <a:lnTo>
                  <a:pt x="42" y="809"/>
                </a:lnTo>
                <a:close/>
                <a:moveTo>
                  <a:pt x="57" y="1824"/>
                </a:moveTo>
                <a:lnTo>
                  <a:pt x="57" y="1822"/>
                </a:lnTo>
                <a:lnTo>
                  <a:pt x="57" y="1822"/>
                </a:lnTo>
                <a:lnTo>
                  <a:pt x="54" y="1822"/>
                </a:lnTo>
                <a:lnTo>
                  <a:pt x="54" y="1824"/>
                </a:lnTo>
                <a:lnTo>
                  <a:pt x="54" y="1824"/>
                </a:lnTo>
                <a:lnTo>
                  <a:pt x="57" y="1824"/>
                </a:lnTo>
                <a:close/>
                <a:moveTo>
                  <a:pt x="25" y="1891"/>
                </a:moveTo>
                <a:lnTo>
                  <a:pt x="25" y="1891"/>
                </a:lnTo>
                <a:lnTo>
                  <a:pt x="23" y="1891"/>
                </a:lnTo>
                <a:lnTo>
                  <a:pt x="25" y="1891"/>
                </a:lnTo>
                <a:lnTo>
                  <a:pt x="25" y="1891"/>
                </a:lnTo>
                <a:lnTo>
                  <a:pt x="25" y="1891"/>
                </a:lnTo>
                <a:lnTo>
                  <a:pt x="25" y="1891"/>
                </a:lnTo>
                <a:close/>
                <a:moveTo>
                  <a:pt x="31" y="811"/>
                </a:moveTo>
                <a:lnTo>
                  <a:pt x="31" y="811"/>
                </a:lnTo>
                <a:lnTo>
                  <a:pt x="29" y="811"/>
                </a:lnTo>
                <a:lnTo>
                  <a:pt x="27" y="811"/>
                </a:lnTo>
                <a:lnTo>
                  <a:pt x="27" y="811"/>
                </a:lnTo>
                <a:lnTo>
                  <a:pt x="25" y="811"/>
                </a:lnTo>
                <a:lnTo>
                  <a:pt x="27" y="811"/>
                </a:lnTo>
                <a:lnTo>
                  <a:pt x="29" y="814"/>
                </a:lnTo>
                <a:lnTo>
                  <a:pt x="29" y="814"/>
                </a:lnTo>
                <a:lnTo>
                  <a:pt x="29" y="814"/>
                </a:lnTo>
                <a:lnTo>
                  <a:pt x="29" y="814"/>
                </a:lnTo>
                <a:lnTo>
                  <a:pt x="27" y="816"/>
                </a:lnTo>
                <a:lnTo>
                  <a:pt x="27" y="816"/>
                </a:lnTo>
                <a:lnTo>
                  <a:pt x="29" y="816"/>
                </a:lnTo>
                <a:lnTo>
                  <a:pt x="31" y="816"/>
                </a:lnTo>
                <a:lnTo>
                  <a:pt x="31" y="816"/>
                </a:lnTo>
                <a:lnTo>
                  <a:pt x="31" y="816"/>
                </a:lnTo>
                <a:lnTo>
                  <a:pt x="31" y="814"/>
                </a:lnTo>
                <a:lnTo>
                  <a:pt x="34" y="814"/>
                </a:lnTo>
                <a:lnTo>
                  <a:pt x="34" y="811"/>
                </a:lnTo>
                <a:lnTo>
                  <a:pt x="31" y="811"/>
                </a:lnTo>
                <a:close/>
                <a:moveTo>
                  <a:pt x="786" y="361"/>
                </a:moveTo>
                <a:lnTo>
                  <a:pt x="792" y="361"/>
                </a:lnTo>
                <a:lnTo>
                  <a:pt x="794" y="361"/>
                </a:lnTo>
                <a:lnTo>
                  <a:pt x="794" y="363"/>
                </a:lnTo>
                <a:lnTo>
                  <a:pt x="800" y="365"/>
                </a:lnTo>
                <a:lnTo>
                  <a:pt x="811" y="369"/>
                </a:lnTo>
                <a:lnTo>
                  <a:pt x="813" y="369"/>
                </a:lnTo>
                <a:lnTo>
                  <a:pt x="815" y="373"/>
                </a:lnTo>
                <a:lnTo>
                  <a:pt x="815" y="373"/>
                </a:lnTo>
                <a:lnTo>
                  <a:pt x="817" y="375"/>
                </a:lnTo>
                <a:lnTo>
                  <a:pt x="819" y="382"/>
                </a:lnTo>
                <a:lnTo>
                  <a:pt x="821" y="382"/>
                </a:lnTo>
                <a:lnTo>
                  <a:pt x="823" y="384"/>
                </a:lnTo>
                <a:lnTo>
                  <a:pt x="823" y="384"/>
                </a:lnTo>
                <a:lnTo>
                  <a:pt x="828" y="384"/>
                </a:lnTo>
                <a:lnTo>
                  <a:pt x="828" y="384"/>
                </a:lnTo>
                <a:lnTo>
                  <a:pt x="830" y="384"/>
                </a:lnTo>
                <a:lnTo>
                  <a:pt x="832" y="382"/>
                </a:lnTo>
                <a:lnTo>
                  <a:pt x="838" y="380"/>
                </a:lnTo>
                <a:lnTo>
                  <a:pt x="844" y="375"/>
                </a:lnTo>
                <a:lnTo>
                  <a:pt x="844" y="375"/>
                </a:lnTo>
                <a:lnTo>
                  <a:pt x="847" y="375"/>
                </a:lnTo>
                <a:lnTo>
                  <a:pt x="847" y="375"/>
                </a:lnTo>
                <a:lnTo>
                  <a:pt x="849" y="378"/>
                </a:lnTo>
                <a:lnTo>
                  <a:pt x="853" y="375"/>
                </a:lnTo>
                <a:lnTo>
                  <a:pt x="855" y="375"/>
                </a:lnTo>
                <a:lnTo>
                  <a:pt x="861" y="373"/>
                </a:lnTo>
                <a:lnTo>
                  <a:pt x="861" y="371"/>
                </a:lnTo>
                <a:lnTo>
                  <a:pt x="863" y="371"/>
                </a:lnTo>
                <a:lnTo>
                  <a:pt x="863" y="371"/>
                </a:lnTo>
                <a:lnTo>
                  <a:pt x="863" y="363"/>
                </a:lnTo>
                <a:lnTo>
                  <a:pt x="865" y="361"/>
                </a:lnTo>
                <a:lnTo>
                  <a:pt x="867" y="357"/>
                </a:lnTo>
                <a:lnTo>
                  <a:pt x="867" y="354"/>
                </a:lnTo>
                <a:lnTo>
                  <a:pt x="867" y="354"/>
                </a:lnTo>
                <a:lnTo>
                  <a:pt x="872" y="354"/>
                </a:lnTo>
                <a:lnTo>
                  <a:pt x="876" y="352"/>
                </a:lnTo>
                <a:lnTo>
                  <a:pt x="878" y="350"/>
                </a:lnTo>
                <a:lnTo>
                  <a:pt x="882" y="344"/>
                </a:lnTo>
                <a:lnTo>
                  <a:pt x="882" y="344"/>
                </a:lnTo>
                <a:lnTo>
                  <a:pt x="884" y="342"/>
                </a:lnTo>
                <a:lnTo>
                  <a:pt x="899" y="336"/>
                </a:lnTo>
                <a:lnTo>
                  <a:pt x="905" y="331"/>
                </a:lnTo>
                <a:lnTo>
                  <a:pt x="911" y="331"/>
                </a:lnTo>
                <a:lnTo>
                  <a:pt x="920" y="327"/>
                </a:lnTo>
                <a:lnTo>
                  <a:pt x="924" y="325"/>
                </a:lnTo>
                <a:lnTo>
                  <a:pt x="928" y="325"/>
                </a:lnTo>
                <a:lnTo>
                  <a:pt x="935" y="321"/>
                </a:lnTo>
                <a:lnTo>
                  <a:pt x="935" y="321"/>
                </a:lnTo>
                <a:lnTo>
                  <a:pt x="937" y="321"/>
                </a:lnTo>
                <a:lnTo>
                  <a:pt x="937" y="319"/>
                </a:lnTo>
                <a:lnTo>
                  <a:pt x="937" y="319"/>
                </a:lnTo>
                <a:lnTo>
                  <a:pt x="935" y="317"/>
                </a:lnTo>
                <a:lnTo>
                  <a:pt x="935" y="317"/>
                </a:lnTo>
                <a:lnTo>
                  <a:pt x="932" y="315"/>
                </a:lnTo>
                <a:lnTo>
                  <a:pt x="928" y="313"/>
                </a:lnTo>
                <a:lnTo>
                  <a:pt x="918" y="304"/>
                </a:lnTo>
                <a:lnTo>
                  <a:pt x="914" y="302"/>
                </a:lnTo>
                <a:lnTo>
                  <a:pt x="909" y="300"/>
                </a:lnTo>
                <a:lnTo>
                  <a:pt x="905" y="300"/>
                </a:lnTo>
                <a:lnTo>
                  <a:pt x="903" y="298"/>
                </a:lnTo>
                <a:lnTo>
                  <a:pt x="899" y="298"/>
                </a:lnTo>
                <a:lnTo>
                  <a:pt x="895" y="298"/>
                </a:lnTo>
                <a:lnTo>
                  <a:pt x="891" y="298"/>
                </a:lnTo>
                <a:lnTo>
                  <a:pt x="888" y="300"/>
                </a:lnTo>
                <a:lnTo>
                  <a:pt x="888" y="300"/>
                </a:lnTo>
                <a:lnTo>
                  <a:pt x="884" y="304"/>
                </a:lnTo>
                <a:lnTo>
                  <a:pt x="882" y="304"/>
                </a:lnTo>
                <a:lnTo>
                  <a:pt x="882" y="304"/>
                </a:lnTo>
                <a:lnTo>
                  <a:pt x="882" y="304"/>
                </a:lnTo>
                <a:lnTo>
                  <a:pt x="882" y="302"/>
                </a:lnTo>
                <a:lnTo>
                  <a:pt x="882" y="300"/>
                </a:lnTo>
                <a:lnTo>
                  <a:pt x="882" y="300"/>
                </a:lnTo>
                <a:lnTo>
                  <a:pt x="880" y="300"/>
                </a:lnTo>
                <a:lnTo>
                  <a:pt x="880" y="300"/>
                </a:lnTo>
                <a:lnTo>
                  <a:pt x="878" y="300"/>
                </a:lnTo>
                <a:lnTo>
                  <a:pt x="874" y="302"/>
                </a:lnTo>
                <a:lnTo>
                  <a:pt x="874" y="302"/>
                </a:lnTo>
                <a:lnTo>
                  <a:pt x="874" y="302"/>
                </a:lnTo>
                <a:lnTo>
                  <a:pt x="874" y="302"/>
                </a:lnTo>
                <a:lnTo>
                  <a:pt x="876" y="300"/>
                </a:lnTo>
                <a:lnTo>
                  <a:pt x="870" y="298"/>
                </a:lnTo>
                <a:lnTo>
                  <a:pt x="861" y="296"/>
                </a:lnTo>
                <a:lnTo>
                  <a:pt x="857" y="294"/>
                </a:lnTo>
                <a:lnTo>
                  <a:pt x="853" y="292"/>
                </a:lnTo>
                <a:lnTo>
                  <a:pt x="851" y="292"/>
                </a:lnTo>
                <a:lnTo>
                  <a:pt x="847" y="289"/>
                </a:lnTo>
                <a:lnTo>
                  <a:pt x="844" y="289"/>
                </a:lnTo>
                <a:lnTo>
                  <a:pt x="832" y="292"/>
                </a:lnTo>
                <a:lnTo>
                  <a:pt x="819" y="294"/>
                </a:lnTo>
                <a:lnTo>
                  <a:pt x="800" y="296"/>
                </a:lnTo>
                <a:lnTo>
                  <a:pt x="800" y="296"/>
                </a:lnTo>
                <a:lnTo>
                  <a:pt x="803" y="298"/>
                </a:lnTo>
                <a:lnTo>
                  <a:pt x="803" y="298"/>
                </a:lnTo>
                <a:lnTo>
                  <a:pt x="803" y="298"/>
                </a:lnTo>
                <a:lnTo>
                  <a:pt x="807" y="306"/>
                </a:lnTo>
                <a:lnTo>
                  <a:pt x="809" y="308"/>
                </a:lnTo>
                <a:lnTo>
                  <a:pt x="811" y="310"/>
                </a:lnTo>
                <a:lnTo>
                  <a:pt x="813" y="310"/>
                </a:lnTo>
                <a:lnTo>
                  <a:pt x="815" y="313"/>
                </a:lnTo>
                <a:lnTo>
                  <a:pt x="815" y="313"/>
                </a:lnTo>
                <a:lnTo>
                  <a:pt x="811" y="315"/>
                </a:lnTo>
                <a:lnTo>
                  <a:pt x="809" y="319"/>
                </a:lnTo>
                <a:lnTo>
                  <a:pt x="805" y="321"/>
                </a:lnTo>
                <a:lnTo>
                  <a:pt x="803" y="327"/>
                </a:lnTo>
                <a:lnTo>
                  <a:pt x="803" y="327"/>
                </a:lnTo>
                <a:lnTo>
                  <a:pt x="800" y="329"/>
                </a:lnTo>
                <a:lnTo>
                  <a:pt x="798" y="331"/>
                </a:lnTo>
                <a:lnTo>
                  <a:pt x="800" y="331"/>
                </a:lnTo>
                <a:lnTo>
                  <a:pt x="800" y="333"/>
                </a:lnTo>
                <a:lnTo>
                  <a:pt x="803" y="333"/>
                </a:lnTo>
                <a:lnTo>
                  <a:pt x="803" y="333"/>
                </a:lnTo>
                <a:lnTo>
                  <a:pt x="803" y="333"/>
                </a:lnTo>
                <a:lnTo>
                  <a:pt x="803" y="333"/>
                </a:lnTo>
                <a:lnTo>
                  <a:pt x="803" y="336"/>
                </a:lnTo>
                <a:lnTo>
                  <a:pt x="803" y="336"/>
                </a:lnTo>
                <a:lnTo>
                  <a:pt x="798" y="338"/>
                </a:lnTo>
                <a:lnTo>
                  <a:pt x="796" y="338"/>
                </a:lnTo>
                <a:lnTo>
                  <a:pt x="796" y="338"/>
                </a:lnTo>
                <a:lnTo>
                  <a:pt x="796" y="340"/>
                </a:lnTo>
                <a:lnTo>
                  <a:pt x="796" y="340"/>
                </a:lnTo>
                <a:lnTo>
                  <a:pt x="796" y="344"/>
                </a:lnTo>
                <a:lnTo>
                  <a:pt x="796" y="344"/>
                </a:lnTo>
                <a:lnTo>
                  <a:pt x="796" y="344"/>
                </a:lnTo>
                <a:lnTo>
                  <a:pt x="796" y="344"/>
                </a:lnTo>
                <a:lnTo>
                  <a:pt x="796" y="346"/>
                </a:lnTo>
                <a:lnTo>
                  <a:pt x="794" y="346"/>
                </a:lnTo>
                <a:lnTo>
                  <a:pt x="792" y="348"/>
                </a:lnTo>
                <a:lnTo>
                  <a:pt x="792" y="348"/>
                </a:lnTo>
                <a:lnTo>
                  <a:pt x="790" y="350"/>
                </a:lnTo>
                <a:lnTo>
                  <a:pt x="790" y="352"/>
                </a:lnTo>
                <a:lnTo>
                  <a:pt x="788" y="352"/>
                </a:lnTo>
                <a:lnTo>
                  <a:pt x="788" y="354"/>
                </a:lnTo>
                <a:lnTo>
                  <a:pt x="788" y="354"/>
                </a:lnTo>
                <a:lnTo>
                  <a:pt x="788" y="354"/>
                </a:lnTo>
                <a:lnTo>
                  <a:pt x="788" y="354"/>
                </a:lnTo>
                <a:lnTo>
                  <a:pt x="788" y="354"/>
                </a:lnTo>
                <a:lnTo>
                  <a:pt x="786" y="357"/>
                </a:lnTo>
                <a:lnTo>
                  <a:pt x="786" y="357"/>
                </a:lnTo>
                <a:lnTo>
                  <a:pt x="786" y="359"/>
                </a:lnTo>
                <a:lnTo>
                  <a:pt x="786" y="359"/>
                </a:lnTo>
                <a:lnTo>
                  <a:pt x="786" y="361"/>
                </a:lnTo>
                <a:lnTo>
                  <a:pt x="784" y="361"/>
                </a:lnTo>
                <a:lnTo>
                  <a:pt x="786" y="361"/>
                </a:lnTo>
                <a:lnTo>
                  <a:pt x="786" y="361"/>
                </a:lnTo>
                <a:close/>
                <a:moveTo>
                  <a:pt x="21" y="1910"/>
                </a:moveTo>
                <a:lnTo>
                  <a:pt x="21" y="1910"/>
                </a:lnTo>
                <a:lnTo>
                  <a:pt x="21" y="1908"/>
                </a:lnTo>
                <a:lnTo>
                  <a:pt x="21" y="1908"/>
                </a:lnTo>
                <a:lnTo>
                  <a:pt x="21" y="1908"/>
                </a:lnTo>
                <a:lnTo>
                  <a:pt x="21" y="1908"/>
                </a:lnTo>
                <a:lnTo>
                  <a:pt x="21" y="1908"/>
                </a:lnTo>
                <a:lnTo>
                  <a:pt x="21" y="1910"/>
                </a:lnTo>
                <a:lnTo>
                  <a:pt x="21" y="1910"/>
                </a:lnTo>
                <a:lnTo>
                  <a:pt x="21" y="1910"/>
                </a:lnTo>
                <a:lnTo>
                  <a:pt x="21" y="1910"/>
                </a:lnTo>
                <a:lnTo>
                  <a:pt x="21" y="1910"/>
                </a:lnTo>
                <a:lnTo>
                  <a:pt x="21" y="1910"/>
                </a:lnTo>
                <a:lnTo>
                  <a:pt x="21" y="1910"/>
                </a:lnTo>
                <a:close/>
                <a:moveTo>
                  <a:pt x="27" y="1837"/>
                </a:moveTo>
                <a:lnTo>
                  <a:pt x="27" y="1837"/>
                </a:lnTo>
                <a:lnTo>
                  <a:pt x="25" y="1837"/>
                </a:lnTo>
                <a:lnTo>
                  <a:pt x="27" y="1839"/>
                </a:lnTo>
                <a:lnTo>
                  <a:pt x="27" y="1839"/>
                </a:lnTo>
                <a:lnTo>
                  <a:pt x="29" y="1839"/>
                </a:lnTo>
                <a:lnTo>
                  <a:pt x="29" y="1839"/>
                </a:lnTo>
                <a:lnTo>
                  <a:pt x="27" y="1837"/>
                </a:lnTo>
                <a:lnTo>
                  <a:pt x="27" y="1837"/>
                </a:lnTo>
                <a:close/>
                <a:moveTo>
                  <a:pt x="1012" y="191"/>
                </a:moveTo>
                <a:lnTo>
                  <a:pt x="1018" y="189"/>
                </a:lnTo>
                <a:lnTo>
                  <a:pt x="1018" y="189"/>
                </a:lnTo>
                <a:lnTo>
                  <a:pt x="1020" y="187"/>
                </a:lnTo>
                <a:lnTo>
                  <a:pt x="1020" y="185"/>
                </a:lnTo>
                <a:lnTo>
                  <a:pt x="1018" y="185"/>
                </a:lnTo>
                <a:lnTo>
                  <a:pt x="1008" y="185"/>
                </a:lnTo>
                <a:lnTo>
                  <a:pt x="1004" y="185"/>
                </a:lnTo>
                <a:lnTo>
                  <a:pt x="1002" y="185"/>
                </a:lnTo>
                <a:lnTo>
                  <a:pt x="997" y="185"/>
                </a:lnTo>
                <a:lnTo>
                  <a:pt x="981" y="187"/>
                </a:lnTo>
                <a:lnTo>
                  <a:pt x="974" y="189"/>
                </a:lnTo>
                <a:lnTo>
                  <a:pt x="970" y="191"/>
                </a:lnTo>
                <a:lnTo>
                  <a:pt x="968" y="191"/>
                </a:lnTo>
                <a:lnTo>
                  <a:pt x="968" y="191"/>
                </a:lnTo>
                <a:lnTo>
                  <a:pt x="966" y="193"/>
                </a:lnTo>
                <a:lnTo>
                  <a:pt x="966" y="193"/>
                </a:lnTo>
                <a:lnTo>
                  <a:pt x="966" y="193"/>
                </a:lnTo>
                <a:lnTo>
                  <a:pt x="966" y="195"/>
                </a:lnTo>
                <a:lnTo>
                  <a:pt x="968" y="197"/>
                </a:lnTo>
                <a:lnTo>
                  <a:pt x="968" y="197"/>
                </a:lnTo>
                <a:lnTo>
                  <a:pt x="968" y="199"/>
                </a:lnTo>
                <a:lnTo>
                  <a:pt x="968" y="199"/>
                </a:lnTo>
                <a:lnTo>
                  <a:pt x="968" y="199"/>
                </a:lnTo>
                <a:lnTo>
                  <a:pt x="968" y="201"/>
                </a:lnTo>
                <a:lnTo>
                  <a:pt x="968" y="201"/>
                </a:lnTo>
                <a:lnTo>
                  <a:pt x="968" y="201"/>
                </a:lnTo>
                <a:lnTo>
                  <a:pt x="970" y="204"/>
                </a:lnTo>
                <a:lnTo>
                  <a:pt x="972" y="204"/>
                </a:lnTo>
                <a:lnTo>
                  <a:pt x="976" y="206"/>
                </a:lnTo>
                <a:lnTo>
                  <a:pt x="981" y="208"/>
                </a:lnTo>
                <a:lnTo>
                  <a:pt x="983" y="208"/>
                </a:lnTo>
                <a:lnTo>
                  <a:pt x="985" y="208"/>
                </a:lnTo>
                <a:lnTo>
                  <a:pt x="997" y="206"/>
                </a:lnTo>
                <a:lnTo>
                  <a:pt x="999" y="206"/>
                </a:lnTo>
                <a:lnTo>
                  <a:pt x="1002" y="206"/>
                </a:lnTo>
                <a:lnTo>
                  <a:pt x="1004" y="206"/>
                </a:lnTo>
                <a:lnTo>
                  <a:pt x="1008" y="204"/>
                </a:lnTo>
                <a:lnTo>
                  <a:pt x="1012" y="201"/>
                </a:lnTo>
                <a:lnTo>
                  <a:pt x="1012" y="201"/>
                </a:lnTo>
                <a:lnTo>
                  <a:pt x="1012" y="199"/>
                </a:lnTo>
                <a:lnTo>
                  <a:pt x="1012" y="197"/>
                </a:lnTo>
                <a:lnTo>
                  <a:pt x="1012" y="195"/>
                </a:lnTo>
                <a:lnTo>
                  <a:pt x="1012" y="195"/>
                </a:lnTo>
                <a:lnTo>
                  <a:pt x="1012" y="195"/>
                </a:lnTo>
                <a:lnTo>
                  <a:pt x="1010" y="195"/>
                </a:lnTo>
                <a:lnTo>
                  <a:pt x="1004" y="195"/>
                </a:lnTo>
                <a:lnTo>
                  <a:pt x="1002" y="193"/>
                </a:lnTo>
                <a:lnTo>
                  <a:pt x="1002" y="193"/>
                </a:lnTo>
                <a:lnTo>
                  <a:pt x="1002" y="193"/>
                </a:lnTo>
                <a:lnTo>
                  <a:pt x="1004" y="193"/>
                </a:lnTo>
                <a:lnTo>
                  <a:pt x="1012" y="191"/>
                </a:lnTo>
                <a:close/>
                <a:moveTo>
                  <a:pt x="1463" y="243"/>
                </a:moveTo>
                <a:lnTo>
                  <a:pt x="1460" y="245"/>
                </a:lnTo>
                <a:lnTo>
                  <a:pt x="1458" y="248"/>
                </a:lnTo>
                <a:lnTo>
                  <a:pt x="1456" y="250"/>
                </a:lnTo>
                <a:lnTo>
                  <a:pt x="1452" y="252"/>
                </a:lnTo>
                <a:lnTo>
                  <a:pt x="1454" y="254"/>
                </a:lnTo>
                <a:lnTo>
                  <a:pt x="1456" y="254"/>
                </a:lnTo>
                <a:lnTo>
                  <a:pt x="1458" y="254"/>
                </a:lnTo>
                <a:lnTo>
                  <a:pt x="1460" y="252"/>
                </a:lnTo>
                <a:lnTo>
                  <a:pt x="1463" y="252"/>
                </a:lnTo>
                <a:lnTo>
                  <a:pt x="1463" y="250"/>
                </a:lnTo>
                <a:lnTo>
                  <a:pt x="1463" y="250"/>
                </a:lnTo>
                <a:lnTo>
                  <a:pt x="1465" y="248"/>
                </a:lnTo>
                <a:lnTo>
                  <a:pt x="1465" y="245"/>
                </a:lnTo>
                <a:lnTo>
                  <a:pt x="1465" y="243"/>
                </a:lnTo>
                <a:lnTo>
                  <a:pt x="1463" y="243"/>
                </a:lnTo>
                <a:close/>
                <a:moveTo>
                  <a:pt x="1236" y="122"/>
                </a:moveTo>
                <a:lnTo>
                  <a:pt x="1226" y="122"/>
                </a:lnTo>
                <a:lnTo>
                  <a:pt x="1219" y="122"/>
                </a:lnTo>
                <a:lnTo>
                  <a:pt x="1205" y="120"/>
                </a:lnTo>
                <a:lnTo>
                  <a:pt x="1207" y="124"/>
                </a:lnTo>
                <a:lnTo>
                  <a:pt x="1209" y="124"/>
                </a:lnTo>
                <a:lnTo>
                  <a:pt x="1209" y="126"/>
                </a:lnTo>
                <a:lnTo>
                  <a:pt x="1211" y="130"/>
                </a:lnTo>
                <a:lnTo>
                  <a:pt x="1217" y="134"/>
                </a:lnTo>
                <a:lnTo>
                  <a:pt x="1219" y="134"/>
                </a:lnTo>
                <a:lnTo>
                  <a:pt x="1222" y="134"/>
                </a:lnTo>
                <a:lnTo>
                  <a:pt x="1224" y="136"/>
                </a:lnTo>
                <a:lnTo>
                  <a:pt x="1228" y="136"/>
                </a:lnTo>
                <a:lnTo>
                  <a:pt x="1232" y="134"/>
                </a:lnTo>
                <a:lnTo>
                  <a:pt x="1238" y="132"/>
                </a:lnTo>
                <a:lnTo>
                  <a:pt x="1240" y="132"/>
                </a:lnTo>
                <a:lnTo>
                  <a:pt x="1238" y="134"/>
                </a:lnTo>
                <a:lnTo>
                  <a:pt x="1238" y="134"/>
                </a:lnTo>
                <a:lnTo>
                  <a:pt x="1228" y="139"/>
                </a:lnTo>
                <a:lnTo>
                  <a:pt x="1224" y="139"/>
                </a:lnTo>
                <a:lnTo>
                  <a:pt x="1222" y="139"/>
                </a:lnTo>
                <a:lnTo>
                  <a:pt x="1222" y="143"/>
                </a:lnTo>
                <a:lnTo>
                  <a:pt x="1222" y="145"/>
                </a:lnTo>
                <a:lnTo>
                  <a:pt x="1228" y="145"/>
                </a:lnTo>
                <a:lnTo>
                  <a:pt x="1230" y="147"/>
                </a:lnTo>
                <a:lnTo>
                  <a:pt x="1230" y="147"/>
                </a:lnTo>
                <a:lnTo>
                  <a:pt x="1234" y="145"/>
                </a:lnTo>
                <a:lnTo>
                  <a:pt x="1240" y="145"/>
                </a:lnTo>
                <a:lnTo>
                  <a:pt x="1243" y="143"/>
                </a:lnTo>
                <a:lnTo>
                  <a:pt x="1245" y="143"/>
                </a:lnTo>
                <a:lnTo>
                  <a:pt x="1247" y="143"/>
                </a:lnTo>
                <a:lnTo>
                  <a:pt x="1247" y="145"/>
                </a:lnTo>
                <a:lnTo>
                  <a:pt x="1245" y="145"/>
                </a:lnTo>
                <a:lnTo>
                  <a:pt x="1245" y="147"/>
                </a:lnTo>
                <a:lnTo>
                  <a:pt x="1245" y="147"/>
                </a:lnTo>
                <a:lnTo>
                  <a:pt x="1245" y="147"/>
                </a:lnTo>
                <a:lnTo>
                  <a:pt x="1247" y="147"/>
                </a:lnTo>
                <a:lnTo>
                  <a:pt x="1253" y="145"/>
                </a:lnTo>
                <a:lnTo>
                  <a:pt x="1255" y="145"/>
                </a:lnTo>
                <a:lnTo>
                  <a:pt x="1259" y="143"/>
                </a:lnTo>
                <a:lnTo>
                  <a:pt x="1263" y="143"/>
                </a:lnTo>
                <a:lnTo>
                  <a:pt x="1266" y="143"/>
                </a:lnTo>
                <a:lnTo>
                  <a:pt x="1268" y="143"/>
                </a:lnTo>
                <a:lnTo>
                  <a:pt x="1272" y="145"/>
                </a:lnTo>
                <a:lnTo>
                  <a:pt x="1280" y="145"/>
                </a:lnTo>
                <a:lnTo>
                  <a:pt x="1284" y="145"/>
                </a:lnTo>
                <a:lnTo>
                  <a:pt x="1284" y="145"/>
                </a:lnTo>
                <a:lnTo>
                  <a:pt x="1276" y="147"/>
                </a:lnTo>
                <a:lnTo>
                  <a:pt x="1268" y="147"/>
                </a:lnTo>
                <a:lnTo>
                  <a:pt x="1266" y="151"/>
                </a:lnTo>
                <a:lnTo>
                  <a:pt x="1263" y="151"/>
                </a:lnTo>
                <a:lnTo>
                  <a:pt x="1259" y="151"/>
                </a:lnTo>
                <a:lnTo>
                  <a:pt x="1257" y="151"/>
                </a:lnTo>
                <a:lnTo>
                  <a:pt x="1247" y="155"/>
                </a:lnTo>
                <a:lnTo>
                  <a:pt x="1243" y="157"/>
                </a:lnTo>
                <a:lnTo>
                  <a:pt x="1243" y="157"/>
                </a:lnTo>
                <a:lnTo>
                  <a:pt x="1245" y="157"/>
                </a:lnTo>
                <a:lnTo>
                  <a:pt x="1245" y="159"/>
                </a:lnTo>
                <a:lnTo>
                  <a:pt x="1247" y="159"/>
                </a:lnTo>
                <a:lnTo>
                  <a:pt x="1255" y="162"/>
                </a:lnTo>
                <a:lnTo>
                  <a:pt x="1257" y="164"/>
                </a:lnTo>
                <a:lnTo>
                  <a:pt x="1257" y="164"/>
                </a:lnTo>
                <a:lnTo>
                  <a:pt x="1253" y="164"/>
                </a:lnTo>
                <a:lnTo>
                  <a:pt x="1251" y="164"/>
                </a:lnTo>
                <a:lnTo>
                  <a:pt x="1251" y="164"/>
                </a:lnTo>
                <a:lnTo>
                  <a:pt x="1253" y="166"/>
                </a:lnTo>
                <a:lnTo>
                  <a:pt x="1255" y="168"/>
                </a:lnTo>
                <a:lnTo>
                  <a:pt x="1257" y="168"/>
                </a:lnTo>
                <a:lnTo>
                  <a:pt x="1259" y="170"/>
                </a:lnTo>
                <a:lnTo>
                  <a:pt x="1261" y="168"/>
                </a:lnTo>
                <a:lnTo>
                  <a:pt x="1263" y="168"/>
                </a:lnTo>
                <a:lnTo>
                  <a:pt x="1276" y="170"/>
                </a:lnTo>
                <a:lnTo>
                  <a:pt x="1276" y="170"/>
                </a:lnTo>
                <a:lnTo>
                  <a:pt x="1270" y="172"/>
                </a:lnTo>
                <a:lnTo>
                  <a:pt x="1263" y="172"/>
                </a:lnTo>
                <a:lnTo>
                  <a:pt x="1263" y="174"/>
                </a:lnTo>
                <a:lnTo>
                  <a:pt x="1263" y="174"/>
                </a:lnTo>
                <a:lnTo>
                  <a:pt x="1266" y="176"/>
                </a:lnTo>
                <a:lnTo>
                  <a:pt x="1270" y="178"/>
                </a:lnTo>
                <a:lnTo>
                  <a:pt x="1276" y="180"/>
                </a:lnTo>
                <a:lnTo>
                  <a:pt x="1284" y="183"/>
                </a:lnTo>
                <a:lnTo>
                  <a:pt x="1291" y="183"/>
                </a:lnTo>
                <a:lnTo>
                  <a:pt x="1295" y="183"/>
                </a:lnTo>
                <a:lnTo>
                  <a:pt x="1299" y="183"/>
                </a:lnTo>
                <a:lnTo>
                  <a:pt x="1299" y="183"/>
                </a:lnTo>
                <a:lnTo>
                  <a:pt x="1299" y="180"/>
                </a:lnTo>
                <a:lnTo>
                  <a:pt x="1297" y="180"/>
                </a:lnTo>
                <a:lnTo>
                  <a:pt x="1297" y="180"/>
                </a:lnTo>
                <a:lnTo>
                  <a:pt x="1295" y="178"/>
                </a:lnTo>
                <a:lnTo>
                  <a:pt x="1295" y="178"/>
                </a:lnTo>
                <a:lnTo>
                  <a:pt x="1297" y="178"/>
                </a:lnTo>
                <a:lnTo>
                  <a:pt x="1299" y="178"/>
                </a:lnTo>
                <a:lnTo>
                  <a:pt x="1301" y="178"/>
                </a:lnTo>
                <a:lnTo>
                  <a:pt x="1303" y="178"/>
                </a:lnTo>
                <a:lnTo>
                  <a:pt x="1305" y="180"/>
                </a:lnTo>
                <a:lnTo>
                  <a:pt x="1305" y="180"/>
                </a:lnTo>
                <a:lnTo>
                  <a:pt x="1310" y="183"/>
                </a:lnTo>
                <a:lnTo>
                  <a:pt x="1310" y="183"/>
                </a:lnTo>
                <a:lnTo>
                  <a:pt x="1312" y="183"/>
                </a:lnTo>
                <a:lnTo>
                  <a:pt x="1312" y="183"/>
                </a:lnTo>
                <a:lnTo>
                  <a:pt x="1312" y="180"/>
                </a:lnTo>
                <a:lnTo>
                  <a:pt x="1310" y="178"/>
                </a:lnTo>
                <a:lnTo>
                  <a:pt x="1307" y="176"/>
                </a:lnTo>
                <a:lnTo>
                  <a:pt x="1303" y="172"/>
                </a:lnTo>
                <a:lnTo>
                  <a:pt x="1303" y="170"/>
                </a:lnTo>
                <a:lnTo>
                  <a:pt x="1303" y="168"/>
                </a:lnTo>
                <a:lnTo>
                  <a:pt x="1303" y="170"/>
                </a:lnTo>
                <a:lnTo>
                  <a:pt x="1305" y="170"/>
                </a:lnTo>
                <a:lnTo>
                  <a:pt x="1310" y="174"/>
                </a:lnTo>
                <a:lnTo>
                  <a:pt x="1312" y="176"/>
                </a:lnTo>
                <a:lnTo>
                  <a:pt x="1318" y="180"/>
                </a:lnTo>
                <a:lnTo>
                  <a:pt x="1318" y="183"/>
                </a:lnTo>
                <a:lnTo>
                  <a:pt x="1320" y="183"/>
                </a:lnTo>
                <a:lnTo>
                  <a:pt x="1322" y="183"/>
                </a:lnTo>
                <a:lnTo>
                  <a:pt x="1322" y="180"/>
                </a:lnTo>
                <a:lnTo>
                  <a:pt x="1324" y="178"/>
                </a:lnTo>
                <a:lnTo>
                  <a:pt x="1324" y="176"/>
                </a:lnTo>
                <a:lnTo>
                  <a:pt x="1324" y="174"/>
                </a:lnTo>
                <a:lnTo>
                  <a:pt x="1322" y="170"/>
                </a:lnTo>
                <a:lnTo>
                  <a:pt x="1322" y="170"/>
                </a:lnTo>
                <a:lnTo>
                  <a:pt x="1322" y="170"/>
                </a:lnTo>
                <a:lnTo>
                  <a:pt x="1324" y="170"/>
                </a:lnTo>
                <a:lnTo>
                  <a:pt x="1328" y="172"/>
                </a:lnTo>
                <a:lnTo>
                  <a:pt x="1331" y="172"/>
                </a:lnTo>
                <a:lnTo>
                  <a:pt x="1333" y="172"/>
                </a:lnTo>
                <a:lnTo>
                  <a:pt x="1333" y="172"/>
                </a:lnTo>
                <a:lnTo>
                  <a:pt x="1333" y="170"/>
                </a:lnTo>
                <a:lnTo>
                  <a:pt x="1333" y="170"/>
                </a:lnTo>
                <a:lnTo>
                  <a:pt x="1333" y="168"/>
                </a:lnTo>
                <a:lnTo>
                  <a:pt x="1333" y="168"/>
                </a:lnTo>
                <a:lnTo>
                  <a:pt x="1331" y="168"/>
                </a:lnTo>
                <a:lnTo>
                  <a:pt x="1328" y="166"/>
                </a:lnTo>
                <a:lnTo>
                  <a:pt x="1331" y="166"/>
                </a:lnTo>
                <a:lnTo>
                  <a:pt x="1331" y="164"/>
                </a:lnTo>
                <a:lnTo>
                  <a:pt x="1331" y="162"/>
                </a:lnTo>
                <a:lnTo>
                  <a:pt x="1331" y="159"/>
                </a:lnTo>
                <a:lnTo>
                  <a:pt x="1331" y="157"/>
                </a:lnTo>
                <a:lnTo>
                  <a:pt x="1333" y="157"/>
                </a:lnTo>
                <a:lnTo>
                  <a:pt x="1335" y="155"/>
                </a:lnTo>
                <a:lnTo>
                  <a:pt x="1335" y="155"/>
                </a:lnTo>
                <a:lnTo>
                  <a:pt x="1335" y="155"/>
                </a:lnTo>
                <a:lnTo>
                  <a:pt x="1335" y="157"/>
                </a:lnTo>
                <a:lnTo>
                  <a:pt x="1333" y="159"/>
                </a:lnTo>
                <a:lnTo>
                  <a:pt x="1333" y="159"/>
                </a:lnTo>
                <a:lnTo>
                  <a:pt x="1333" y="162"/>
                </a:lnTo>
                <a:lnTo>
                  <a:pt x="1335" y="164"/>
                </a:lnTo>
                <a:lnTo>
                  <a:pt x="1335" y="166"/>
                </a:lnTo>
                <a:lnTo>
                  <a:pt x="1339" y="166"/>
                </a:lnTo>
                <a:lnTo>
                  <a:pt x="1341" y="166"/>
                </a:lnTo>
                <a:lnTo>
                  <a:pt x="1343" y="162"/>
                </a:lnTo>
                <a:lnTo>
                  <a:pt x="1345" y="162"/>
                </a:lnTo>
                <a:lnTo>
                  <a:pt x="1347" y="159"/>
                </a:lnTo>
                <a:lnTo>
                  <a:pt x="1347" y="157"/>
                </a:lnTo>
                <a:lnTo>
                  <a:pt x="1349" y="157"/>
                </a:lnTo>
                <a:lnTo>
                  <a:pt x="1351" y="157"/>
                </a:lnTo>
                <a:lnTo>
                  <a:pt x="1354" y="157"/>
                </a:lnTo>
                <a:lnTo>
                  <a:pt x="1356" y="155"/>
                </a:lnTo>
                <a:lnTo>
                  <a:pt x="1360" y="153"/>
                </a:lnTo>
                <a:lnTo>
                  <a:pt x="1372" y="149"/>
                </a:lnTo>
                <a:lnTo>
                  <a:pt x="1375" y="149"/>
                </a:lnTo>
                <a:lnTo>
                  <a:pt x="1377" y="147"/>
                </a:lnTo>
                <a:lnTo>
                  <a:pt x="1375" y="147"/>
                </a:lnTo>
                <a:lnTo>
                  <a:pt x="1375" y="145"/>
                </a:lnTo>
                <a:lnTo>
                  <a:pt x="1368" y="139"/>
                </a:lnTo>
                <a:lnTo>
                  <a:pt x="1366" y="136"/>
                </a:lnTo>
                <a:lnTo>
                  <a:pt x="1366" y="136"/>
                </a:lnTo>
                <a:lnTo>
                  <a:pt x="1366" y="136"/>
                </a:lnTo>
                <a:lnTo>
                  <a:pt x="1364" y="139"/>
                </a:lnTo>
                <a:lnTo>
                  <a:pt x="1362" y="141"/>
                </a:lnTo>
                <a:lnTo>
                  <a:pt x="1362" y="141"/>
                </a:lnTo>
                <a:lnTo>
                  <a:pt x="1360" y="139"/>
                </a:lnTo>
                <a:lnTo>
                  <a:pt x="1360" y="136"/>
                </a:lnTo>
                <a:lnTo>
                  <a:pt x="1358" y="136"/>
                </a:lnTo>
                <a:lnTo>
                  <a:pt x="1358" y="136"/>
                </a:lnTo>
                <a:lnTo>
                  <a:pt x="1351" y="136"/>
                </a:lnTo>
                <a:lnTo>
                  <a:pt x="1349" y="136"/>
                </a:lnTo>
                <a:lnTo>
                  <a:pt x="1349" y="136"/>
                </a:lnTo>
                <a:lnTo>
                  <a:pt x="1343" y="139"/>
                </a:lnTo>
                <a:lnTo>
                  <a:pt x="1343" y="139"/>
                </a:lnTo>
                <a:lnTo>
                  <a:pt x="1343" y="136"/>
                </a:lnTo>
                <a:lnTo>
                  <a:pt x="1345" y="134"/>
                </a:lnTo>
                <a:lnTo>
                  <a:pt x="1347" y="130"/>
                </a:lnTo>
                <a:lnTo>
                  <a:pt x="1347" y="128"/>
                </a:lnTo>
                <a:lnTo>
                  <a:pt x="1345" y="126"/>
                </a:lnTo>
                <a:lnTo>
                  <a:pt x="1345" y="122"/>
                </a:lnTo>
                <a:lnTo>
                  <a:pt x="1343" y="122"/>
                </a:lnTo>
                <a:lnTo>
                  <a:pt x="1339" y="122"/>
                </a:lnTo>
                <a:lnTo>
                  <a:pt x="1335" y="122"/>
                </a:lnTo>
                <a:lnTo>
                  <a:pt x="1335" y="122"/>
                </a:lnTo>
                <a:lnTo>
                  <a:pt x="1335" y="120"/>
                </a:lnTo>
                <a:lnTo>
                  <a:pt x="1339" y="118"/>
                </a:lnTo>
                <a:lnTo>
                  <a:pt x="1339" y="118"/>
                </a:lnTo>
                <a:lnTo>
                  <a:pt x="1339" y="113"/>
                </a:lnTo>
                <a:lnTo>
                  <a:pt x="1339" y="113"/>
                </a:lnTo>
                <a:lnTo>
                  <a:pt x="1337" y="111"/>
                </a:lnTo>
                <a:lnTo>
                  <a:pt x="1333" y="111"/>
                </a:lnTo>
                <a:lnTo>
                  <a:pt x="1331" y="109"/>
                </a:lnTo>
                <a:lnTo>
                  <a:pt x="1326" y="109"/>
                </a:lnTo>
                <a:lnTo>
                  <a:pt x="1324" y="111"/>
                </a:lnTo>
                <a:lnTo>
                  <a:pt x="1324" y="111"/>
                </a:lnTo>
                <a:lnTo>
                  <a:pt x="1324" y="113"/>
                </a:lnTo>
                <a:lnTo>
                  <a:pt x="1324" y="115"/>
                </a:lnTo>
                <a:lnTo>
                  <a:pt x="1324" y="115"/>
                </a:lnTo>
                <a:lnTo>
                  <a:pt x="1326" y="118"/>
                </a:lnTo>
                <a:lnTo>
                  <a:pt x="1328" y="120"/>
                </a:lnTo>
                <a:lnTo>
                  <a:pt x="1331" y="120"/>
                </a:lnTo>
                <a:lnTo>
                  <a:pt x="1331" y="120"/>
                </a:lnTo>
                <a:lnTo>
                  <a:pt x="1328" y="120"/>
                </a:lnTo>
                <a:lnTo>
                  <a:pt x="1324" y="120"/>
                </a:lnTo>
                <a:lnTo>
                  <a:pt x="1320" y="120"/>
                </a:lnTo>
                <a:lnTo>
                  <a:pt x="1318" y="118"/>
                </a:lnTo>
                <a:lnTo>
                  <a:pt x="1316" y="115"/>
                </a:lnTo>
                <a:lnTo>
                  <a:pt x="1316" y="115"/>
                </a:lnTo>
                <a:lnTo>
                  <a:pt x="1316" y="111"/>
                </a:lnTo>
                <a:lnTo>
                  <a:pt x="1316" y="111"/>
                </a:lnTo>
                <a:lnTo>
                  <a:pt x="1316" y="111"/>
                </a:lnTo>
                <a:lnTo>
                  <a:pt x="1316" y="111"/>
                </a:lnTo>
                <a:lnTo>
                  <a:pt x="1316" y="109"/>
                </a:lnTo>
                <a:lnTo>
                  <a:pt x="1316" y="109"/>
                </a:lnTo>
                <a:lnTo>
                  <a:pt x="1316" y="109"/>
                </a:lnTo>
                <a:lnTo>
                  <a:pt x="1316" y="107"/>
                </a:lnTo>
                <a:lnTo>
                  <a:pt x="1314" y="107"/>
                </a:lnTo>
                <a:lnTo>
                  <a:pt x="1312" y="107"/>
                </a:lnTo>
                <a:lnTo>
                  <a:pt x="1310" y="107"/>
                </a:lnTo>
                <a:lnTo>
                  <a:pt x="1307" y="107"/>
                </a:lnTo>
                <a:lnTo>
                  <a:pt x="1305" y="107"/>
                </a:lnTo>
                <a:lnTo>
                  <a:pt x="1301" y="107"/>
                </a:lnTo>
                <a:lnTo>
                  <a:pt x="1297" y="105"/>
                </a:lnTo>
                <a:lnTo>
                  <a:pt x="1295" y="105"/>
                </a:lnTo>
                <a:lnTo>
                  <a:pt x="1295" y="103"/>
                </a:lnTo>
                <a:lnTo>
                  <a:pt x="1295" y="103"/>
                </a:lnTo>
                <a:lnTo>
                  <a:pt x="1295" y="101"/>
                </a:lnTo>
                <a:lnTo>
                  <a:pt x="1289" y="99"/>
                </a:lnTo>
                <a:lnTo>
                  <a:pt x="1284" y="97"/>
                </a:lnTo>
                <a:lnTo>
                  <a:pt x="1278" y="88"/>
                </a:lnTo>
                <a:lnTo>
                  <a:pt x="1276" y="86"/>
                </a:lnTo>
                <a:lnTo>
                  <a:pt x="1274" y="84"/>
                </a:lnTo>
                <a:lnTo>
                  <a:pt x="1272" y="82"/>
                </a:lnTo>
                <a:lnTo>
                  <a:pt x="1270" y="82"/>
                </a:lnTo>
                <a:lnTo>
                  <a:pt x="1259" y="80"/>
                </a:lnTo>
                <a:lnTo>
                  <a:pt x="1255" y="78"/>
                </a:lnTo>
                <a:lnTo>
                  <a:pt x="1251" y="80"/>
                </a:lnTo>
                <a:lnTo>
                  <a:pt x="1245" y="80"/>
                </a:lnTo>
                <a:lnTo>
                  <a:pt x="1243" y="80"/>
                </a:lnTo>
                <a:lnTo>
                  <a:pt x="1243" y="80"/>
                </a:lnTo>
                <a:lnTo>
                  <a:pt x="1243" y="80"/>
                </a:lnTo>
                <a:lnTo>
                  <a:pt x="1243" y="82"/>
                </a:lnTo>
                <a:lnTo>
                  <a:pt x="1243" y="82"/>
                </a:lnTo>
                <a:lnTo>
                  <a:pt x="1243" y="82"/>
                </a:lnTo>
                <a:lnTo>
                  <a:pt x="1245" y="84"/>
                </a:lnTo>
                <a:lnTo>
                  <a:pt x="1247" y="84"/>
                </a:lnTo>
                <a:lnTo>
                  <a:pt x="1255" y="84"/>
                </a:lnTo>
                <a:lnTo>
                  <a:pt x="1257" y="84"/>
                </a:lnTo>
                <a:lnTo>
                  <a:pt x="1257" y="86"/>
                </a:lnTo>
                <a:lnTo>
                  <a:pt x="1257" y="86"/>
                </a:lnTo>
                <a:lnTo>
                  <a:pt x="1257" y="88"/>
                </a:lnTo>
                <a:lnTo>
                  <a:pt x="1255" y="88"/>
                </a:lnTo>
                <a:lnTo>
                  <a:pt x="1253" y="88"/>
                </a:lnTo>
                <a:lnTo>
                  <a:pt x="1249" y="88"/>
                </a:lnTo>
                <a:lnTo>
                  <a:pt x="1243" y="88"/>
                </a:lnTo>
                <a:lnTo>
                  <a:pt x="1238" y="90"/>
                </a:lnTo>
                <a:lnTo>
                  <a:pt x="1232" y="88"/>
                </a:lnTo>
                <a:lnTo>
                  <a:pt x="1228" y="90"/>
                </a:lnTo>
                <a:lnTo>
                  <a:pt x="1224" y="95"/>
                </a:lnTo>
                <a:lnTo>
                  <a:pt x="1224" y="97"/>
                </a:lnTo>
                <a:lnTo>
                  <a:pt x="1228" y="97"/>
                </a:lnTo>
                <a:lnTo>
                  <a:pt x="1234" y="99"/>
                </a:lnTo>
                <a:lnTo>
                  <a:pt x="1236" y="103"/>
                </a:lnTo>
                <a:lnTo>
                  <a:pt x="1243" y="105"/>
                </a:lnTo>
                <a:lnTo>
                  <a:pt x="1245" y="105"/>
                </a:lnTo>
                <a:lnTo>
                  <a:pt x="1247" y="105"/>
                </a:lnTo>
                <a:lnTo>
                  <a:pt x="1238" y="105"/>
                </a:lnTo>
                <a:lnTo>
                  <a:pt x="1236" y="105"/>
                </a:lnTo>
                <a:lnTo>
                  <a:pt x="1232" y="105"/>
                </a:lnTo>
                <a:lnTo>
                  <a:pt x="1232" y="103"/>
                </a:lnTo>
                <a:lnTo>
                  <a:pt x="1228" y="101"/>
                </a:lnTo>
                <a:lnTo>
                  <a:pt x="1224" y="101"/>
                </a:lnTo>
                <a:lnTo>
                  <a:pt x="1222" y="101"/>
                </a:lnTo>
                <a:lnTo>
                  <a:pt x="1217" y="101"/>
                </a:lnTo>
                <a:lnTo>
                  <a:pt x="1215" y="101"/>
                </a:lnTo>
                <a:lnTo>
                  <a:pt x="1215" y="105"/>
                </a:lnTo>
                <a:lnTo>
                  <a:pt x="1217" y="109"/>
                </a:lnTo>
                <a:lnTo>
                  <a:pt x="1222" y="111"/>
                </a:lnTo>
                <a:lnTo>
                  <a:pt x="1224" y="111"/>
                </a:lnTo>
                <a:lnTo>
                  <a:pt x="1222" y="111"/>
                </a:lnTo>
                <a:lnTo>
                  <a:pt x="1217" y="111"/>
                </a:lnTo>
                <a:lnTo>
                  <a:pt x="1215" y="111"/>
                </a:lnTo>
                <a:lnTo>
                  <a:pt x="1211" y="113"/>
                </a:lnTo>
                <a:lnTo>
                  <a:pt x="1211" y="113"/>
                </a:lnTo>
                <a:lnTo>
                  <a:pt x="1211" y="113"/>
                </a:lnTo>
                <a:lnTo>
                  <a:pt x="1211" y="115"/>
                </a:lnTo>
                <a:lnTo>
                  <a:pt x="1213" y="115"/>
                </a:lnTo>
                <a:lnTo>
                  <a:pt x="1213" y="115"/>
                </a:lnTo>
                <a:lnTo>
                  <a:pt x="1217" y="118"/>
                </a:lnTo>
                <a:lnTo>
                  <a:pt x="1217" y="118"/>
                </a:lnTo>
                <a:lnTo>
                  <a:pt x="1222" y="118"/>
                </a:lnTo>
                <a:lnTo>
                  <a:pt x="1226" y="120"/>
                </a:lnTo>
                <a:lnTo>
                  <a:pt x="1228" y="120"/>
                </a:lnTo>
                <a:lnTo>
                  <a:pt x="1238" y="118"/>
                </a:lnTo>
                <a:lnTo>
                  <a:pt x="1243" y="118"/>
                </a:lnTo>
                <a:lnTo>
                  <a:pt x="1243" y="118"/>
                </a:lnTo>
                <a:lnTo>
                  <a:pt x="1238" y="120"/>
                </a:lnTo>
                <a:lnTo>
                  <a:pt x="1236" y="120"/>
                </a:lnTo>
                <a:lnTo>
                  <a:pt x="1236" y="122"/>
                </a:lnTo>
                <a:lnTo>
                  <a:pt x="1236" y="122"/>
                </a:lnTo>
                <a:lnTo>
                  <a:pt x="1236" y="122"/>
                </a:lnTo>
                <a:lnTo>
                  <a:pt x="1236" y="122"/>
                </a:lnTo>
                <a:close/>
                <a:moveTo>
                  <a:pt x="1159" y="128"/>
                </a:moveTo>
                <a:lnTo>
                  <a:pt x="1159" y="128"/>
                </a:lnTo>
                <a:lnTo>
                  <a:pt x="1161" y="128"/>
                </a:lnTo>
                <a:lnTo>
                  <a:pt x="1165" y="128"/>
                </a:lnTo>
                <a:lnTo>
                  <a:pt x="1169" y="130"/>
                </a:lnTo>
                <a:lnTo>
                  <a:pt x="1169" y="130"/>
                </a:lnTo>
                <a:lnTo>
                  <a:pt x="1169" y="130"/>
                </a:lnTo>
                <a:lnTo>
                  <a:pt x="1171" y="132"/>
                </a:lnTo>
                <a:lnTo>
                  <a:pt x="1173" y="132"/>
                </a:lnTo>
                <a:lnTo>
                  <a:pt x="1175" y="132"/>
                </a:lnTo>
                <a:lnTo>
                  <a:pt x="1175" y="132"/>
                </a:lnTo>
                <a:lnTo>
                  <a:pt x="1178" y="130"/>
                </a:lnTo>
                <a:lnTo>
                  <a:pt x="1178" y="128"/>
                </a:lnTo>
                <a:lnTo>
                  <a:pt x="1175" y="124"/>
                </a:lnTo>
                <a:lnTo>
                  <a:pt x="1175" y="124"/>
                </a:lnTo>
                <a:lnTo>
                  <a:pt x="1175" y="122"/>
                </a:lnTo>
                <a:lnTo>
                  <a:pt x="1173" y="120"/>
                </a:lnTo>
                <a:lnTo>
                  <a:pt x="1171" y="120"/>
                </a:lnTo>
                <a:lnTo>
                  <a:pt x="1167" y="120"/>
                </a:lnTo>
                <a:lnTo>
                  <a:pt x="1163" y="120"/>
                </a:lnTo>
                <a:lnTo>
                  <a:pt x="1161" y="120"/>
                </a:lnTo>
                <a:lnTo>
                  <a:pt x="1159" y="122"/>
                </a:lnTo>
                <a:lnTo>
                  <a:pt x="1159" y="122"/>
                </a:lnTo>
                <a:lnTo>
                  <a:pt x="1157" y="124"/>
                </a:lnTo>
                <a:lnTo>
                  <a:pt x="1157" y="124"/>
                </a:lnTo>
                <a:lnTo>
                  <a:pt x="1157" y="126"/>
                </a:lnTo>
                <a:lnTo>
                  <a:pt x="1159" y="128"/>
                </a:lnTo>
                <a:close/>
                <a:moveTo>
                  <a:pt x="1186" y="170"/>
                </a:moveTo>
                <a:lnTo>
                  <a:pt x="1188" y="170"/>
                </a:lnTo>
                <a:lnTo>
                  <a:pt x="1184" y="172"/>
                </a:lnTo>
                <a:lnTo>
                  <a:pt x="1184" y="172"/>
                </a:lnTo>
                <a:lnTo>
                  <a:pt x="1184" y="172"/>
                </a:lnTo>
                <a:lnTo>
                  <a:pt x="1184" y="174"/>
                </a:lnTo>
                <a:lnTo>
                  <a:pt x="1184" y="174"/>
                </a:lnTo>
                <a:lnTo>
                  <a:pt x="1186" y="176"/>
                </a:lnTo>
                <a:lnTo>
                  <a:pt x="1186" y="176"/>
                </a:lnTo>
                <a:lnTo>
                  <a:pt x="1188" y="178"/>
                </a:lnTo>
                <a:lnTo>
                  <a:pt x="1190" y="180"/>
                </a:lnTo>
                <a:lnTo>
                  <a:pt x="1190" y="180"/>
                </a:lnTo>
                <a:lnTo>
                  <a:pt x="1199" y="180"/>
                </a:lnTo>
                <a:lnTo>
                  <a:pt x="1203" y="183"/>
                </a:lnTo>
                <a:lnTo>
                  <a:pt x="1203" y="183"/>
                </a:lnTo>
                <a:lnTo>
                  <a:pt x="1203" y="183"/>
                </a:lnTo>
                <a:lnTo>
                  <a:pt x="1203" y="185"/>
                </a:lnTo>
                <a:lnTo>
                  <a:pt x="1199" y="185"/>
                </a:lnTo>
                <a:lnTo>
                  <a:pt x="1192" y="185"/>
                </a:lnTo>
                <a:lnTo>
                  <a:pt x="1192" y="185"/>
                </a:lnTo>
                <a:lnTo>
                  <a:pt x="1194" y="187"/>
                </a:lnTo>
                <a:lnTo>
                  <a:pt x="1196" y="189"/>
                </a:lnTo>
                <a:lnTo>
                  <a:pt x="1201" y="189"/>
                </a:lnTo>
                <a:lnTo>
                  <a:pt x="1203" y="191"/>
                </a:lnTo>
                <a:lnTo>
                  <a:pt x="1203" y="191"/>
                </a:lnTo>
                <a:lnTo>
                  <a:pt x="1201" y="193"/>
                </a:lnTo>
                <a:lnTo>
                  <a:pt x="1203" y="193"/>
                </a:lnTo>
                <a:lnTo>
                  <a:pt x="1203" y="193"/>
                </a:lnTo>
                <a:lnTo>
                  <a:pt x="1205" y="193"/>
                </a:lnTo>
                <a:lnTo>
                  <a:pt x="1209" y="193"/>
                </a:lnTo>
                <a:lnTo>
                  <a:pt x="1209" y="191"/>
                </a:lnTo>
                <a:lnTo>
                  <a:pt x="1217" y="191"/>
                </a:lnTo>
                <a:lnTo>
                  <a:pt x="1222" y="191"/>
                </a:lnTo>
                <a:lnTo>
                  <a:pt x="1226" y="189"/>
                </a:lnTo>
                <a:lnTo>
                  <a:pt x="1226" y="189"/>
                </a:lnTo>
                <a:lnTo>
                  <a:pt x="1228" y="189"/>
                </a:lnTo>
                <a:lnTo>
                  <a:pt x="1230" y="189"/>
                </a:lnTo>
                <a:lnTo>
                  <a:pt x="1232" y="185"/>
                </a:lnTo>
                <a:lnTo>
                  <a:pt x="1232" y="185"/>
                </a:lnTo>
                <a:lnTo>
                  <a:pt x="1232" y="183"/>
                </a:lnTo>
                <a:lnTo>
                  <a:pt x="1230" y="183"/>
                </a:lnTo>
                <a:lnTo>
                  <a:pt x="1226" y="180"/>
                </a:lnTo>
                <a:lnTo>
                  <a:pt x="1228" y="180"/>
                </a:lnTo>
                <a:lnTo>
                  <a:pt x="1232" y="178"/>
                </a:lnTo>
                <a:lnTo>
                  <a:pt x="1232" y="176"/>
                </a:lnTo>
                <a:lnTo>
                  <a:pt x="1232" y="176"/>
                </a:lnTo>
                <a:lnTo>
                  <a:pt x="1232" y="176"/>
                </a:lnTo>
                <a:lnTo>
                  <a:pt x="1230" y="174"/>
                </a:lnTo>
                <a:lnTo>
                  <a:pt x="1226" y="172"/>
                </a:lnTo>
                <a:lnTo>
                  <a:pt x="1224" y="172"/>
                </a:lnTo>
                <a:lnTo>
                  <a:pt x="1217" y="172"/>
                </a:lnTo>
                <a:lnTo>
                  <a:pt x="1213" y="172"/>
                </a:lnTo>
                <a:lnTo>
                  <a:pt x="1213" y="170"/>
                </a:lnTo>
                <a:lnTo>
                  <a:pt x="1213" y="170"/>
                </a:lnTo>
                <a:lnTo>
                  <a:pt x="1213" y="170"/>
                </a:lnTo>
                <a:lnTo>
                  <a:pt x="1211" y="168"/>
                </a:lnTo>
                <a:lnTo>
                  <a:pt x="1209" y="166"/>
                </a:lnTo>
                <a:lnTo>
                  <a:pt x="1203" y="166"/>
                </a:lnTo>
                <a:lnTo>
                  <a:pt x="1201" y="164"/>
                </a:lnTo>
                <a:lnTo>
                  <a:pt x="1196" y="164"/>
                </a:lnTo>
                <a:lnTo>
                  <a:pt x="1194" y="164"/>
                </a:lnTo>
                <a:lnTo>
                  <a:pt x="1188" y="162"/>
                </a:lnTo>
                <a:lnTo>
                  <a:pt x="1184" y="162"/>
                </a:lnTo>
                <a:lnTo>
                  <a:pt x="1184" y="164"/>
                </a:lnTo>
                <a:lnTo>
                  <a:pt x="1184" y="164"/>
                </a:lnTo>
                <a:lnTo>
                  <a:pt x="1184" y="166"/>
                </a:lnTo>
                <a:lnTo>
                  <a:pt x="1186" y="170"/>
                </a:lnTo>
                <a:close/>
                <a:moveTo>
                  <a:pt x="1173" y="231"/>
                </a:moveTo>
                <a:lnTo>
                  <a:pt x="1173" y="233"/>
                </a:lnTo>
                <a:lnTo>
                  <a:pt x="1175" y="235"/>
                </a:lnTo>
                <a:lnTo>
                  <a:pt x="1171" y="235"/>
                </a:lnTo>
                <a:lnTo>
                  <a:pt x="1169" y="233"/>
                </a:lnTo>
                <a:lnTo>
                  <a:pt x="1163" y="229"/>
                </a:lnTo>
                <a:lnTo>
                  <a:pt x="1161" y="229"/>
                </a:lnTo>
                <a:lnTo>
                  <a:pt x="1159" y="229"/>
                </a:lnTo>
                <a:lnTo>
                  <a:pt x="1152" y="231"/>
                </a:lnTo>
                <a:lnTo>
                  <a:pt x="1150" y="231"/>
                </a:lnTo>
                <a:lnTo>
                  <a:pt x="1146" y="233"/>
                </a:lnTo>
                <a:lnTo>
                  <a:pt x="1146" y="235"/>
                </a:lnTo>
                <a:lnTo>
                  <a:pt x="1146" y="235"/>
                </a:lnTo>
                <a:lnTo>
                  <a:pt x="1146" y="235"/>
                </a:lnTo>
                <a:lnTo>
                  <a:pt x="1150" y="237"/>
                </a:lnTo>
                <a:lnTo>
                  <a:pt x="1157" y="237"/>
                </a:lnTo>
                <a:lnTo>
                  <a:pt x="1159" y="237"/>
                </a:lnTo>
                <a:lnTo>
                  <a:pt x="1159" y="239"/>
                </a:lnTo>
                <a:lnTo>
                  <a:pt x="1159" y="239"/>
                </a:lnTo>
                <a:lnTo>
                  <a:pt x="1159" y="239"/>
                </a:lnTo>
                <a:lnTo>
                  <a:pt x="1155" y="239"/>
                </a:lnTo>
                <a:lnTo>
                  <a:pt x="1152" y="241"/>
                </a:lnTo>
                <a:lnTo>
                  <a:pt x="1152" y="241"/>
                </a:lnTo>
                <a:lnTo>
                  <a:pt x="1157" y="243"/>
                </a:lnTo>
                <a:lnTo>
                  <a:pt x="1159" y="243"/>
                </a:lnTo>
                <a:lnTo>
                  <a:pt x="1161" y="243"/>
                </a:lnTo>
                <a:lnTo>
                  <a:pt x="1165" y="243"/>
                </a:lnTo>
                <a:lnTo>
                  <a:pt x="1163" y="243"/>
                </a:lnTo>
                <a:lnTo>
                  <a:pt x="1159" y="243"/>
                </a:lnTo>
                <a:lnTo>
                  <a:pt x="1159" y="243"/>
                </a:lnTo>
                <a:lnTo>
                  <a:pt x="1157" y="245"/>
                </a:lnTo>
                <a:lnTo>
                  <a:pt x="1159" y="245"/>
                </a:lnTo>
                <a:lnTo>
                  <a:pt x="1159" y="248"/>
                </a:lnTo>
                <a:lnTo>
                  <a:pt x="1163" y="250"/>
                </a:lnTo>
                <a:lnTo>
                  <a:pt x="1163" y="250"/>
                </a:lnTo>
                <a:lnTo>
                  <a:pt x="1163" y="250"/>
                </a:lnTo>
                <a:lnTo>
                  <a:pt x="1161" y="250"/>
                </a:lnTo>
                <a:lnTo>
                  <a:pt x="1159" y="250"/>
                </a:lnTo>
                <a:lnTo>
                  <a:pt x="1157" y="250"/>
                </a:lnTo>
                <a:lnTo>
                  <a:pt x="1157" y="248"/>
                </a:lnTo>
                <a:lnTo>
                  <a:pt x="1146" y="241"/>
                </a:lnTo>
                <a:lnTo>
                  <a:pt x="1144" y="241"/>
                </a:lnTo>
                <a:lnTo>
                  <a:pt x="1144" y="239"/>
                </a:lnTo>
                <a:lnTo>
                  <a:pt x="1144" y="239"/>
                </a:lnTo>
                <a:lnTo>
                  <a:pt x="1142" y="237"/>
                </a:lnTo>
                <a:lnTo>
                  <a:pt x="1140" y="237"/>
                </a:lnTo>
                <a:lnTo>
                  <a:pt x="1138" y="235"/>
                </a:lnTo>
                <a:lnTo>
                  <a:pt x="1136" y="235"/>
                </a:lnTo>
                <a:lnTo>
                  <a:pt x="1134" y="235"/>
                </a:lnTo>
                <a:lnTo>
                  <a:pt x="1131" y="235"/>
                </a:lnTo>
                <a:lnTo>
                  <a:pt x="1131" y="237"/>
                </a:lnTo>
                <a:lnTo>
                  <a:pt x="1129" y="239"/>
                </a:lnTo>
                <a:lnTo>
                  <a:pt x="1127" y="239"/>
                </a:lnTo>
                <a:lnTo>
                  <a:pt x="1129" y="241"/>
                </a:lnTo>
                <a:lnTo>
                  <a:pt x="1131" y="241"/>
                </a:lnTo>
                <a:lnTo>
                  <a:pt x="1136" y="241"/>
                </a:lnTo>
                <a:lnTo>
                  <a:pt x="1138" y="241"/>
                </a:lnTo>
                <a:lnTo>
                  <a:pt x="1134" y="243"/>
                </a:lnTo>
                <a:lnTo>
                  <a:pt x="1131" y="245"/>
                </a:lnTo>
                <a:lnTo>
                  <a:pt x="1131" y="245"/>
                </a:lnTo>
                <a:lnTo>
                  <a:pt x="1134" y="248"/>
                </a:lnTo>
                <a:lnTo>
                  <a:pt x="1134" y="248"/>
                </a:lnTo>
                <a:lnTo>
                  <a:pt x="1138" y="248"/>
                </a:lnTo>
                <a:lnTo>
                  <a:pt x="1138" y="250"/>
                </a:lnTo>
                <a:lnTo>
                  <a:pt x="1138" y="250"/>
                </a:lnTo>
                <a:lnTo>
                  <a:pt x="1138" y="252"/>
                </a:lnTo>
                <a:lnTo>
                  <a:pt x="1138" y="252"/>
                </a:lnTo>
                <a:lnTo>
                  <a:pt x="1140" y="254"/>
                </a:lnTo>
                <a:lnTo>
                  <a:pt x="1140" y="254"/>
                </a:lnTo>
                <a:lnTo>
                  <a:pt x="1144" y="254"/>
                </a:lnTo>
                <a:lnTo>
                  <a:pt x="1144" y="254"/>
                </a:lnTo>
                <a:lnTo>
                  <a:pt x="1142" y="256"/>
                </a:lnTo>
                <a:lnTo>
                  <a:pt x="1140" y="256"/>
                </a:lnTo>
                <a:lnTo>
                  <a:pt x="1138" y="254"/>
                </a:lnTo>
                <a:lnTo>
                  <a:pt x="1136" y="254"/>
                </a:lnTo>
                <a:lnTo>
                  <a:pt x="1131" y="252"/>
                </a:lnTo>
                <a:lnTo>
                  <a:pt x="1127" y="252"/>
                </a:lnTo>
                <a:lnTo>
                  <a:pt x="1125" y="254"/>
                </a:lnTo>
                <a:lnTo>
                  <a:pt x="1127" y="254"/>
                </a:lnTo>
                <a:lnTo>
                  <a:pt x="1123" y="256"/>
                </a:lnTo>
                <a:lnTo>
                  <a:pt x="1119" y="258"/>
                </a:lnTo>
                <a:lnTo>
                  <a:pt x="1119" y="260"/>
                </a:lnTo>
                <a:lnTo>
                  <a:pt x="1119" y="262"/>
                </a:lnTo>
                <a:lnTo>
                  <a:pt x="1121" y="262"/>
                </a:lnTo>
                <a:lnTo>
                  <a:pt x="1123" y="262"/>
                </a:lnTo>
                <a:lnTo>
                  <a:pt x="1138" y="260"/>
                </a:lnTo>
                <a:lnTo>
                  <a:pt x="1142" y="260"/>
                </a:lnTo>
                <a:lnTo>
                  <a:pt x="1146" y="260"/>
                </a:lnTo>
                <a:lnTo>
                  <a:pt x="1161" y="258"/>
                </a:lnTo>
                <a:lnTo>
                  <a:pt x="1171" y="258"/>
                </a:lnTo>
                <a:lnTo>
                  <a:pt x="1171" y="258"/>
                </a:lnTo>
                <a:lnTo>
                  <a:pt x="1165" y="258"/>
                </a:lnTo>
                <a:lnTo>
                  <a:pt x="1163" y="258"/>
                </a:lnTo>
                <a:lnTo>
                  <a:pt x="1163" y="260"/>
                </a:lnTo>
                <a:lnTo>
                  <a:pt x="1159" y="260"/>
                </a:lnTo>
                <a:lnTo>
                  <a:pt x="1155" y="264"/>
                </a:lnTo>
                <a:lnTo>
                  <a:pt x="1148" y="266"/>
                </a:lnTo>
                <a:lnTo>
                  <a:pt x="1148" y="266"/>
                </a:lnTo>
                <a:lnTo>
                  <a:pt x="1148" y="266"/>
                </a:lnTo>
                <a:lnTo>
                  <a:pt x="1150" y="269"/>
                </a:lnTo>
                <a:lnTo>
                  <a:pt x="1155" y="269"/>
                </a:lnTo>
                <a:lnTo>
                  <a:pt x="1157" y="271"/>
                </a:lnTo>
                <a:lnTo>
                  <a:pt x="1157" y="271"/>
                </a:lnTo>
                <a:lnTo>
                  <a:pt x="1152" y="271"/>
                </a:lnTo>
                <a:lnTo>
                  <a:pt x="1152" y="273"/>
                </a:lnTo>
                <a:lnTo>
                  <a:pt x="1155" y="275"/>
                </a:lnTo>
                <a:lnTo>
                  <a:pt x="1155" y="277"/>
                </a:lnTo>
                <a:lnTo>
                  <a:pt x="1157" y="277"/>
                </a:lnTo>
                <a:lnTo>
                  <a:pt x="1161" y="277"/>
                </a:lnTo>
                <a:lnTo>
                  <a:pt x="1165" y="277"/>
                </a:lnTo>
                <a:lnTo>
                  <a:pt x="1167" y="277"/>
                </a:lnTo>
                <a:lnTo>
                  <a:pt x="1169" y="275"/>
                </a:lnTo>
                <a:lnTo>
                  <a:pt x="1169" y="277"/>
                </a:lnTo>
                <a:lnTo>
                  <a:pt x="1171" y="277"/>
                </a:lnTo>
                <a:lnTo>
                  <a:pt x="1173" y="277"/>
                </a:lnTo>
                <a:lnTo>
                  <a:pt x="1175" y="277"/>
                </a:lnTo>
                <a:lnTo>
                  <a:pt x="1178" y="277"/>
                </a:lnTo>
                <a:lnTo>
                  <a:pt x="1180" y="277"/>
                </a:lnTo>
                <a:lnTo>
                  <a:pt x="1184" y="277"/>
                </a:lnTo>
                <a:lnTo>
                  <a:pt x="1186" y="277"/>
                </a:lnTo>
                <a:lnTo>
                  <a:pt x="1188" y="277"/>
                </a:lnTo>
                <a:lnTo>
                  <a:pt x="1188" y="275"/>
                </a:lnTo>
                <a:lnTo>
                  <a:pt x="1188" y="275"/>
                </a:lnTo>
                <a:lnTo>
                  <a:pt x="1186" y="273"/>
                </a:lnTo>
                <a:lnTo>
                  <a:pt x="1186" y="273"/>
                </a:lnTo>
                <a:lnTo>
                  <a:pt x="1186" y="271"/>
                </a:lnTo>
                <a:lnTo>
                  <a:pt x="1188" y="271"/>
                </a:lnTo>
                <a:lnTo>
                  <a:pt x="1188" y="273"/>
                </a:lnTo>
                <a:lnTo>
                  <a:pt x="1190" y="275"/>
                </a:lnTo>
                <a:lnTo>
                  <a:pt x="1190" y="275"/>
                </a:lnTo>
                <a:lnTo>
                  <a:pt x="1192" y="273"/>
                </a:lnTo>
                <a:lnTo>
                  <a:pt x="1192" y="273"/>
                </a:lnTo>
                <a:lnTo>
                  <a:pt x="1192" y="273"/>
                </a:lnTo>
                <a:lnTo>
                  <a:pt x="1190" y="271"/>
                </a:lnTo>
                <a:lnTo>
                  <a:pt x="1190" y="264"/>
                </a:lnTo>
                <a:lnTo>
                  <a:pt x="1192" y="262"/>
                </a:lnTo>
                <a:lnTo>
                  <a:pt x="1196" y="264"/>
                </a:lnTo>
                <a:lnTo>
                  <a:pt x="1196" y="264"/>
                </a:lnTo>
                <a:lnTo>
                  <a:pt x="1199" y="264"/>
                </a:lnTo>
                <a:lnTo>
                  <a:pt x="1196" y="262"/>
                </a:lnTo>
                <a:lnTo>
                  <a:pt x="1196" y="258"/>
                </a:lnTo>
                <a:lnTo>
                  <a:pt x="1196" y="258"/>
                </a:lnTo>
                <a:lnTo>
                  <a:pt x="1190" y="256"/>
                </a:lnTo>
                <a:lnTo>
                  <a:pt x="1190" y="256"/>
                </a:lnTo>
                <a:lnTo>
                  <a:pt x="1192" y="254"/>
                </a:lnTo>
                <a:lnTo>
                  <a:pt x="1194" y="252"/>
                </a:lnTo>
                <a:lnTo>
                  <a:pt x="1194" y="252"/>
                </a:lnTo>
                <a:lnTo>
                  <a:pt x="1192" y="250"/>
                </a:lnTo>
                <a:lnTo>
                  <a:pt x="1192" y="250"/>
                </a:lnTo>
                <a:lnTo>
                  <a:pt x="1194" y="248"/>
                </a:lnTo>
                <a:lnTo>
                  <a:pt x="1194" y="245"/>
                </a:lnTo>
                <a:lnTo>
                  <a:pt x="1194" y="243"/>
                </a:lnTo>
                <a:lnTo>
                  <a:pt x="1194" y="243"/>
                </a:lnTo>
                <a:lnTo>
                  <a:pt x="1194" y="241"/>
                </a:lnTo>
                <a:lnTo>
                  <a:pt x="1192" y="239"/>
                </a:lnTo>
                <a:lnTo>
                  <a:pt x="1192" y="239"/>
                </a:lnTo>
                <a:lnTo>
                  <a:pt x="1192" y="237"/>
                </a:lnTo>
                <a:lnTo>
                  <a:pt x="1192" y="237"/>
                </a:lnTo>
                <a:lnTo>
                  <a:pt x="1192" y="235"/>
                </a:lnTo>
                <a:lnTo>
                  <a:pt x="1192" y="235"/>
                </a:lnTo>
                <a:lnTo>
                  <a:pt x="1192" y="233"/>
                </a:lnTo>
                <a:lnTo>
                  <a:pt x="1190" y="233"/>
                </a:lnTo>
                <a:lnTo>
                  <a:pt x="1188" y="233"/>
                </a:lnTo>
                <a:lnTo>
                  <a:pt x="1184" y="231"/>
                </a:lnTo>
                <a:lnTo>
                  <a:pt x="1184" y="231"/>
                </a:lnTo>
                <a:lnTo>
                  <a:pt x="1180" y="229"/>
                </a:lnTo>
                <a:lnTo>
                  <a:pt x="1178" y="227"/>
                </a:lnTo>
                <a:lnTo>
                  <a:pt x="1173" y="229"/>
                </a:lnTo>
                <a:lnTo>
                  <a:pt x="1173" y="231"/>
                </a:lnTo>
                <a:close/>
                <a:moveTo>
                  <a:pt x="1502" y="331"/>
                </a:moveTo>
                <a:lnTo>
                  <a:pt x="1500" y="329"/>
                </a:lnTo>
                <a:lnTo>
                  <a:pt x="1498" y="329"/>
                </a:lnTo>
                <a:lnTo>
                  <a:pt x="1498" y="327"/>
                </a:lnTo>
                <a:lnTo>
                  <a:pt x="1498" y="327"/>
                </a:lnTo>
                <a:lnTo>
                  <a:pt x="1496" y="325"/>
                </a:lnTo>
                <a:lnTo>
                  <a:pt x="1492" y="323"/>
                </a:lnTo>
                <a:lnTo>
                  <a:pt x="1492" y="323"/>
                </a:lnTo>
                <a:lnTo>
                  <a:pt x="1490" y="321"/>
                </a:lnTo>
                <a:lnTo>
                  <a:pt x="1490" y="319"/>
                </a:lnTo>
                <a:lnTo>
                  <a:pt x="1488" y="319"/>
                </a:lnTo>
                <a:lnTo>
                  <a:pt x="1477" y="315"/>
                </a:lnTo>
                <a:lnTo>
                  <a:pt x="1473" y="315"/>
                </a:lnTo>
                <a:lnTo>
                  <a:pt x="1458" y="315"/>
                </a:lnTo>
                <a:lnTo>
                  <a:pt x="1456" y="315"/>
                </a:lnTo>
                <a:lnTo>
                  <a:pt x="1450" y="315"/>
                </a:lnTo>
                <a:lnTo>
                  <a:pt x="1448" y="315"/>
                </a:lnTo>
                <a:lnTo>
                  <a:pt x="1444" y="313"/>
                </a:lnTo>
                <a:lnTo>
                  <a:pt x="1439" y="313"/>
                </a:lnTo>
                <a:lnTo>
                  <a:pt x="1437" y="313"/>
                </a:lnTo>
                <a:lnTo>
                  <a:pt x="1437" y="313"/>
                </a:lnTo>
                <a:lnTo>
                  <a:pt x="1437" y="313"/>
                </a:lnTo>
                <a:lnTo>
                  <a:pt x="1435" y="315"/>
                </a:lnTo>
                <a:lnTo>
                  <a:pt x="1435" y="317"/>
                </a:lnTo>
                <a:lnTo>
                  <a:pt x="1437" y="319"/>
                </a:lnTo>
                <a:lnTo>
                  <a:pt x="1437" y="321"/>
                </a:lnTo>
                <a:lnTo>
                  <a:pt x="1437" y="321"/>
                </a:lnTo>
                <a:lnTo>
                  <a:pt x="1437" y="321"/>
                </a:lnTo>
                <a:lnTo>
                  <a:pt x="1437" y="321"/>
                </a:lnTo>
                <a:lnTo>
                  <a:pt x="1437" y="323"/>
                </a:lnTo>
                <a:lnTo>
                  <a:pt x="1437" y="325"/>
                </a:lnTo>
                <a:lnTo>
                  <a:pt x="1437" y="325"/>
                </a:lnTo>
                <a:lnTo>
                  <a:pt x="1439" y="325"/>
                </a:lnTo>
                <a:lnTo>
                  <a:pt x="1444" y="327"/>
                </a:lnTo>
                <a:lnTo>
                  <a:pt x="1446" y="327"/>
                </a:lnTo>
                <a:lnTo>
                  <a:pt x="1446" y="329"/>
                </a:lnTo>
                <a:lnTo>
                  <a:pt x="1448" y="331"/>
                </a:lnTo>
                <a:lnTo>
                  <a:pt x="1448" y="333"/>
                </a:lnTo>
                <a:lnTo>
                  <a:pt x="1450" y="336"/>
                </a:lnTo>
                <a:lnTo>
                  <a:pt x="1450" y="338"/>
                </a:lnTo>
                <a:lnTo>
                  <a:pt x="1452" y="338"/>
                </a:lnTo>
                <a:lnTo>
                  <a:pt x="1456" y="340"/>
                </a:lnTo>
                <a:lnTo>
                  <a:pt x="1458" y="340"/>
                </a:lnTo>
                <a:lnTo>
                  <a:pt x="1460" y="340"/>
                </a:lnTo>
                <a:lnTo>
                  <a:pt x="1469" y="338"/>
                </a:lnTo>
                <a:lnTo>
                  <a:pt x="1473" y="336"/>
                </a:lnTo>
                <a:lnTo>
                  <a:pt x="1479" y="336"/>
                </a:lnTo>
                <a:lnTo>
                  <a:pt x="1492" y="338"/>
                </a:lnTo>
                <a:lnTo>
                  <a:pt x="1500" y="338"/>
                </a:lnTo>
                <a:lnTo>
                  <a:pt x="1504" y="338"/>
                </a:lnTo>
                <a:lnTo>
                  <a:pt x="1504" y="336"/>
                </a:lnTo>
                <a:lnTo>
                  <a:pt x="1504" y="336"/>
                </a:lnTo>
                <a:lnTo>
                  <a:pt x="1502" y="333"/>
                </a:lnTo>
                <a:lnTo>
                  <a:pt x="1502" y="333"/>
                </a:lnTo>
                <a:lnTo>
                  <a:pt x="1502" y="331"/>
                </a:lnTo>
                <a:lnTo>
                  <a:pt x="1502" y="331"/>
                </a:lnTo>
                <a:close/>
                <a:moveTo>
                  <a:pt x="1217" y="204"/>
                </a:moveTo>
                <a:lnTo>
                  <a:pt x="1240" y="204"/>
                </a:lnTo>
                <a:lnTo>
                  <a:pt x="1249" y="206"/>
                </a:lnTo>
                <a:lnTo>
                  <a:pt x="1249" y="204"/>
                </a:lnTo>
                <a:lnTo>
                  <a:pt x="1253" y="204"/>
                </a:lnTo>
                <a:lnTo>
                  <a:pt x="1253" y="204"/>
                </a:lnTo>
                <a:lnTo>
                  <a:pt x="1255" y="199"/>
                </a:lnTo>
                <a:lnTo>
                  <a:pt x="1259" y="199"/>
                </a:lnTo>
                <a:lnTo>
                  <a:pt x="1257" y="197"/>
                </a:lnTo>
                <a:lnTo>
                  <a:pt x="1255" y="195"/>
                </a:lnTo>
                <a:lnTo>
                  <a:pt x="1253" y="195"/>
                </a:lnTo>
                <a:lnTo>
                  <a:pt x="1253" y="195"/>
                </a:lnTo>
                <a:lnTo>
                  <a:pt x="1247" y="195"/>
                </a:lnTo>
                <a:lnTo>
                  <a:pt x="1236" y="195"/>
                </a:lnTo>
                <a:lnTo>
                  <a:pt x="1232" y="195"/>
                </a:lnTo>
                <a:lnTo>
                  <a:pt x="1228" y="195"/>
                </a:lnTo>
                <a:lnTo>
                  <a:pt x="1224" y="195"/>
                </a:lnTo>
                <a:lnTo>
                  <a:pt x="1222" y="195"/>
                </a:lnTo>
                <a:lnTo>
                  <a:pt x="1215" y="197"/>
                </a:lnTo>
                <a:lnTo>
                  <a:pt x="1213" y="197"/>
                </a:lnTo>
                <a:lnTo>
                  <a:pt x="1213" y="197"/>
                </a:lnTo>
                <a:lnTo>
                  <a:pt x="1213" y="199"/>
                </a:lnTo>
                <a:lnTo>
                  <a:pt x="1213" y="199"/>
                </a:lnTo>
                <a:lnTo>
                  <a:pt x="1215" y="204"/>
                </a:lnTo>
                <a:lnTo>
                  <a:pt x="1217" y="204"/>
                </a:lnTo>
                <a:close/>
                <a:moveTo>
                  <a:pt x="1305" y="289"/>
                </a:moveTo>
                <a:lnTo>
                  <a:pt x="1310" y="289"/>
                </a:lnTo>
                <a:lnTo>
                  <a:pt x="1312" y="289"/>
                </a:lnTo>
                <a:lnTo>
                  <a:pt x="1314" y="287"/>
                </a:lnTo>
                <a:lnTo>
                  <a:pt x="1316" y="287"/>
                </a:lnTo>
                <a:lnTo>
                  <a:pt x="1316" y="287"/>
                </a:lnTo>
                <a:lnTo>
                  <a:pt x="1316" y="285"/>
                </a:lnTo>
                <a:lnTo>
                  <a:pt x="1316" y="285"/>
                </a:lnTo>
                <a:lnTo>
                  <a:pt x="1316" y="285"/>
                </a:lnTo>
                <a:lnTo>
                  <a:pt x="1316" y="285"/>
                </a:lnTo>
                <a:lnTo>
                  <a:pt x="1318" y="285"/>
                </a:lnTo>
                <a:lnTo>
                  <a:pt x="1318" y="283"/>
                </a:lnTo>
                <a:lnTo>
                  <a:pt x="1318" y="283"/>
                </a:lnTo>
                <a:lnTo>
                  <a:pt x="1320" y="283"/>
                </a:lnTo>
                <a:lnTo>
                  <a:pt x="1320" y="283"/>
                </a:lnTo>
                <a:lnTo>
                  <a:pt x="1320" y="285"/>
                </a:lnTo>
                <a:lnTo>
                  <a:pt x="1320" y="285"/>
                </a:lnTo>
                <a:lnTo>
                  <a:pt x="1322" y="285"/>
                </a:lnTo>
                <a:lnTo>
                  <a:pt x="1322" y="283"/>
                </a:lnTo>
                <a:lnTo>
                  <a:pt x="1324" y="281"/>
                </a:lnTo>
                <a:lnTo>
                  <a:pt x="1326" y="283"/>
                </a:lnTo>
                <a:lnTo>
                  <a:pt x="1326" y="283"/>
                </a:lnTo>
                <a:lnTo>
                  <a:pt x="1328" y="283"/>
                </a:lnTo>
                <a:lnTo>
                  <a:pt x="1328" y="285"/>
                </a:lnTo>
                <a:lnTo>
                  <a:pt x="1326" y="287"/>
                </a:lnTo>
                <a:lnTo>
                  <a:pt x="1324" y="289"/>
                </a:lnTo>
                <a:lnTo>
                  <a:pt x="1324" y="289"/>
                </a:lnTo>
                <a:lnTo>
                  <a:pt x="1324" y="289"/>
                </a:lnTo>
                <a:lnTo>
                  <a:pt x="1326" y="292"/>
                </a:lnTo>
                <a:lnTo>
                  <a:pt x="1326" y="292"/>
                </a:lnTo>
                <a:lnTo>
                  <a:pt x="1333" y="292"/>
                </a:lnTo>
                <a:lnTo>
                  <a:pt x="1339" y="292"/>
                </a:lnTo>
                <a:lnTo>
                  <a:pt x="1343" y="292"/>
                </a:lnTo>
                <a:lnTo>
                  <a:pt x="1347" y="292"/>
                </a:lnTo>
                <a:lnTo>
                  <a:pt x="1351" y="292"/>
                </a:lnTo>
                <a:lnTo>
                  <a:pt x="1351" y="292"/>
                </a:lnTo>
                <a:lnTo>
                  <a:pt x="1351" y="289"/>
                </a:lnTo>
                <a:lnTo>
                  <a:pt x="1351" y="289"/>
                </a:lnTo>
                <a:lnTo>
                  <a:pt x="1358" y="292"/>
                </a:lnTo>
                <a:lnTo>
                  <a:pt x="1358" y="289"/>
                </a:lnTo>
                <a:lnTo>
                  <a:pt x="1360" y="289"/>
                </a:lnTo>
                <a:lnTo>
                  <a:pt x="1362" y="292"/>
                </a:lnTo>
                <a:lnTo>
                  <a:pt x="1364" y="292"/>
                </a:lnTo>
                <a:lnTo>
                  <a:pt x="1368" y="292"/>
                </a:lnTo>
                <a:lnTo>
                  <a:pt x="1368" y="289"/>
                </a:lnTo>
                <a:lnTo>
                  <a:pt x="1368" y="289"/>
                </a:lnTo>
                <a:lnTo>
                  <a:pt x="1370" y="289"/>
                </a:lnTo>
                <a:lnTo>
                  <a:pt x="1370" y="289"/>
                </a:lnTo>
                <a:lnTo>
                  <a:pt x="1370" y="289"/>
                </a:lnTo>
                <a:lnTo>
                  <a:pt x="1372" y="292"/>
                </a:lnTo>
                <a:lnTo>
                  <a:pt x="1375" y="292"/>
                </a:lnTo>
                <a:lnTo>
                  <a:pt x="1375" y="292"/>
                </a:lnTo>
                <a:lnTo>
                  <a:pt x="1375" y="289"/>
                </a:lnTo>
                <a:lnTo>
                  <a:pt x="1377" y="289"/>
                </a:lnTo>
                <a:lnTo>
                  <a:pt x="1377" y="289"/>
                </a:lnTo>
                <a:lnTo>
                  <a:pt x="1379" y="289"/>
                </a:lnTo>
                <a:lnTo>
                  <a:pt x="1381" y="292"/>
                </a:lnTo>
                <a:lnTo>
                  <a:pt x="1385" y="292"/>
                </a:lnTo>
                <a:lnTo>
                  <a:pt x="1387" y="292"/>
                </a:lnTo>
                <a:lnTo>
                  <a:pt x="1393" y="289"/>
                </a:lnTo>
                <a:lnTo>
                  <a:pt x="1395" y="289"/>
                </a:lnTo>
                <a:lnTo>
                  <a:pt x="1398" y="289"/>
                </a:lnTo>
                <a:lnTo>
                  <a:pt x="1400" y="287"/>
                </a:lnTo>
                <a:lnTo>
                  <a:pt x="1400" y="287"/>
                </a:lnTo>
                <a:lnTo>
                  <a:pt x="1400" y="283"/>
                </a:lnTo>
                <a:lnTo>
                  <a:pt x="1400" y="283"/>
                </a:lnTo>
                <a:lnTo>
                  <a:pt x="1398" y="281"/>
                </a:lnTo>
                <a:lnTo>
                  <a:pt x="1398" y="281"/>
                </a:lnTo>
                <a:lnTo>
                  <a:pt x="1398" y="281"/>
                </a:lnTo>
                <a:lnTo>
                  <a:pt x="1398" y="281"/>
                </a:lnTo>
                <a:lnTo>
                  <a:pt x="1400" y="281"/>
                </a:lnTo>
                <a:lnTo>
                  <a:pt x="1402" y="283"/>
                </a:lnTo>
                <a:lnTo>
                  <a:pt x="1404" y="283"/>
                </a:lnTo>
                <a:lnTo>
                  <a:pt x="1404" y="283"/>
                </a:lnTo>
                <a:lnTo>
                  <a:pt x="1404" y="283"/>
                </a:lnTo>
                <a:lnTo>
                  <a:pt x="1404" y="285"/>
                </a:lnTo>
                <a:lnTo>
                  <a:pt x="1404" y="285"/>
                </a:lnTo>
                <a:lnTo>
                  <a:pt x="1404" y="287"/>
                </a:lnTo>
                <a:lnTo>
                  <a:pt x="1406" y="289"/>
                </a:lnTo>
                <a:lnTo>
                  <a:pt x="1406" y="289"/>
                </a:lnTo>
                <a:lnTo>
                  <a:pt x="1410" y="292"/>
                </a:lnTo>
                <a:lnTo>
                  <a:pt x="1410" y="292"/>
                </a:lnTo>
                <a:lnTo>
                  <a:pt x="1414" y="292"/>
                </a:lnTo>
                <a:lnTo>
                  <a:pt x="1419" y="292"/>
                </a:lnTo>
                <a:lnTo>
                  <a:pt x="1421" y="292"/>
                </a:lnTo>
                <a:lnTo>
                  <a:pt x="1423" y="292"/>
                </a:lnTo>
                <a:lnTo>
                  <a:pt x="1425" y="292"/>
                </a:lnTo>
                <a:lnTo>
                  <a:pt x="1429" y="289"/>
                </a:lnTo>
                <a:lnTo>
                  <a:pt x="1431" y="289"/>
                </a:lnTo>
                <a:lnTo>
                  <a:pt x="1444" y="289"/>
                </a:lnTo>
                <a:lnTo>
                  <a:pt x="1446" y="289"/>
                </a:lnTo>
                <a:lnTo>
                  <a:pt x="1446" y="287"/>
                </a:lnTo>
                <a:lnTo>
                  <a:pt x="1446" y="285"/>
                </a:lnTo>
                <a:lnTo>
                  <a:pt x="1446" y="285"/>
                </a:lnTo>
                <a:lnTo>
                  <a:pt x="1446" y="283"/>
                </a:lnTo>
                <a:lnTo>
                  <a:pt x="1446" y="283"/>
                </a:lnTo>
                <a:lnTo>
                  <a:pt x="1446" y="283"/>
                </a:lnTo>
                <a:lnTo>
                  <a:pt x="1444" y="281"/>
                </a:lnTo>
                <a:lnTo>
                  <a:pt x="1444" y="279"/>
                </a:lnTo>
                <a:lnTo>
                  <a:pt x="1444" y="279"/>
                </a:lnTo>
                <a:lnTo>
                  <a:pt x="1446" y="281"/>
                </a:lnTo>
                <a:lnTo>
                  <a:pt x="1450" y="281"/>
                </a:lnTo>
                <a:lnTo>
                  <a:pt x="1456" y="281"/>
                </a:lnTo>
                <a:lnTo>
                  <a:pt x="1458" y="279"/>
                </a:lnTo>
                <a:lnTo>
                  <a:pt x="1456" y="279"/>
                </a:lnTo>
                <a:lnTo>
                  <a:pt x="1456" y="277"/>
                </a:lnTo>
                <a:lnTo>
                  <a:pt x="1454" y="277"/>
                </a:lnTo>
                <a:lnTo>
                  <a:pt x="1452" y="277"/>
                </a:lnTo>
                <a:lnTo>
                  <a:pt x="1448" y="277"/>
                </a:lnTo>
                <a:lnTo>
                  <a:pt x="1446" y="277"/>
                </a:lnTo>
                <a:lnTo>
                  <a:pt x="1446" y="277"/>
                </a:lnTo>
                <a:lnTo>
                  <a:pt x="1444" y="277"/>
                </a:lnTo>
                <a:lnTo>
                  <a:pt x="1444" y="275"/>
                </a:lnTo>
                <a:lnTo>
                  <a:pt x="1450" y="275"/>
                </a:lnTo>
                <a:lnTo>
                  <a:pt x="1454" y="271"/>
                </a:lnTo>
                <a:lnTo>
                  <a:pt x="1456" y="271"/>
                </a:lnTo>
                <a:lnTo>
                  <a:pt x="1456" y="269"/>
                </a:lnTo>
                <a:lnTo>
                  <a:pt x="1454" y="266"/>
                </a:lnTo>
                <a:lnTo>
                  <a:pt x="1454" y="264"/>
                </a:lnTo>
                <a:lnTo>
                  <a:pt x="1452" y="264"/>
                </a:lnTo>
                <a:lnTo>
                  <a:pt x="1448" y="264"/>
                </a:lnTo>
                <a:lnTo>
                  <a:pt x="1446" y="264"/>
                </a:lnTo>
                <a:lnTo>
                  <a:pt x="1444" y="262"/>
                </a:lnTo>
                <a:lnTo>
                  <a:pt x="1448" y="262"/>
                </a:lnTo>
                <a:lnTo>
                  <a:pt x="1448" y="260"/>
                </a:lnTo>
                <a:lnTo>
                  <a:pt x="1446" y="260"/>
                </a:lnTo>
                <a:lnTo>
                  <a:pt x="1444" y="258"/>
                </a:lnTo>
                <a:lnTo>
                  <a:pt x="1442" y="258"/>
                </a:lnTo>
                <a:lnTo>
                  <a:pt x="1433" y="258"/>
                </a:lnTo>
                <a:lnTo>
                  <a:pt x="1433" y="258"/>
                </a:lnTo>
                <a:lnTo>
                  <a:pt x="1431" y="258"/>
                </a:lnTo>
                <a:lnTo>
                  <a:pt x="1431" y="258"/>
                </a:lnTo>
                <a:lnTo>
                  <a:pt x="1431" y="256"/>
                </a:lnTo>
                <a:lnTo>
                  <a:pt x="1431" y="256"/>
                </a:lnTo>
                <a:lnTo>
                  <a:pt x="1425" y="254"/>
                </a:lnTo>
                <a:lnTo>
                  <a:pt x="1419" y="254"/>
                </a:lnTo>
                <a:lnTo>
                  <a:pt x="1414" y="254"/>
                </a:lnTo>
                <a:lnTo>
                  <a:pt x="1412" y="254"/>
                </a:lnTo>
                <a:lnTo>
                  <a:pt x="1404" y="256"/>
                </a:lnTo>
                <a:lnTo>
                  <a:pt x="1402" y="256"/>
                </a:lnTo>
                <a:lnTo>
                  <a:pt x="1395" y="254"/>
                </a:lnTo>
                <a:lnTo>
                  <a:pt x="1391" y="254"/>
                </a:lnTo>
                <a:lnTo>
                  <a:pt x="1391" y="254"/>
                </a:lnTo>
                <a:lnTo>
                  <a:pt x="1389" y="256"/>
                </a:lnTo>
                <a:lnTo>
                  <a:pt x="1383" y="258"/>
                </a:lnTo>
                <a:lnTo>
                  <a:pt x="1381" y="258"/>
                </a:lnTo>
                <a:lnTo>
                  <a:pt x="1377" y="258"/>
                </a:lnTo>
                <a:lnTo>
                  <a:pt x="1370" y="260"/>
                </a:lnTo>
                <a:lnTo>
                  <a:pt x="1368" y="260"/>
                </a:lnTo>
                <a:lnTo>
                  <a:pt x="1362" y="262"/>
                </a:lnTo>
                <a:lnTo>
                  <a:pt x="1360" y="262"/>
                </a:lnTo>
                <a:lnTo>
                  <a:pt x="1364" y="264"/>
                </a:lnTo>
                <a:lnTo>
                  <a:pt x="1362" y="266"/>
                </a:lnTo>
                <a:lnTo>
                  <a:pt x="1358" y="266"/>
                </a:lnTo>
                <a:lnTo>
                  <a:pt x="1356" y="264"/>
                </a:lnTo>
                <a:lnTo>
                  <a:pt x="1354" y="264"/>
                </a:lnTo>
                <a:lnTo>
                  <a:pt x="1349" y="262"/>
                </a:lnTo>
                <a:lnTo>
                  <a:pt x="1343" y="260"/>
                </a:lnTo>
                <a:lnTo>
                  <a:pt x="1341" y="260"/>
                </a:lnTo>
                <a:lnTo>
                  <a:pt x="1339" y="262"/>
                </a:lnTo>
                <a:lnTo>
                  <a:pt x="1339" y="262"/>
                </a:lnTo>
                <a:lnTo>
                  <a:pt x="1339" y="262"/>
                </a:lnTo>
                <a:lnTo>
                  <a:pt x="1337" y="260"/>
                </a:lnTo>
                <a:lnTo>
                  <a:pt x="1331" y="262"/>
                </a:lnTo>
                <a:lnTo>
                  <a:pt x="1324" y="258"/>
                </a:lnTo>
                <a:lnTo>
                  <a:pt x="1324" y="258"/>
                </a:lnTo>
                <a:lnTo>
                  <a:pt x="1322" y="258"/>
                </a:lnTo>
                <a:lnTo>
                  <a:pt x="1322" y="258"/>
                </a:lnTo>
                <a:lnTo>
                  <a:pt x="1320" y="260"/>
                </a:lnTo>
                <a:lnTo>
                  <a:pt x="1320" y="260"/>
                </a:lnTo>
                <a:lnTo>
                  <a:pt x="1320" y="262"/>
                </a:lnTo>
                <a:lnTo>
                  <a:pt x="1322" y="262"/>
                </a:lnTo>
                <a:lnTo>
                  <a:pt x="1320" y="264"/>
                </a:lnTo>
                <a:lnTo>
                  <a:pt x="1320" y="264"/>
                </a:lnTo>
                <a:lnTo>
                  <a:pt x="1320" y="264"/>
                </a:lnTo>
                <a:lnTo>
                  <a:pt x="1314" y="260"/>
                </a:lnTo>
                <a:lnTo>
                  <a:pt x="1314" y="260"/>
                </a:lnTo>
                <a:lnTo>
                  <a:pt x="1310" y="260"/>
                </a:lnTo>
                <a:lnTo>
                  <a:pt x="1310" y="260"/>
                </a:lnTo>
                <a:lnTo>
                  <a:pt x="1314" y="258"/>
                </a:lnTo>
                <a:lnTo>
                  <a:pt x="1314" y="258"/>
                </a:lnTo>
                <a:lnTo>
                  <a:pt x="1316" y="256"/>
                </a:lnTo>
                <a:lnTo>
                  <a:pt x="1316" y="256"/>
                </a:lnTo>
                <a:lnTo>
                  <a:pt x="1314" y="254"/>
                </a:lnTo>
                <a:lnTo>
                  <a:pt x="1312" y="252"/>
                </a:lnTo>
                <a:lnTo>
                  <a:pt x="1310" y="252"/>
                </a:lnTo>
                <a:lnTo>
                  <a:pt x="1307" y="252"/>
                </a:lnTo>
                <a:lnTo>
                  <a:pt x="1307" y="250"/>
                </a:lnTo>
                <a:lnTo>
                  <a:pt x="1305" y="250"/>
                </a:lnTo>
                <a:lnTo>
                  <a:pt x="1303" y="250"/>
                </a:lnTo>
                <a:lnTo>
                  <a:pt x="1301" y="248"/>
                </a:lnTo>
                <a:lnTo>
                  <a:pt x="1301" y="248"/>
                </a:lnTo>
                <a:lnTo>
                  <a:pt x="1293" y="245"/>
                </a:lnTo>
                <a:lnTo>
                  <a:pt x="1293" y="245"/>
                </a:lnTo>
                <a:lnTo>
                  <a:pt x="1289" y="243"/>
                </a:lnTo>
                <a:lnTo>
                  <a:pt x="1284" y="243"/>
                </a:lnTo>
                <a:lnTo>
                  <a:pt x="1284" y="241"/>
                </a:lnTo>
                <a:lnTo>
                  <a:pt x="1287" y="241"/>
                </a:lnTo>
                <a:lnTo>
                  <a:pt x="1293" y="243"/>
                </a:lnTo>
                <a:lnTo>
                  <a:pt x="1299" y="243"/>
                </a:lnTo>
                <a:lnTo>
                  <a:pt x="1312" y="243"/>
                </a:lnTo>
                <a:lnTo>
                  <a:pt x="1314" y="241"/>
                </a:lnTo>
                <a:lnTo>
                  <a:pt x="1316" y="241"/>
                </a:lnTo>
                <a:lnTo>
                  <a:pt x="1316" y="241"/>
                </a:lnTo>
                <a:lnTo>
                  <a:pt x="1314" y="239"/>
                </a:lnTo>
                <a:lnTo>
                  <a:pt x="1291" y="235"/>
                </a:lnTo>
                <a:lnTo>
                  <a:pt x="1284" y="235"/>
                </a:lnTo>
                <a:lnTo>
                  <a:pt x="1282" y="235"/>
                </a:lnTo>
                <a:lnTo>
                  <a:pt x="1282" y="233"/>
                </a:lnTo>
                <a:lnTo>
                  <a:pt x="1284" y="233"/>
                </a:lnTo>
                <a:lnTo>
                  <a:pt x="1284" y="233"/>
                </a:lnTo>
                <a:lnTo>
                  <a:pt x="1287" y="233"/>
                </a:lnTo>
                <a:lnTo>
                  <a:pt x="1291" y="233"/>
                </a:lnTo>
                <a:lnTo>
                  <a:pt x="1295" y="235"/>
                </a:lnTo>
                <a:lnTo>
                  <a:pt x="1297" y="233"/>
                </a:lnTo>
                <a:lnTo>
                  <a:pt x="1295" y="233"/>
                </a:lnTo>
                <a:lnTo>
                  <a:pt x="1295" y="233"/>
                </a:lnTo>
                <a:lnTo>
                  <a:pt x="1293" y="231"/>
                </a:lnTo>
                <a:lnTo>
                  <a:pt x="1289" y="229"/>
                </a:lnTo>
                <a:lnTo>
                  <a:pt x="1284" y="229"/>
                </a:lnTo>
                <a:lnTo>
                  <a:pt x="1282" y="229"/>
                </a:lnTo>
                <a:lnTo>
                  <a:pt x="1278" y="229"/>
                </a:lnTo>
                <a:lnTo>
                  <a:pt x="1270" y="231"/>
                </a:lnTo>
                <a:lnTo>
                  <a:pt x="1263" y="231"/>
                </a:lnTo>
                <a:lnTo>
                  <a:pt x="1261" y="231"/>
                </a:lnTo>
                <a:lnTo>
                  <a:pt x="1255" y="235"/>
                </a:lnTo>
                <a:lnTo>
                  <a:pt x="1253" y="235"/>
                </a:lnTo>
                <a:lnTo>
                  <a:pt x="1253" y="233"/>
                </a:lnTo>
                <a:lnTo>
                  <a:pt x="1255" y="233"/>
                </a:lnTo>
                <a:lnTo>
                  <a:pt x="1255" y="231"/>
                </a:lnTo>
                <a:lnTo>
                  <a:pt x="1257" y="229"/>
                </a:lnTo>
                <a:lnTo>
                  <a:pt x="1257" y="229"/>
                </a:lnTo>
                <a:lnTo>
                  <a:pt x="1257" y="229"/>
                </a:lnTo>
                <a:lnTo>
                  <a:pt x="1257" y="227"/>
                </a:lnTo>
                <a:lnTo>
                  <a:pt x="1257" y="227"/>
                </a:lnTo>
                <a:lnTo>
                  <a:pt x="1257" y="224"/>
                </a:lnTo>
                <a:lnTo>
                  <a:pt x="1257" y="224"/>
                </a:lnTo>
                <a:lnTo>
                  <a:pt x="1255" y="224"/>
                </a:lnTo>
                <a:lnTo>
                  <a:pt x="1251" y="222"/>
                </a:lnTo>
                <a:lnTo>
                  <a:pt x="1249" y="220"/>
                </a:lnTo>
                <a:lnTo>
                  <a:pt x="1247" y="220"/>
                </a:lnTo>
                <a:lnTo>
                  <a:pt x="1245" y="220"/>
                </a:lnTo>
                <a:lnTo>
                  <a:pt x="1243" y="220"/>
                </a:lnTo>
                <a:lnTo>
                  <a:pt x="1236" y="220"/>
                </a:lnTo>
                <a:lnTo>
                  <a:pt x="1230" y="218"/>
                </a:lnTo>
                <a:lnTo>
                  <a:pt x="1222" y="216"/>
                </a:lnTo>
                <a:lnTo>
                  <a:pt x="1219" y="216"/>
                </a:lnTo>
                <a:lnTo>
                  <a:pt x="1215" y="216"/>
                </a:lnTo>
                <a:lnTo>
                  <a:pt x="1211" y="218"/>
                </a:lnTo>
                <a:lnTo>
                  <a:pt x="1209" y="218"/>
                </a:lnTo>
                <a:lnTo>
                  <a:pt x="1207" y="218"/>
                </a:lnTo>
                <a:lnTo>
                  <a:pt x="1207" y="220"/>
                </a:lnTo>
                <a:lnTo>
                  <a:pt x="1205" y="220"/>
                </a:lnTo>
                <a:lnTo>
                  <a:pt x="1205" y="220"/>
                </a:lnTo>
                <a:lnTo>
                  <a:pt x="1205" y="222"/>
                </a:lnTo>
                <a:lnTo>
                  <a:pt x="1207" y="222"/>
                </a:lnTo>
                <a:lnTo>
                  <a:pt x="1211" y="224"/>
                </a:lnTo>
                <a:lnTo>
                  <a:pt x="1211" y="224"/>
                </a:lnTo>
                <a:lnTo>
                  <a:pt x="1211" y="224"/>
                </a:lnTo>
                <a:lnTo>
                  <a:pt x="1209" y="227"/>
                </a:lnTo>
                <a:lnTo>
                  <a:pt x="1207" y="224"/>
                </a:lnTo>
                <a:lnTo>
                  <a:pt x="1205" y="224"/>
                </a:lnTo>
                <a:lnTo>
                  <a:pt x="1205" y="224"/>
                </a:lnTo>
                <a:lnTo>
                  <a:pt x="1205" y="227"/>
                </a:lnTo>
                <a:lnTo>
                  <a:pt x="1205" y="227"/>
                </a:lnTo>
                <a:lnTo>
                  <a:pt x="1205" y="227"/>
                </a:lnTo>
                <a:lnTo>
                  <a:pt x="1207" y="227"/>
                </a:lnTo>
                <a:lnTo>
                  <a:pt x="1217" y="231"/>
                </a:lnTo>
                <a:lnTo>
                  <a:pt x="1219" y="231"/>
                </a:lnTo>
                <a:lnTo>
                  <a:pt x="1222" y="231"/>
                </a:lnTo>
                <a:lnTo>
                  <a:pt x="1222" y="231"/>
                </a:lnTo>
                <a:lnTo>
                  <a:pt x="1219" y="233"/>
                </a:lnTo>
                <a:lnTo>
                  <a:pt x="1217" y="233"/>
                </a:lnTo>
                <a:lnTo>
                  <a:pt x="1217" y="233"/>
                </a:lnTo>
                <a:lnTo>
                  <a:pt x="1217" y="235"/>
                </a:lnTo>
                <a:lnTo>
                  <a:pt x="1219" y="235"/>
                </a:lnTo>
                <a:lnTo>
                  <a:pt x="1226" y="237"/>
                </a:lnTo>
                <a:lnTo>
                  <a:pt x="1228" y="241"/>
                </a:lnTo>
                <a:lnTo>
                  <a:pt x="1232" y="241"/>
                </a:lnTo>
                <a:lnTo>
                  <a:pt x="1236" y="239"/>
                </a:lnTo>
                <a:lnTo>
                  <a:pt x="1238" y="239"/>
                </a:lnTo>
                <a:lnTo>
                  <a:pt x="1240" y="239"/>
                </a:lnTo>
                <a:lnTo>
                  <a:pt x="1249" y="241"/>
                </a:lnTo>
                <a:lnTo>
                  <a:pt x="1251" y="239"/>
                </a:lnTo>
                <a:lnTo>
                  <a:pt x="1251" y="239"/>
                </a:lnTo>
                <a:lnTo>
                  <a:pt x="1253" y="239"/>
                </a:lnTo>
                <a:lnTo>
                  <a:pt x="1255" y="237"/>
                </a:lnTo>
                <a:lnTo>
                  <a:pt x="1257" y="237"/>
                </a:lnTo>
                <a:lnTo>
                  <a:pt x="1259" y="237"/>
                </a:lnTo>
                <a:lnTo>
                  <a:pt x="1261" y="241"/>
                </a:lnTo>
                <a:lnTo>
                  <a:pt x="1266" y="245"/>
                </a:lnTo>
                <a:lnTo>
                  <a:pt x="1268" y="250"/>
                </a:lnTo>
                <a:lnTo>
                  <a:pt x="1270" y="252"/>
                </a:lnTo>
                <a:lnTo>
                  <a:pt x="1272" y="252"/>
                </a:lnTo>
                <a:lnTo>
                  <a:pt x="1272" y="254"/>
                </a:lnTo>
                <a:lnTo>
                  <a:pt x="1274" y="256"/>
                </a:lnTo>
                <a:lnTo>
                  <a:pt x="1274" y="258"/>
                </a:lnTo>
                <a:lnTo>
                  <a:pt x="1274" y="258"/>
                </a:lnTo>
                <a:lnTo>
                  <a:pt x="1274" y="260"/>
                </a:lnTo>
                <a:lnTo>
                  <a:pt x="1270" y="264"/>
                </a:lnTo>
                <a:lnTo>
                  <a:pt x="1270" y="266"/>
                </a:lnTo>
                <a:lnTo>
                  <a:pt x="1268" y="266"/>
                </a:lnTo>
                <a:lnTo>
                  <a:pt x="1268" y="266"/>
                </a:lnTo>
                <a:lnTo>
                  <a:pt x="1270" y="269"/>
                </a:lnTo>
                <a:lnTo>
                  <a:pt x="1270" y="271"/>
                </a:lnTo>
                <a:lnTo>
                  <a:pt x="1270" y="271"/>
                </a:lnTo>
                <a:lnTo>
                  <a:pt x="1272" y="273"/>
                </a:lnTo>
                <a:lnTo>
                  <a:pt x="1274" y="273"/>
                </a:lnTo>
                <a:lnTo>
                  <a:pt x="1274" y="275"/>
                </a:lnTo>
                <a:lnTo>
                  <a:pt x="1272" y="275"/>
                </a:lnTo>
                <a:lnTo>
                  <a:pt x="1272" y="275"/>
                </a:lnTo>
                <a:lnTo>
                  <a:pt x="1274" y="279"/>
                </a:lnTo>
                <a:lnTo>
                  <a:pt x="1276" y="283"/>
                </a:lnTo>
                <a:lnTo>
                  <a:pt x="1276" y="285"/>
                </a:lnTo>
                <a:lnTo>
                  <a:pt x="1280" y="285"/>
                </a:lnTo>
                <a:lnTo>
                  <a:pt x="1282" y="287"/>
                </a:lnTo>
                <a:lnTo>
                  <a:pt x="1282" y="287"/>
                </a:lnTo>
                <a:lnTo>
                  <a:pt x="1284" y="287"/>
                </a:lnTo>
                <a:lnTo>
                  <a:pt x="1287" y="287"/>
                </a:lnTo>
                <a:lnTo>
                  <a:pt x="1287" y="287"/>
                </a:lnTo>
                <a:lnTo>
                  <a:pt x="1287" y="285"/>
                </a:lnTo>
                <a:lnTo>
                  <a:pt x="1287" y="285"/>
                </a:lnTo>
                <a:lnTo>
                  <a:pt x="1291" y="283"/>
                </a:lnTo>
                <a:lnTo>
                  <a:pt x="1291" y="283"/>
                </a:lnTo>
                <a:lnTo>
                  <a:pt x="1291" y="285"/>
                </a:lnTo>
                <a:lnTo>
                  <a:pt x="1291" y="285"/>
                </a:lnTo>
                <a:lnTo>
                  <a:pt x="1293" y="285"/>
                </a:lnTo>
                <a:lnTo>
                  <a:pt x="1295" y="287"/>
                </a:lnTo>
                <a:lnTo>
                  <a:pt x="1299" y="287"/>
                </a:lnTo>
                <a:lnTo>
                  <a:pt x="1303" y="289"/>
                </a:lnTo>
                <a:lnTo>
                  <a:pt x="1305" y="289"/>
                </a:lnTo>
                <a:close/>
                <a:moveTo>
                  <a:pt x="1307" y="208"/>
                </a:moveTo>
                <a:lnTo>
                  <a:pt x="1307" y="206"/>
                </a:lnTo>
                <a:lnTo>
                  <a:pt x="1305" y="204"/>
                </a:lnTo>
                <a:lnTo>
                  <a:pt x="1301" y="199"/>
                </a:lnTo>
                <a:lnTo>
                  <a:pt x="1297" y="199"/>
                </a:lnTo>
                <a:lnTo>
                  <a:pt x="1295" y="199"/>
                </a:lnTo>
                <a:lnTo>
                  <a:pt x="1291" y="199"/>
                </a:lnTo>
                <a:lnTo>
                  <a:pt x="1289" y="199"/>
                </a:lnTo>
                <a:lnTo>
                  <a:pt x="1289" y="199"/>
                </a:lnTo>
                <a:lnTo>
                  <a:pt x="1287" y="199"/>
                </a:lnTo>
                <a:lnTo>
                  <a:pt x="1287" y="201"/>
                </a:lnTo>
                <a:lnTo>
                  <a:pt x="1287" y="204"/>
                </a:lnTo>
                <a:lnTo>
                  <a:pt x="1287" y="206"/>
                </a:lnTo>
                <a:lnTo>
                  <a:pt x="1287" y="206"/>
                </a:lnTo>
                <a:lnTo>
                  <a:pt x="1289" y="208"/>
                </a:lnTo>
                <a:lnTo>
                  <a:pt x="1301" y="212"/>
                </a:lnTo>
                <a:lnTo>
                  <a:pt x="1303" y="212"/>
                </a:lnTo>
                <a:lnTo>
                  <a:pt x="1305" y="210"/>
                </a:lnTo>
                <a:lnTo>
                  <a:pt x="1307" y="210"/>
                </a:lnTo>
                <a:lnTo>
                  <a:pt x="1307" y="210"/>
                </a:lnTo>
                <a:lnTo>
                  <a:pt x="1307" y="208"/>
                </a:lnTo>
                <a:lnTo>
                  <a:pt x="1307" y="208"/>
                </a:lnTo>
                <a:close/>
                <a:moveTo>
                  <a:pt x="1307" y="227"/>
                </a:moveTo>
                <a:lnTo>
                  <a:pt x="1307" y="227"/>
                </a:lnTo>
                <a:lnTo>
                  <a:pt x="1307" y="227"/>
                </a:lnTo>
                <a:lnTo>
                  <a:pt x="1307" y="224"/>
                </a:lnTo>
                <a:lnTo>
                  <a:pt x="1307" y="224"/>
                </a:lnTo>
                <a:lnTo>
                  <a:pt x="1305" y="222"/>
                </a:lnTo>
                <a:lnTo>
                  <a:pt x="1301" y="222"/>
                </a:lnTo>
                <a:lnTo>
                  <a:pt x="1297" y="224"/>
                </a:lnTo>
                <a:lnTo>
                  <a:pt x="1297" y="224"/>
                </a:lnTo>
                <a:lnTo>
                  <a:pt x="1295" y="227"/>
                </a:lnTo>
                <a:lnTo>
                  <a:pt x="1295" y="227"/>
                </a:lnTo>
                <a:lnTo>
                  <a:pt x="1297" y="229"/>
                </a:lnTo>
                <a:lnTo>
                  <a:pt x="1299" y="231"/>
                </a:lnTo>
                <a:lnTo>
                  <a:pt x="1301" y="233"/>
                </a:lnTo>
                <a:lnTo>
                  <a:pt x="1303" y="233"/>
                </a:lnTo>
                <a:lnTo>
                  <a:pt x="1303" y="233"/>
                </a:lnTo>
                <a:lnTo>
                  <a:pt x="1305" y="233"/>
                </a:lnTo>
                <a:lnTo>
                  <a:pt x="1307" y="233"/>
                </a:lnTo>
                <a:lnTo>
                  <a:pt x="1307" y="233"/>
                </a:lnTo>
                <a:lnTo>
                  <a:pt x="1307" y="233"/>
                </a:lnTo>
                <a:lnTo>
                  <a:pt x="1307" y="233"/>
                </a:lnTo>
                <a:lnTo>
                  <a:pt x="1307" y="231"/>
                </a:lnTo>
                <a:lnTo>
                  <a:pt x="1307" y="231"/>
                </a:lnTo>
                <a:lnTo>
                  <a:pt x="1307" y="229"/>
                </a:lnTo>
                <a:lnTo>
                  <a:pt x="1307" y="229"/>
                </a:lnTo>
                <a:lnTo>
                  <a:pt x="1307" y="227"/>
                </a:lnTo>
                <a:close/>
                <a:moveTo>
                  <a:pt x="832" y="243"/>
                </a:moveTo>
                <a:lnTo>
                  <a:pt x="832" y="243"/>
                </a:lnTo>
                <a:lnTo>
                  <a:pt x="832" y="243"/>
                </a:lnTo>
                <a:lnTo>
                  <a:pt x="832" y="243"/>
                </a:lnTo>
                <a:lnTo>
                  <a:pt x="832" y="245"/>
                </a:lnTo>
                <a:lnTo>
                  <a:pt x="832" y="245"/>
                </a:lnTo>
                <a:lnTo>
                  <a:pt x="832" y="245"/>
                </a:lnTo>
                <a:lnTo>
                  <a:pt x="832" y="248"/>
                </a:lnTo>
                <a:lnTo>
                  <a:pt x="832" y="248"/>
                </a:lnTo>
                <a:lnTo>
                  <a:pt x="832" y="248"/>
                </a:lnTo>
                <a:lnTo>
                  <a:pt x="832" y="250"/>
                </a:lnTo>
                <a:lnTo>
                  <a:pt x="832" y="250"/>
                </a:lnTo>
                <a:lnTo>
                  <a:pt x="834" y="250"/>
                </a:lnTo>
                <a:lnTo>
                  <a:pt x="836" y="250"/>
                </a:lnTo>
                <a:lnTo>
                  <a:pt x="840" y="248"/>
                </a:lnTo>
                <a:lnTo>
                  <a:pt x="842" y="248"/>
                </a:lnTo>
                <a:lnTo>
                  <a:pt x="844" y="248"/>
                </a:lnTo>
                <a:lnTo>
                  <a:pt x="849" y="250"/>
                </a:lnTo>
                <a:lnTo>
                  <a:pt x="851" y="250"/>
                </a:lnTo>
                <a:lnTo>
                  <a:pt x="851" y="250"/>
                </a:lnTo>
                <a:lnTo>
                  <a:pt x="855" y="248"/>
                </a:lnTo>
                <a:lnTo>
                  <a:pt x="857" y="243"/>
                </a:lnTo>
                <a:lnTo>
                  <a:pt x="857" y="243"/>
                </a:lnTo>
                <a:lnTo>
                  <a:pt x="857" y="243"/>
                </a:lnTo>
                <a:lnTo>
                  <a:pt x="859" y="243"/>
                </a:lnTo>
                <a:lnTo>
                  <a:pt x="859" y="243"/>
                </a:lnTo>
                <a:lnTo>
                  <a:pt x="859" y="248"/>
                </a:lnTo>
                <a:lnTo>
                  <a:pt x="861" y="248"/>
                </a:lnTo>
                <a:lnTo>
                  <a:pt x="861" y="250"/>
                </a:lnTo>
                <a:lnTo>
                  <a:pt x="863" y="252"/>
                </a:lnTo>
                <a:lnTo>
                  <a:pt x="863" y="254"/>
                </a:lnTo>
                <a:lnTo>
                  <a:pt x="863" y="254"/>
                </a:lnTo>
                <a:lnTo>
                  <a:pt x="867" y="252"/>
                </a:lnTo>
                <a:lnTo>
                  <a:pt x="870" y="252"/>
                </a:lnTo>
                <a:lnTo>
                  <a:pt x="874" y="250"/>
                </a:lnTo>
                <a:lnTo>
                  <a:pt x="874" y="250"/>
                </a:lnTo>
                <a:lnTo>
                  <a:pt x="876" y="250"/>
                </a:lnTo>
                <a:lnTo>
                  <a:pt x="876" y="250"/>
                </a:lnTo>
                <a:lnTo>
                  <a:pt x="876" y="248"/>
                </a:lnTo>
                <a:lnTo>
                  <a:pt x="876" y="248"/>
                </a:lnTo>
                <a:lnTo>
                  <a:pt x="876" y="248"/>
                </a:lnTo>
                <a:lnTo>
                  <a:pt x="874" y="245"/>
                </a:lnTo>
                <a:lnTo>
                  <a:pt x="874" y="245"/>
                </a:lnTo>
                <a:lnTo>
                  <a:pt x="874" y="243"/>
                </a:lnTo>
                <a:lnTo>
                  <a:pt x="874" y="243"/>
                </a:lnTo>
                <a:lnTo>
                  <a:pt x="874" y="241"/>
                </a:lnTo>
                <a:lnTo>
                  <a:pt x="874" y="239"/>
                </a:lnTo>
                <a:lnTo>
                  <a:pt x="876" y="239"/>
                </a:lnTo>
                <a:lnTo>
                  <a:pt x="876" y="239"/>
                </a:lnTo>
                <a:lnTo>
                  <a:pt x="876" y="239"/>
                </a:lnTo>
                <a:lnTo>
                  <a:pt x="878" y="239"/>
                </a:lnTo>
                <a:lnTo>
                  <a:pt x="878" y="241"/>
                </a:lnTo>
                <a:lnTo>
                  <a:pt x="880" y="243"/>
                </a:lnTo>
                <a:lnTo>
                  <a:pt x="882" y="245"/>
                </a:lnTo>
                <a:lnTo>
                  <a:pt x="882" y="245"/>
                </a:lnTo>
                <a:lnTo>
                  <a:pt x="884" y="243"/>
                </a:lnTo>
                <a:lnTo>
                  <a:pt x="884" y="243"/>
                </a:lnTo>
                <a:lnTo>
                  <a:pt x="886" y="241"/>
                </a:lnTo>
                <a:lnTo>
                  <a:pt x="886" y="239"/>
                </a:lnTo>
                <a:lnTo>
                  <a:pt x="888" y="239"/>
                </a:lnTo>
                <a:lnTo>
                  <a:pt x="888" y="237"/>
                </a:lnTo>
                <a:lnTo>
                  <a:pt x="888" y="235"/>
                </a:lnTo>
                <a:lnTo>
                  <a:pt x="886" y="235"/>
                </a:lnTo>
                <a:lnTo>
                  <a:pt x="886" y="233"/>
                </a:lnTo>
                <a:lnTo>
                  <a:pt x="886" y="233"/>
                </a:lnTo>
                <a:lnTo>
                  <a:pt x="888" y="233"/>
                </a:lnTo>
                <a:lnTo>
                  <a:pt x="891" y="233"/>
                </a:lnTo>
                <a:lnTo>
                  <a:pt x="891" y="233"/>
                </a:lnTo>
                <a:lnTo>
                  <a:pt x="893" y="231"/>
                </a:lnTo>
                <a:lnTo>
                  <a:pt x="893" y="229"/>
                </a:lnTo>
                <a:lnTo>
                  <a:pt x="893" y="227"/>
                </a:lnTo>
                <a:lnTo>
                  <a:pt x="895" y="227"/>
                </a:lnTo>
                <a:lnTo>
                  <a:pt x="895" y="227"/>
                </a:lnTo>
                <a:lnTo>
                  <a:pt x="897" y="224"/>
                </a:lnTo>
                <a:lnTo>
                  <a:pt x="901" y="224"/>
                </a:lnTo>
                <a:lnTo>
                  <a:pt x="901" y="224"/>
                </a:lnTo>
                <a:lnTo>
                  <a:pt x="901" y="224"/>
                </a:lnTo>
                <a:lnTo>
                  <a:pt x="901" y="227"/>
                </a:lnTo>
                <a:lnTo>
                  <a:pt x="899" y="229"/>
                </a:lnTo>
                <a:lnTo>
                  <a:pt x="899" y="231"/>
                </a:lnTo>
                <a:lnTo>
                  <a:pt x="899" y="233"/>
                </a:lnTo>
                <a:lnTo>
                  <a:pt x="899" y="235"/>
                </a:lnTo>
                <a:lnTo>
                  <a:pt x="899" y="237"/>
                </a:lnTo>
                <a:lnTo>
                  <a:pt x="901" y="237"/>
                </a:lnTo>
                <a:lnTo>
                  <a:pt x="903" y="239"/>
                </a:lnTo>
                <a:lnTo>
                  <a:pt x="905" y="239"/>
                </a:lnTo>
                <a:lnTo>
                  <a:pt x="907" y="239"/>
                </a:lnTo>
                <a:lnTo>
                  <a:pt x="909" y="239"/>
                </a:lnTo>
                <a:lnTo>
                  <a:pt x="911" y="239"/>
                </a:lnTo>
                <a:lnTo>
                  <a:pt x="911" y="239"/>
                </a:lnTo>
                <a:lnTo>
                  <a:pt x="911" y="237"/>
                </a:lnTo>
                <a:lnTo>
                  <a:pt x="911" y="237"/>
                </a:lnTo>
                <a:lnTo>
                  <a:pt x="914" y="235"/>
                </a:lnTo>
                <a:lnTo>
                  <a:pt x="911" y="233"/>
                </a:lnTo>
                <a:lnTo>
                  <a:pt x="914" y="233"/>
                </a:lnTo>
                <a:lnTo>
                  <a:pt x="920" y="231"/>
                </a:lnTo>
                <a:lnTo>
                  <a:pt x="924" y="231"/>
                </a:lnTo>
                <a:lnTo>
                  <a:pt x="926" y="229"/>
                </a:lnTo>
                <a:lnTo>
                  <a:pt x="928" y="229"/>
                </a:lnTo>
                <a:lnTo>
                  <a:pt x="928" y="227"/>
                </a:lnTo>
                <a:lnTo>
                  <a:pt x="928" y="227"/>
                </a:lnTo>
                <a:lnTo>
                  <a:pt x="926" y="224"/>
                </a:lnTo>
                <a:lnTo>
                  <a:pt x="924" y="222"/>
                </a:lnTo>
                <a:lnTo>
                  <a:pt x="924" y="222"/>
                </a:lnTo>
                <a:lnTo>
                  <a:pt x="924" y="220"/>
                </a:lnTo>
                <a:lnTo>
                  <a:pt x="926" y="220"/>
                </a:lnTo>
                <a:lnTo>
                  <a:pt x="928" y="220"/>
                </a:lnTo>
                <a:lnTo>
                  <a:pt x="930" y="220"/>
                </a:lnTo>
                <a:lnTo>
                  <a:pt x="928" y="220"/>
                </a:lnTo>
                <a:lnTo>
                  <a:pt x="926" y="218"/>
                </a:lnTo>
                <a:lnTo>
                  <a:pt x="924" y="216"/>
                </a:lnTo>
                <a:lnTo>
                  <a:pt x="922" y="214"/>
                </a:lnTo>
                <a:lnTo>
                  <a:pt x="924" y="214"/>
                </a:lnTo>
                <a:lnTo>
                  <a:pt x="932" y="210"/>
                </a:lnTo>
                <a:lnTo>
                  <a:pt x="935" y="210"/>
                </a:lnTo>
                <a:lnTo>
                  <a:pt x="935" y="210"/>
                </a:lnTo>
                <a:lnTo>
                  <a:pt x="935" y="208"/>
                </a:lnTo>
                <a:lnTo>
                  <a:pt x="935" y="208"/>
                </a:lnTo>
                <a:lnTo>
                  <a:pt x="926" y="204"/>
                </a:lnTo>
                <a:lnTo>
                  <a:pt x="924" y="204"/>
                </a:lnTo>
                <a:lnTo>
                  <a:pt x="922" y="201"/>
                </a:lnTo>
                <a:lnTo>
                  <a:pt x="920" y="201"/>
                </a:lnTo>
                <a:lnTo>
                  <a:pt x="916" y="201"/>
                </a:lnTo>
                <a:lnTo>
                  <a:pt x="914" y="204"/>
                </a:lnTo>
                <a:lnTo>
                  <a:pt x="911" y="204"/>
                </a:lnTo>
                <a:lnTo>
                  <a:pt x="911" y="206"/>
                </a:lnTo>
                <a:lnTo>
                  <a:pt x="911" y="206"/>
                </a:lnTo>
                <a:lnTo>
                  <a:pt x="916" y="206"/>
                </a:lnTo>
                <a:lnTo>
                  <a:pt x="918" y="208"/>
                </a:lnTo>
                <a:lnTo>
                  <a:pt x="916" y="208"/>
                </a:lnTo>
                <a:lnTo>
                  <a:pt x="916" y="208"/>
                </a:lnTo>
                <a:lnTo>
                  <a:pt x="911" y="208"/>
                </a:lnTo>
                <a:lnTo>
                  <a:pt x="911" y="208"/>
                </a:lnTo>
                <a:lnTo>
                  <a:pt x="909" y="208"/>
                </a:lnTo>
                <a:lnTo>
                  <a:pt x="909" y="210"/>
                </a:lnTo>
                <a:lnTo>
                  <a:pt x="907" y="210"/>
                </a:lnTo>
                <a:lnTo>
                  <a:pt x="899" y="208"/>
                </a:lnTo>
                <a:lnTo>
                  <a:pt x="886" y="208"/>
                </a:lnTo>
                <a:lnTo>
                  <a:pt x="882" y="210"/>
                </a:lnTo>
                <a:lnTo>
                  <a:pt x="880" y="212"/>
                </a:lnTo>
                <a:lnTo>
                  <a:pt x="876" y="214"/>
                </a:lnTo>
                <a:lnTo>
                  <a:pt x="872" y="216"/>
                </a:lnTo>
                <a:lnTo>
                  <a:pt x="865" y="220"/>
                </a:lnTo>
                <a:lnTo>
                  <a:pt x="865" y="220"/>
                </a:lnTo>
                <a:lnTo>
                  <a:pt x="863" y="222"/>
                </a:lnTo>
                <a:lnTo>
                  <a:pt x="863" y="224"/>
                </a:lnTo>
                <a:lnTo>
                  <a:pt x="861" y="224"/>
                </a:lnTo>
                <a:lnTo>
                  <a:pt x="855" y="229"/>
                </a:lnTo>
                <a:lnTo>
                  <a:pt x="853" y="229"/>
                </a:lnTo>
                <a:lnTo>
                  <a:pt x="853" y="231"/>
                </a:lnTo>
                <a:lnTo>
                  <a:pt x="847" y="235"/>
                </a:lnTo>
                <a:lnTo>
                  <a:pt x="847" y="235"/>
                </a:lnTo>
                <a:lnTo>
                  <a:pt x="834" y="237"/>
                </a:lnTo>
                <a:lnTo>
                  <a:pt x="834" y="237"/>
                </a:lnTo>
                <a:lnTo>
                  <a:pt x="832" y="237"/>
                </a:lnTo>
                <a:lnTo>
                  <a:pt x="830" y="241"/>
                </a:lnTo>
                <a:lnTo>
                  <a:pt x="828" y="243"/>
                </a:lnTo>
                <a:lnTo>
                  <a:pt x="828" y="243"/>
                </a:lnTo>
                <a:lnTo>
                  <a:pt x="830" y="243"/>
                </a:lnTo>
                <a:lnTo>
                  <a:pt x="832" y="243"/>
                </a:lnTo>
                <a:close/>
                <a:moveTo>
                  <a:pt x="947" y="195"/>
                </a:moveTo>
                <a:lnTo>
                  <a:pt x="951" y="197"/>
                </a:lnTo>
                <a:lnTo>
                  <a:pt x="955" y="197"/>
                </a:lnTo>
                <a:lnTo>
                  <a:pt x="958" y="195"/>
                </a:lnTo>
                <a:lnTo>
                  <a:pt x="960" y="195"/>
                </a:lnTo>
                <a:lnTo>
                  <a:pt x="962" y="193"/>
                </a:lnTo>
                <a:lnTo>
                  <a:pt x="962" y="193"/>
                </a:lnTo>
                <a:lnTo>
                  <a:pt x="960" y="191"/>
                </a:lnTo>
                <a:lnTo>
                  <a:pt x="960" y="191"/>
                </a:lnTo>
                <a:lnTo>
                  <a:pt x="960" y="191"/>
                </a:lnTo>
                <a:lnTo>
                  <a:pt x="958" y="191"/>
                </a:lnTo>
                <a:lnTo>
                  <a:pt x="955" y="189"/>
                </a:lnTo>
                <a:lnTo>
                  <a:pt x="953" y="189"/>
                </a:lnTo>
                <a:lnTo>
                  <a:pt x="951" y="187"/>
                </a:lnTo>
                <a:lnTo>
                  <a:pt x="951" y="187"/>
                </a:lnTo>
                <a:lnTo>
                  <a:pt x="951" y="187"/>
                </a:lnTo>
                <a:lnTo>
                  <a:pt x="951" y="185"/>
                </a:lnTo>
                <a:lnTo>
                  <a:pt x="947" y="187"/>
                </a:lnTo>
                <a:lnTo>
                  <a:pt x="945" y="187"/>
                </a:lnTo>
                <a:lnTo>
                  <a:pt x="945" y="189"/>
                </a:lnTo>
                <a:lnTo>
                  <a:pt x="943" y="189"/>
                </a:lnTo>
                <a:lnTo>
                  <a:pt x="941" y="189"/>
                </a:lnTo>
                <a:lnTo>
                  <a:pt x="943" y="191"/>
                </a:lnTo>
                <a:lnTo>
                  <a:pt x="947" y="195"/>
                </a:lnTo>
                <a:close/>
                <a:moveTo>
                  <a:pt x="958" y="222"/>
                </a:moveTo>
                <a:lnTo>
                  <a:pt x="949" y="222"/>
                </a:lnTo>
                <a:lnTo>
                  <a:pt x="947" y="222"/>
                </a:lnTo>
                <a:lnTo>
                  <a:pt x="945" y="224"/>
                </a:lnTo>
                <a:lnTo>
                  <a:pt x="945" y="224"/>
                </a:lnTo>
                <a:lnTo>
                  <a:pt x="945" y="227"/>
                </a:lnTo>
                <a:lnTo>
                  <a:pt x="960" y="227"/>
                </a:lnTo>
                <a:lnTo>
                  <a:pt x="962" y="227"/>
                </a:lnTo>
                <a:lnTo>
                  <a:pt x="964" y="224"/>
                </a:lnTo>
                <a:lnTo>
                  <a:pt x="964" y="224"/>
                </a:lnTo>
                <a:lnTo>
                  <a:pt x="962" y="222"/>
                </a:lnTo>
                <a:lnTo>
                  <a:pt x="960" y="222"/>
                </a:lnTo>
                <a:lnTo>
                  <a:pt x="958" y="222"/>
                </a:lnTo>
                <a:close/>
                <a:moveTo>
                  <a:pt x="851" y="254"/>
                </a:moveTo>
                <a:lnTo>
                  <a:pt x="851" y="256"/>
                </a:lnTo>
                <a:lnTo>
                  <a:pt x="853" y="256"/>
                </a:lnTo>
                <a:lnTo>
                  <a:pt x="853" y="256"/>
                </a:lnTo>
                <a:lnTo>
                  <a:pt x="855" y="256"/>
                </a:lnTo>
                <a:lnTo>
                  <a:pt x="855" y="254"/>
                </a:lnTo>
                <a:lnTo>
                  <a:pt x="855" y="254"/>
                </a:lnTo>
                <a:lnTo>
                  <a:pt x="857" y="252"/>
                </a:lnTo>
                <a:lnTo>
                  <a:pt x="857" y="252"/>
                </a:lnTo>
                <a:lnTo>
                  <a:pt x="857" y="250"/>
                </a:lnTo>
                <a:lnTo>
                  <a:pt x="857" y="250"/>
                </a:lnTo>
                <a:lnTo>
                  <a:pt x="855" y="250"/>
                </a:lnTo>
                <a:lnTo>
                  <a:pt x="855" y="252"/>
                </a:lnTo>
                <a:lnTo>
                  <a:pt x="855" y="252"/>
                </a:lnTo>
                <a:lnTo>
                  <a:pt x="855" y="252"/>
                </a:lnTo>
                <a:lnTo>
                  <a:pt x="855" y="252"/>
                </a:lnTo>
                <a:lnTo>
                  <a:pt x="851" y="254"/>
                </a:lnTo>
                <a:close/>
                <a:moveTo>
                  <a:pt x="905" y="245"/>
                </a:moveTo>
                <a:lnTo>
                  <a:pt x="903" y="245"/>
                </a:lnTo>
                <a:lnTo>
                  <a:pt x="901" y="245"/>
                </a:lnTo>
                <a:lnTo>
                  <a:pt x="899" y="245"/>
                </a:lnTo>
                <a:lnTo>
                  <a:pt x="897" y="248"/>
                </a:lnTo>
                <a:lnTo>
                  <a:pt x="893" y="250"/>
                </a:lnTo>
                <a:lnTo>
                  <a:pt x="888" y="252"/>
                </a:lnTo>
                <a:lnTo>
                  <a:pt x="884" y="256"/>
                </a:lnTo>
                <a:lnTo>
                  <a:pt x="880" y="258"/>
                </a:lnTo>
                <a:lnTo>
                  <a:pt x="880" y="258"/>
                </a:lnTo>
                <a:lnTo>
                  <a:pt x="878" y="260"/>
                </a:lnTo>
                <a:lnTo>
                  <a:pt x="878" y="260"/>
                </a:lnTo>
                <a:lnTo>
                  <a:pt x="880" y="260"/>
                </a:lnTo>
                <a:lnTo>
                  <a:pt x="882" y="260"/>
                </a:lnTo>
                <a:lnTo>
                  <a:pt x="886" y="262"/>
                </a:lnTo>
                <a:lnTo>
                  <a:pt x="888" y="262"/>
                </a:lnTo>
                <a:lnTo>
                  <a:pt x="893" y="260"/>
                </a:lnTo>
                <a:lnTo>
                  <a:pt x="895" y="260"/>
                </a:lnTo>
                <a:lnTo>
                  <a:pt x="899" y="254"/>
                </a:lnTo>
                <a:lnTo>
                  <a:pt x="903" y="250"/>
                </a:lnTo>
                <a:lnTo>
                  <a:pt x="903" y="250"/>
                </a:lnTo>
                <a:lnTo>
                  <a:pt x="905" y="245"/>
                </a:lnTo>
                <a:lnTo>
                  <a:pt x="905" y="245"/>
                </a:lnTo>
                <a:close/>
                <a:moveTo>
                  <a:pt x="1219" y="289"/>
                </a:moveTo>
                <a:lnTo>
                  <a:pt x="1226" y="292"/>
                </a:lnTo>
                <a:lnTo>
                  <a:pt x="1226" y="292"/>
                </a:lnTo>
                <a:lnTo>
                  <a:pt x="1228" y="292"/>
                </a:lnTo>
                <a:lnTo>
                  <a:pt x="1228" y="292"/>
                </a:lnTo>
                <a:lnTo>
                  <a:pt x="1228" y="289"/>
                </a:lnTo>
                <a:lnTo>
                  <a:pt x="1226" y="289"/>
                </a:lnTo>
                <a:lnTo>
                  <a:pt x="1224" y="287"/>
                </a:lnTo>
                <a:lnTo>
                  <a:pt x="1222" y="287"/>
                </a:lnTo>
                <a:lnTo>
                  <a:pt x="1222" y="287"/>
                </a:lnTo>
                <a:lnTo>
                  <a:pt x="1219" y="289"/>
                </a:lnTo>
                <a:lnTo>
                  <a:pt x="1219" y="289"/>
                </a:lnTo>
                <a:lnTo>
                  <a:pt x="1219" y="289"/>
                </a:lnTo>
                <a:lnTo>
                  <a:pt x="1219" y="289"/>
                </a:lnTo>
                <a:close/>
                <a:moveTo>
                  <a:pt x="958" y="241"/>
                </a:moveTo>
                <a:lnTo>
                  <a:pt x="955" y="239"/>
                </a:lnTo>
                <a:lnTo>
                  <a:pt x="955" y="239"/>
                </a:lnTo>
                <a:lnTo>
                  <a:pt x="955" y="237"/>
                </a:lnTo>
                <a:lnTo>
                  <a:pt x="955" y="237"/>
                </a:lnTo>
                <a:lnTo>
                  <a:pt x="953" y="235"/>
                </a:lnTo>
                <a:lnTo>
                  <a:pt x="953" y="235"/>
                </a:lnTo>
                <a:lnTo>
                  <a:pt x="951" y="235"/>
                </a:lnTo>
                <a:lnTo>
                  <a:pt x="949" y="233"/>
                </a:lnTo>
                <a:lnTo>
                  <a:pt x="945" y="233"/>
                </a:lnTo>
                <a:lnTo>
                  <a:pt x="941" y="233"/>
                </a:lnTo>
                <a:lnTo>
                  <a:pt x="932" y="235"/>
                </a:lnTo>
                <a:lnTo>
                  <a:pt x="930" y="237"/>
                </a:lnTo>
                <a:lnTo>
                  <a:pt x="930" y="239"/>
                </a:lnTo>
                <a:lnTo>
                  <a:pt x="930" y="239"/>
                </a:lnTo>
                <a:lnTo>
                  <a:pt x="930" y="241"/>
                </a:lnTo>
                <a:lnTo>
                  <a:pt x="930" y="241"/>
                </a:lnTo>
                <a:lnTo>
                  <a:pt x="932" y="241"/>
                </a:lnTo>
                <a:lnTo>
                  <a:pt x="941" y="241"/>
                </a:lnTo>
                <a:lnTo>
                  <a:pt x="943" y="243"/>
                </a:lnTo>
                <a:lnTo>
                  <a:pt x="945" y="243"/>
                </a:lnTo>
                <a:lnTo>
                  <a:pt x="943" y="243"/>
                </a:lnTo>
                <a:lnTo>
                  <a:pt x="930" y="243"/>
                </a:lnTo>
                <a:lnTo>
                  <a:pt x="926" y="241"/>
                </a:lnTo>
                <a:lnTo>
                  <a:pt x="924" y="243"/>
                </a:lnTo>
                <a:lnTo>
                  <a:pt x="920" y="243"/>
                </a:lnTo>
                <a:lnTo>
                  <a:pt x="918" y="245"/>
                </a:lnTo>
                <a:lnTo>
                  <a:pt x="918" y="245"/>
                </a:lnTo>
                <a:lnTo>
                  <a:pt x="920" y="248"/>
                </a:lnTo>
                <a:lnTo>
                  <a:pt x="918" y="248"/>
                </a:lnTo>
                <a:lnTo>
                  <a:pt x="918" y="250"/>
                </a:lnTo>
                <a:lnTo>
                  <a:pt x="918" y="250"/>
                </a:lnTo>
                <a:lnTo>
                  <a:pt x="920" y="252"/>
                </a:lnTo>
                <a:lnTo>
                  <a:pt x="922" y="252"/>
                </a:lnTo>
                <a:lnTo>
                  <a:pt x="932" y="252"/>
                </a:lnTo>
                <a:lnTo>
                  <a:pt x="941" y="252"/>
                </a:lnTo>
                <a:lnTo>
                  <a:pt x="939" y="252"/>
                </a:lnTo>
                <a:lnTo>
                  <a:pt x="935" y="254"/>
                </a:lnTo>
                <a:lnTo>
                  <a:pt x="930" y="254"/>
                </a:lnTo>
                <a:lnTo>
                  <a:pt x="922" y="254"/>
                </a:lnTo>
                <a:lnTo>
                  <a:pt x="916" y="256"/>
                </a:lnTo>
                <a:lnTo>
                  <a:pt x="914" y="256"/>
                </a:lnTo>
                <a:lnTo>
                  <a:pt x="911" y="256"/>
                </a:lnTo>
                <a:lnTo>
                  <a:pt x="909" y="258"/>
                </a:lnTo>
                <a:lnTo>
                  <a:pt x="911" y="260"/>
                </a:lnTo>
                <a:lnTo>
                  <a:pt x="911" y="260"/>
                </a:lnTo>
                <a:lnTo>
                  <a:pt x="922" y="260"/>
                </a:lnTo>
                <a:lnTo>
                  <a:pt x="926" y="260"/>
                </a:lnTo>
                <a:lnTo>
                  <a:pt x="941" y="256"/>
                </a:lnTo>
                <a:lnTo>
                  <a:pt x="941" y="258"/>
                </a:lnTo>
                <a:lnTo>
                  <a:pt x="939" y="258"/>
                </a:lnTo>
                <a:lnTo>
                  <a:pt x="939" y="258"/>
                </a:lnTo>
                <a:lnTo>
                  <a:pt x="937" y="260"/>
                </a:lnTo>
                <a:lnTo>
                  <a:pt x="926" y="262"/>
                </a:lnTo>
                <a:lnTo>
                  <a:pt x="924" y="264"/>
                </a:lnTo>
                <a:lnTo>
                  <a:pt x="914" y="264"/>
                </a:lnTo>
                <a:lnTo>
                  <a:pt x="911" y="264"/>
                </a:lnTo>
                <a:lnTo>
                  <a:pt x="909" y="264"/>
                </a:lnTo>
                <a:lnTo>
                  <a:pt x="907" y="264"/>
                </a:lnTo>
                <a:lnTo>
                  <a:pt x="907" y="264"/>
                </a:lnTo>
                <a:lnTo>
                  <a:pt x="905" y="266"/>
                </a:lnTo>
                <a:lnTo>
                  <a:pt x="905" y="269"/>
                </a:lnTo>
                <a:lnTo>
                  <a:pt x="903" y="269"/>
                </a:lnTo>
                <a:lnTo>
                  <a:pt x="903" y="269"/>
                </a:lnTo>
                <a:lnTo>
                  <a:pt x="905" y="271"/>
                </a:lnTo>
                <a:lnTo>
                  <a:pt x="905" y="271"/>
                </a:lnTo>
                <a:lnTo>
                  <a:pt x="914" y="273"/>
                </a:lnTo>
                <a:lnTo>
                  <a:pt x="916" y="273"/>
                </a:lnTo>
                <a:lnTo>
                  <a:pt x="920" y="273"/>
                </a:lnTo>
                <a:lnTo>
                  <a:pt x="926" y="277"/>
                </a:lnTo>
                <a:lnTo>
                  <a:pt x="930" y="279"/>
                </a:lnTo>
                <a:lnTo>
                  <a:pt x="932" y="279"/>
                </a:lnTo>
                <a:lnTo>
                  <a:pt x="932" y="277"/>
                </a:lnTo>
                <a:lnTo>
                  <a:pt x="932" y="275"/>
                </a:lnTo>
                <a:lnTo>
                  <a:pt x="935" y="275"/>
                </a:lnTo>
                <a:lnTo>
                  <a:pt x="935" y="275"/>
                </a:lnTo>
                <a:lnTo>
                  <a:pt x="937" y="275"/>
                </a:lnTo>
                <a:lnTo>
                  <a:pt x="937" y="275"/>
                </a:lnTo>
                <a:lnTo>
                  <a:pt x="937" y="275"/>
                </a:lnTo>
                <a:lnTo>
                  <a:pt x="939" y="277"/>
                </a:lnTo>
                <a:lnTo>
                  <a:pt x="941" y="277"/>
                </a:lnTo>
                <a:lnTo>
                  <a:pt x="941" y="277"/>
                </a:lnTo>
                <a:lnTo>
                  <a:pt x="941" y="277"/>
                </a:lnTo>
                <a:lnTo>
                  <a:pt x="943" y="277"/>
                </a:lnTo>
                <a:lnTo>
                  <a:pt x="949" y="275"/>
                </a:lnTo>
                <a:lnTo>
                  <a:pt x="951" y="273"/>
                </a:lnTo>
                <a:lnTo>
                  <a:pt x="951" y="273"/>
                </a:lnTo>
                <a:lnTo>
                  <a:pt x="949" y="271"/>
                </a:lnTo>
                <a:lnTo>
                  <a:pt x="949" y="269"/>
                </a:lnTo>
                <a:lnTo>
                  <a:pt x="949" y="269"/>
                </a:lnTo>
                <a:lnTo>
                  <a:pt x="949" y="269"/>
                </a:lnTo>
                <a:lnTo>
                  <a:pt x="951" y="271"/>
                </a:lnTo>
                <a:lnTo>
                  <a:pt x="953" y="271"/>
                </a:lnTo>
                <a:lnTo>
                  <a:pt x="953" y="269"/>
                </a:lnTo>
                <a:lnTo>
                  <a:pt x="955" y="266"/>
                </a:lnTo>
                <a:lnTo>
                  <a:pt x="955" y="264"/>
                </a:lnTo>
                <a:lnTo>
                  <a:pt x="955" y="264"/>
                </a:lnTo>
                <a:lnTo>
                  <a:pt x="955" y="264"/>
                </a:lnTo>
                <a:lnTo>
                  <a:pt x="958" y="266"/>
                </a:lnTo>
                <a:lnTo>
                  <a:pt x="958" y="266"/>
                </a:lnTo>
                <a:lnTo>
                  <a:pt x="962" y="266"/>
                </a:lnTo>
                <a:lnTo>
                  <a:pt x="964" y="264"/>
                </a:lnTo>
                <a:lnTo>
                  <a:pt x="964" y="266"/>
                </a:lnTo>
                <a:lnTo>
                  <a:pt x="960" y="269"/>
                </a:lnTo>
                <a:lnTo>
                  <a:pt x="960" y="269"/>
                </a:lnTo>
                <a:lnTo>
                  <a:pt x="958" y="271"/>
                </a:lnTo>
                <a:lnTo>
                  <a:pt x="958" y="271"/>
                </a:lnTo>
                <a:lnTo>
                  <a:pt x="958" y="273"/>
                </a:lnTo>
                <a:lnTo>
                  <a:pt x="958" y="273"/>
                </a:lnTo>
                <a:lnTo>
                  <a:pt x="958" y="275"/>
                </a:lnTo>
                <a:lnTo>
                  <a:pt x="960" y="275"/>
                </a:lnTo>
                <a:lnTo>
                  <a:pt x="960" y="275"/>
                </a:lnTo>
                <a:lnTo>
                  <a:pt x="966" y="275"/>
                </a:lnTo>
                <a:lnTo>
                  <a:pt x="972" y="275"/>
                </a:lnTo>
                <a:lnTo>
                  <a:pt x="972" y="275"/>
                </a:lnTo>
                <a:lnTo>
                  <a:pt x="974" y="273"/>
                </a:lnTo>
                <a:lnTo>
                  <a:pt x="974" y="273"/>
                </a:lnTo>
                <a:lnTo>
                  <a:pt x="976" y="271"/>
                </a:lnTo>
                <a:lnTo>
                  <a:pt x="976" y="271"/>
                </a:lnTo>
                <a:lnTo>
                  <a:pt x="979" y="271"/>
                </a:lnTo>
                <a:lnTo>
                  <a:pt x="981" y="273"/>
                </a:lnTo>
                <a:lnTo>
                  <a:pt x="983" y="273"/>
                </a:lnTo>
                <a:lnTo>
                  <a:pt x="985" y="273"/>
                </a:lnTo>
                <a:lnTo>
                  <a:pt x="989" y="273"/>
                </a:lnTo>
                <a:lnTo>
                  <a:pt x="991" y="273"/>
                </a:lnTo>
                <a:lnTo>
                  <a:pt x="993" y="273"/>
                </a:lnTo>
                <a:lnTo>
                  <a:pt x="997" y="271"/>
                </a:lnTo>
                <a:lnTo>
                  <a:pt x="997" y="271"/>
                </a:lnTo>
                <a:lnTo>
                  <a:pt x="999" y="271"/>
                </a:lnTo>
                <a:lnTo>
                  <a:pt x="999" y="271"/>
                </a:lnTo>
                <a:lnTo>
                  <a:pt x="995" y="273"/>
                </a:lnTo>
                <a:lnTo>
                  <a:pt x="993" y="275"/>
                </a:lnTo>
                <a:lnTo>
                  <a:pt x="989" y="277"/>
                </a:lnTo>
                <a:lnTo>
                  <a:pt x="989" y="277"/>
                </a:lnTo>
                <a:lnTo>
                  <a:pt x="985" y="277"/>
                </a:lnTo>
                <a:lnTo>
                  <a:pt x="983" y="277"/>
                </a:lnTo>
                <a:lnTo>
                  <a:pt x="976" y="277"/>
                </a:lnTo>
                <a:lnTo>
                  <a:pt x="972" y="279"/>
                </a:lnTo>
                <a:lnTo>
                  <a:pt x="966" y="281"/>
                </a:lnTo>
                <a:lnTo>
                  <a:pt x="958" y="283"/>
                </a:lnTo>
                <a:lnTo>
                  <a:pt x="953" y="283"/>
                </a:lnTo>
                <a:lnTo>
                  <a:pt x="951" y="285"/>
                </a:lnTo>
                <a:lnTo>
                  <a:pt x="951" y="287"/>
                </a:lnTo>
                <a:lnTo>
                  <a:pt x="951" y="289"/>
                </a:lnTo>
                <a:lnTo>
                  <a:pt x="953" y="289"/>
                </a:lnTo>
                <a:lnTo>
                  <a:pt x="958" y="292"/>
                </a:lnTo>
                <a:lnTo>
                  <a:pt x="962" y="294"/>
                </a:lnTo>
                <a:lnTo>
                  <a:pt x="964" y="294"/>
                </a:lnTo>
                <a:lnTo>
                  <a:pt x="970" y="294"/>
                </a:lnTo>
                <a:lnTo>
                  <a:pt x="979" y="294"/>
                </a:lnTo>
                <a:lnTo>
                  <a:pt x="989" y="292"/>
                </a:lnTo>
                <a:lnTo>
                  <a:pt x="995" y="289"/>
                </a:lnTo>
                <a:lnTo>
                  <a:pt x="999" y="287"/>
                </a:lnTo>
                <a:lnTo>
                  <a:pt x="1004" y="285"/>
                </a:lnTo>
                <a:lnTo>
                  <a:pt x="1006" y="285"/>
                </a:lnTo>
                <a:lnTo>
                  <a:pt x="1006" y="283"/>
                </a:lnTo>
                <a:lnTo>
                  <a:pt x="1008" y="283"/>
                </a:lnTo>
                <a:lnTo>
                  <a:pt x="1012" y="281"/>
                </a:lnTo>
                <a:lnTo>
                  <a:pt x="1020" y="281"/>
                </a:lnTo>
                <a:lnTo>
                  <a:pt x="1029" y="277"/>
                </a:lnTo>
                <a:lnTo>
                  <a:pt x="1031" y="275"/>
                </a:lnTo>
                <a:lnTo>
                  <a:pt x="1033" y="277"/>
                </a:lnTo>
                <a:lnTo>
                  <a:pt x="1033" y="277"/>
                </a:lnTo>
                <a:lnTo>
                  <a:pt x="1033" y="277"/>
                </a:lnTo>
                <a:lnTo>
                  <a:pt x="1033" y="277"/>
                </a:lnTo>
                <a:lnTo>
                  <a:pt x="1035" y="279"/>
                </a:lnTo>
                <a:lnTo>
                  <a:pt x="1037" y="279"/>
                </a:lnTo>
                <a:lnTo>
                  <a:pt x="1037" y="279"/>
                </a:lnTo>
                <a:lnTo>
                  <a:pt x="1039" y="279"/>
                </a:lnTo>
                <a:lnTo>
                  <a:pt x="1043" y="277"/>
                </a:lnTo>
                <a:lnTo>
                  <a:pt x="1046" y="277"/>
                </a:lnTo>
                <a:lnTo>
                  <a:pt x="1052" y="279"/>
                </a:lnTo>
                <a:lnTo>
                  <a:pt x="1056" y="279"/>
                </a:lnTo>
                <a:lnTo>
                  <a:pt x="1056" y="279"/>
                </a:lnTo>
                <a:lnTo>
                  <a:pt x="1058" y="279"/>
                </a:lnTo>
                <a:lnTo>
                  <a:pt x="1064" y="277"/>
                </a:lnTo>
                <a:lnTo>
                  <a:pt x="1071" y="275"/>
                </a:lnTo>
                <a:lnTo>
                  <a:pt x="1073" y="273"/>
                </a:lnTo>
                <a:lnTo>
                  <a:pt x="1075" y="273"/>
                </a:lnTo>
                <a:lnTo>
                  <a:pt x="1077" y="264"/>
                </a:lnTo>
                <a:lnTo>
                  <a:pt x="1077" y="262"/>
                </a:lnTo>
                <a:lnTo>
                  <a:pt x="1079" y="258"/>
                </a:lnTo>
                <a:lnTo>
                  <a:pt x="1079" y="256"/>
                </a:lnTo>
                <a:lnTo>
                  <a:pt x="1079" y="256"/>
                </a:lnTo>
                <a:lnTo>
                  <a:pt x="1079" y="252"/>
                </a:lnTo>
                <a:lnTo>
                  <a:pt x="1077" y="250"/>
                </a:lnTo>
                <a:lnTo>
                  <a:pt x="1077" y="250"/>
                </a:lnTo>
                <a:lnTo>
                  <a:pt x="1077" y="250"/>
                </a:lnTo>
                <a:lnTo>
                  <a:pt x="1073" y="248"/>
                </a:lnTo>
                <a:lnTo>
                  <a:pt x="1067" y="245"/>
                </a:lnTo>
                <a:lnTo>
                  <a:pt x="1064" y="248"/>
                </a:lnTo>
                <a:lnTo>
                  <a:pt x="1062" y="248"/>
                </a:lnTo>
                <a:lnTo>
                  <a:pt x="1060" y="250"/>
                </a:lnTo>
                <a:lnTo>
                  <a:pt x="1060" y="250"/>
                </a:lnTo>
                <a:lnTo>
                  <a:pt x="1060" y="250"/>
                </a:lnTo>
                <a:lnTo>
                  <a:pt x="1060" y="252"/>
                </a:lnTo>
                <a:lnTo>
                  <a:pt x="1060" y="254"/>
                </a:lnTo>
                <a:lnTo>
                  <a:pt x="1062" y="254"/>
                </a:lnTo>
                <a:lnTo>
                  <a:pt x="1062" y="254"/>
                </a:lnTo>
                <a:lnTo>
                  <a:pt x="1058" y="254"/>
                </a:lnTo>
                <a:lnTo>
                  <a:pt x="1058" y="256"/>
                </a:lnTo>
                <a:lnTo>
                  <a:pt x="1058" y="258"/>
                </a:lnTo>
                <a:lnTo>
                  <a:pt x="1058" y="258"/>
                </a:lnTo>
                <a:lnTo>
                  <a:pt x="1058" y="254"/>
                </a:lnTo>
                <a:lnTo>
                  <a:pt x="1056" y="252"/>
                </a:lnTo>
                <a:lnTo>
                  <a:pt x="1056" y="252"/>
                </a:lnTo>
                <a:lnTo>
                  <a:pt x="1056" y="252"/>
                </a:lnTo>
                <a:lnTo>
                  <a:pt x="1054" y="252"/>
                </a:lnTo>
                <a:lnTo>
                  <a:pt x="1052" y="252"/>
                </a:lnTo>
                <a:lnTo>
                  <a:pt x="1050" y="252"/>
                </a:lnTo>
                <a:lnTo>
                  <a:pt x="1048" y="252"/>
                </a:lnTo>
                <a:lnTo>
                  <a:pt x="1043" y="254"/>
                </a:lnTo>
                <a:lnTo>
                  <a:pt x="1043" y="254"/>
                </a:lnTo>
                <a:lnTo>
                  <a:pt x="1043" y="254"/>
                </a:lnTo>
                <a:lnTo>
                  <a:pt x="1043" y="254"/>
                </a:lnTo>
                <a:lnTo>
                  <a:pt x="1048" y="250"/>
                </a:lnTo>
                <a:lnTo>
                  <a:pt x="1048" y="250"/>
                </a:lnTo>
                <a:lnTo>
                  <a:pt x="1048" y="250"/>
                </a:lnTo>
                <a:lnTo>
                  <a:pt x="1048" y="248"/>
                </a:lnTo>
                <a:lnTo>
                  <a:pt x="1046" y="248"/>
                </a:lnTo>
                <a:lnTo>
                  <a:pt x="1046" y="248"/>
                </a:lnTo>
                <a:lnTo>
                  <a:pt x="1043" y="245"/>
                </a:lnTo>
                <a:lnTo>
                  <a:pt x="1041" y="248"/>
                </a:lnTo>
                <a:lnTo>
                  <a:pt x="1039" y="248"/>
                </a:lnTo>
                <a:lnTo>
                  <a:pt x="1037" y="245"/>
                </a:lnTo>
                <a:lnTo>
                  <a:pt x="1037" y="245"/>
                </a:lnTo>
                <a:lnTo>
                  <a:pt x="1037" y="245"/>
                </a:lnTo>
                <a:lnTo>
                  <a:pt x="1039" y="243"/>
                </a:lnTo>
                <a:lnTo>
                  <a:pt x="1041" y="241"/>
                </a:lnTo>
                <a:lnTo>
                  <a:pt x="1041" y="241"/>
                </a:lnTo>
                <a:lnTo>
                  <a:pt x="1039" y="239"/>
                </a:lnTo>
                <a:lnTo>
                  <a:pt x="1037" y="237"/>
                </a:lnTo>
                <a:lnTo>
                  <a:pt x="1035" y="235"/>
                </a:lnTo>
                <a:lnTo>
                  <a:pt x="1035" y="235"/>
                </a:lnTo>
                <a:lnTo>
                  <a:pt x="1035" y="233"/>
                </a:lnTo>
                <a:lnTo>
                  <a:pt x="1035" y="233"/>
                </a:lnTo>
                <a:lnTo>
                  <a:pt x="1033" y="231"/>
                </a:lnTo>
                <a:lnTo>
                  <a:pt x="1033" y="231"/>
                </a:lnTo>
                <a:lnTo>
                  <a:pt x="1035" y="229"/>
                </a:lnTo>
                <a:lnTo>
                  <a:pt x="1035" y="229"/>
                </a:lnTo>
                <a:lnTo>
                  <a:pt x="1037" y="227"/>
                </a:lnTo>
                <a:lnTo>
                  <a:pt x="1037" y="227"/>
                </a:lnTo>
                <a:lnTo>
                  <a:pt x="1035" y="227"/>
                </a:lnTo>
                <a:lnTo>
                  <a:pt x="1035" y="227"/>
                </a:lnTo>
                <a:lnTo>
                  <a:pt x="1031" y="224"/>
                </a:lnTo>
                <a:lnTo>
                  <a:pt x="1027" y="224"/>
                </a:lnTo>
                <a:lnTo>
                  <a:pt x="1025" y="224"/>
                </a:lnTo>
                <a:lnTo>
                  <a:pt x="1025" y="227"/>
                </a:lnTo>
                <a:lnTo>
                  <a:pt x="1020" y="229"/>
                </a:lnTo>
                <a:lnTo>
                  <a:pt x="1016" y="233"/>
                </a:lnTo>
                <a:lnTo>
                  <a:pt x="1014" y="233"/>
                </a:lnTo>
                <a:lnTo>
                  <a:pt x="1010" y="235"/>
                </a:lnTo>
                <a:lnTo>
                  <a:pt x="1010" y="237"/>
                </a:lnTo>
                <a:lnTo>
                  <a:pt x="1010" y="237"/>
                </a:lnTo>
                <a:lnTo>
                  <a:pt x="1010" y="239"/>
                </a:lnTo>
                <a:lnTo>
                  <a:pt x="1010" y="239"/>
                </a:lnTo>
                <a:lnTo>
                  <a:pt x="1012" y="239"/>
                </a:lnTo>
                <a:lnTo>
                  <a:pt x="1016" y="241"/>
                </a:lnTo>
                <a:lnTo>
                  <a:pt x="1018" y="241"/>
                </a:lnTo>
                <a:lnTo>
                  <a:pt x="1023" y="243"/>
                </a:lnTo>
                <a:lnTo>
                  <a:pt x="1023" y="245"/>
                </a:lnTo>
                <a:lnTo>
                  <a:pt x="1023" y="245"/>
                </a:lnTo>
                <a:lnTo>
                  <a:pt x="1023" y="248"/>
                </a:lnTo>
                <a:lnTo>
                  <a:pt x="1023" y="248"/>
                </a:lnTo>
                <a:lnTo>
                  <a:pt x="1016" y="250"/>
                </a:lnTo>
                <a:lnTo>
                  <a:pt x="1016" y="252"/>
                </a:lnTo>
                <a:lnTo>
                  <a:pt x="1029" y="258"/>
                </a:lnTo>
                <a:lnTo>
                  <a:pt x="1029" y="258"/>
                </a:lnTo>
                <a:lnTo>
                  <a:pt x="1031" y="260"/>
                </a:lnTo>
                <a:lnTo>
                  <a:pt x="1031" y="260"/>
                </a:lnTo>
                <a:lnTo>
                  <a:pt x="1029" y="262"/>
                </a:lnTo>
                <a:lnTo>
                  <a:pt x="1029" y="262"/>
                </a:lnTo>
                <a:lnTo>
                  <a:pt x="1027" y="262"/>
                </a:lnTo>
                <a:lnTo>
                  <a:pt x="1008" y="262"/>
                </a:lnTo>
                <a:lnTo>
                  <a:pt x="1004" y="260"/>
                </a:lnTo>
                <a:lnTo>
                  <a:pt x="1002" y="262"/>
                </a:lnTo>
                <a:lnTo>
                  <a:pt x="999" y="262"/>
                </a:lnTo>
                <a:lnTo>
                  <a:pt x="997" y="260"/>
                </a:lnTo>
                <a:lnTo>
                  <a:pt x="995" y="260"/>
                </a:lnTo>
                <a:lnTo>
                  <a:pt x="993" y="258"/>
                </a:lnTo>
                <a:lnTo>
                  <a:pt x="993" y="256"/>
                </a:lnTo>
                <a:lnTo>
                  <a:pt x="993" y="254"/>
                </a:lnTo>
                <a:lnTo>
                  <a:pt x="991" y="254"/>
                </a:lnTo>
                <a:lnTo>
                  <a:pt x="989" y="254"/>
                </a:lnTo>
                <a:lnTo>
                  <a:pt x="987" y="254"/>
                </a:lnTo>
                <a:lnTo>
                  <a:pt x="985" y="254"/>
                </a:lnTo>
                <a:lnTo>
                  <a:pt x="985" y="252"/>
                </a:lnTo>
                <a:lnTo>
                  <a:pt x="985" y="252"/>
                </a:lnTo>
                <a:lnTo>
                  <a:pt x="987" y="252"/>
                </a:lnTo>
                <a:lnTo>
                  <a:pt x="987" y="250"/>
                </a:lnTo>
                <a:lnTo>
                  <a:pt x="981" y="245"/>
                </a:lnTo>
                <a:lnTo>
                  <a:pt x="974" y="241"/>
                </a:lnTo>
                <a:lnTo>
                  <a:pt x="970" y="241"/>
                </a:lnTo>
                <a:lnTo>
                  <a:pt x="968" y="241"/>
                </a:lnTo>
                <a:lnTo>
                  <a:pt x="966" y="241"/>
                </a:lnTo>
                <a:lnTo>
                  <a:pt x="960" y="241"/>
                </a:lnTo>
                <a:lnTo>
                  <a:pt x="958" y="241"/>
                </a:lnTo>
                <a:close/>
                <a:moveTo>
                  <a:pt x="1075" y="201"/>
                </a:moveTo>
                <a:lnTo>
                  <a:pt x="1075" y="201"/>
                </a:lnTo>
                <a:lnTo>
                  <a:pt x="1077" y="204"/>
                </a:lnTo>
                <a:lnTo>
                  <a:pt x="1079" y="208"/>
                </a:lnTo>
                <a:lnTo>
                  <a:pt x="1081" y="210"/>
                </a:lnTo>
                <a:lnTo>
                  <a:pt x="1083" y="212"/>
                </a:lnTo>
                <a:lnTo>
                  <a:pt x="1085" y="214"/>
                </a:lnTo>
                <a:lnTo>
                  <a:pt x="1092" y="214"/>
                </a:lnTo>
                <a:lnTo>
                  <a:pt x="1094" y="214"/>
                </a:lnTo>
                <a:lnTo>
                  <a:pt x="1094" y="214"/>
                </a:lnTo>
                <a:lnTo>
                  <a:pt x="1094" y="212"/>
                </a:lnTo>
                <a:lnTo>
                  <a:pt x="1094" y="210"/>
                </a:lnTo>
                <a:lnTo>
                  <a:pt x="1094" y="210"/>
                </a:lnTo>
                <a:lnTo>
                  <a:pt x="1094" y="208"/>
                </a:lnTo>
                <a:lnTo>
                  <a:pt x="1090" y="206"/>
                </a:lnTo>
                <a:lnTo>
                  <a:pt x="1087" y="206"/>
                </a:lnTo>
                <a:lnTo>
                  <a:pt x="1087" y="206"/>
                </a:lnTo>
                <a:lnTo>
                  <a:pt x="1087" y="204"/>
                </a:lnTo>
                <a:lnTo>
                  <a:pt x="1085" y="201"/>
                </a:lnTo>
                <a:lnTo>
                  <a:pt x="1083" y="199"/>
                </a:lnTo>
                <a:lnTo>
                  <a:pt x="1079" y="197"/>
                </a:lnTo>
                <a:lnTo>
                  <a:pt x="1077" y="195"/>
                </a:lnTo>
                <a:lnTo>
                  <a:pt x="1075" y="195"/>
                </a:lnTo>
                <a:lnTo>
                  <a:pt x="1071" y="195"/>
                </a:lnTo>
                <a:lnTo>
                  <a:pt x="1071" y="197"/>
                </a:lnTo>
                <a:lnTo>
                  <a:pt x="1073" y="199"/>
                </a:lnTo>
                <a:lnTo>
                  <a:pt x="1075" y="201"/>
                </a:lnTo>
                <a:close/>
                <a:moveTo>
                  <a:pt x="968" y="178"/>
                </a:moveTo>
                <a:lnTo>
                  <a:pt x="970" y="178"/>
                </a:lnTo>
                <a:lnTo>
                  <a:pt x="976" y="176"/>
                </a:lnTo>
                <a:lnTo>
                  <a:pt x="983" y="176"/>
                </a:lnTo>
                <a:lnTo>
                  <a:pt x="989" y="178"/>
                </a:lnTo>
                <a:lnTo>
                  <a:pt x="991" y="178"/>
                </a:lnTo>
                <a:lnTo>
                  <a:pt x="993" y="178"/>
                </a:lnTo>
                <a:lnTo>
                  <a:pt x="995" y="178"/>
                </a:lnTo>
                <a:lnTo>
                  <a:pt x="995" y="176"/>
                </a:lnTo>
                <a:lnTo>
                  <a:pt x="997" y="176"/>
                </a:lnTo>
                <a:lnTo>
                  <a:pt x="999" y="176"/>
                </a:lnTo>
                <a:lnTo>
                  <a:pt x="1002" y="178"/>
                </a:lnTo>
                <a:lnTo>
                  <a:pt x="1004" y="178"/>
                </a:lnTo>
                <a:lnTo>
                  <a:pt x="1008" y="178"/>
                </a:lnTo>
                <a:lnTo>
                  <a:pt x="1010" y="178"/>
                </a:lnTo>
                <a:lnTo>
                  <a:pt x="1014" y="178"/>
                </a:lnTo>
                <a:lnTo>
                  <a:pt x="1018" y="178"/>
                </a:lnTo>
                <a:lnTo>
                  <a:pt x="1023" y="178"/>
                </a:lnTo>
                <a:lnTo>
                  <a:pt x="1023" y="178"/>
                </a:lnTo>
                <a:lnTo>
                  <a:pt x="1023" y="176"/>
                </a:lnTo>
                <a:lnTo>
                  <a:pt x="1025" y="174"/>
                </a:lnTo>
                <a:lnTo>
                  <a:pt x="1025" y="174"/>
                </a:lnTo>
                <a:lnTo>
                  <a:pt x="1023" y="172"/>
                </a:lnTo>
                <a:lnTo>
                  <a:pt x="1023" y="170"/>
                </a:lnTo>
                <a:lnTo>
                  <a:pt x="1020" y="170"/>
                </a:lnTo>
                <a:lnTo>
                  <a:pt x="1020" y="170"/>
                </a:lnTo>
                <a:lnTo>
                  <a:pt x="1018" y="170"/>
                </a:lnTo>
                <a:lnTo>
                  <a:pt x="1016" y="168"/>
                </a:lnTo>
                <a:lnTo>
                  <a:pt x="1014" y="166"/>
                </a:lnTo>
                <a:lnTo>
                  <a:pt x="1012" y="166"/>
                </a:lnTo>
                <a:lnTo>
                  <a:pt x="1008" y="164"/>
                </a:lnTo>
                <a:lnTo>
                  <a:pt x="1006" y="164"/>
                </a:lnTo>
                <a:lnTo>
                  <a:pt x="1002" y="166"/>
                </a:lnTo>
                <a:lnTo>
                  <a:pt x="999" y="166"/>
                </a:lnTo>
                <a:lnTo>
                  <a:pt x="993" y="168"/>
                </a:lnTo>
                <a:lnTo>
                  <a:pt x="991" y="170"/>
                </a:lnTo>
                <a:lnTo>
                  <a:pt x="989" y="170"/>
                </a:lnTo>
                <a:lnTo>
                  <a:pt x="983" y="170"/>
                </a:lnTo>
                <a:lnTo>
                  <a:pt x="976" y="172"/>
                </a:lnTo>
                <a:lnTo>
                  <a:pt x="972" y="174"/>
                </a:lnTo>
                <a:lnTo>
                  <a:pt x="968" y="174"/>
                </a:lnTo>
                <a:lnTo>
                  <a:pt x="966" y="176"/>
                </a:lnTo>
                <a:lnTo>
                  <a:pt x="966" y="178"/>
                </a:lnTo>
                <a:lnTo>
                  <a:pt x="968" y="178"/>
                </a:lnTo>
                <a:lnTo>
                  <a:pt x="968" y="178"/>
                </a:lnTo>
                <a:close/>
                <a:moveTo>
                  <a:pt x="1079" y="155"/>
                </a:moveTo>
                <a:lnTo>
                  <a:pt x="1081" y="155"/>
                </a:lnTo>
                <a:lnTo>
                  <a:pt x="1087" y="155"/>
                </a:lnTo>
                <a:lnTo>
                  <a:pt x="1090" y="155"/>
                </a:lnTo>
                <a:lnTo>
                  <a:pt x="1090" y="157"/>
                </a:lnTo>
                <a:lnTo>
                  <a:pt x="1087" y="159"/>
                </a:lnTo>
                <a:lnTo>
                  <a:pt x="1087" y="162"/>
                </a:lnTo>
                <a:lnTo>
                  <a:pt x="1087" y="162"/>
                </a:lnTo>
                <a:lnTo>
                  <a:pt x="1087" y="162"/>
                </a:lnTo>
                <a:lnTo>
                  <a:pt x="1090" y="162"/>
                </a:lnTo>
                <a:lnTo>
                  <a:pt x="1090" y="162"/>
                </a:lnTo>
                <a:lnTo>
                  <a:pt x="1096" y="157"/>
                </a:lnTo>
                <a:lnTo>
                  <a:pt x="1098" y="157"/>
                </a:lnTo>
                <a:lnTo>
                  <a:pt x="1100" y="157"/>
                </a:lnTo>
                <a:lnTo>
                  <a:pt x="1100" y="157"/>
                </a:lnTo>
                <a:lnTo>
                  <a:pt x="1102" y="159"/>
                </a:lnTo>
                <a:lnTo>
                  <a:pt x="1102" y="159"/>
                </a:lnTo>
                <a:lnTo>
                  <a:pt x="1098" y="162"/>
                </a:lnTo>
                <a:lnTo>
                  <a:pt x="1098" y="164"/>
                </a:lnTo>
                <a:lnTo>
                  <a:pt x="1098" y="164"/>
                </a:lnTo>
                <a:lnTo>
                  <a:pt x="1100" y="164"/>
                </a:lnTo>
                <a:lnTo>
                  <a:pt x="1108" y="164"/>
                </a:lnTo>
                <a:lnTo>
                  <a:pt x="1111" y="164"/>
                </a:lnTo>
                <a:lnTo>
                  <a:pt x="1111" y="166"/>
                </a:lnTo>
                <a:lnTo>
                  <a:pt x="1106" y="166"/>
                </a:lnTo>
                <a:lnTo>
                  <a:pt x="1102" y="168"/>
                </a:lnTo>
                <a:lnTo>
                  <a:pt x="1100" y="168"/>
                </a:lnTo>
                <a:lnTo>
                  <a:pt x="1106" y="168"/>
                </a:lnTo>
                <a:lnTo>
                  <a:pt x="1108" y="170"/>
                </a:lnTo>
                <a:lnTo>
                  <a:pt x="1106" y="170"/>
                </a:lnTo>
                <a:lnTo>
                  <a:pt x="1104" y="172"/>
                </a:lnTo>
                <a:lnTo>
                  <a:pt x="1098" y="170"/>
                </a:lnTo>
                <a:lnTo>
                  <a:pt x="1090" y="170"/>
                </a:lnTo>
                <a:lnTo>
                  <a:pt x="1090" y="170"/>
                </a:lnTo>
                <a:lnTo>
                  <a:pt x="1087" y="170"/>
                </a:lnTo>
                <a:lnTo>
                  <a:pt x="1087" y="172"/>
                </a:lnTo>
                <a:lnTo>
                  <a:pt x="1087" y="174"/>
                </a:lnTo>
                <a:lnTo>
                  <a:pt x="1087" y="176"/>
                </a:lnTo>
                <a:lnTo>
                  <a:pt x="1090" y="176"/>
                </a:lnTo>
                <a:lnTo>
                  <a:pt x="1094" y="178"/>
                </a:lnTo>
                <a:lnTo>
                  <a:pt x="1096" y="180"/>
                </a:lnTo>
                <a:lnTo>
                  <a:pt x="1102" y="180"/>
                </a:lnTo>
                <a:lnTo>
                  <a:pt x="1106" y="178"/>
                </a:lnTo>
                <a:lnTo>
                  <a:pt x="1119" y="176"/>
                </a:lnTo>
                <a:lnTo>
                  <a:pt x="1119" y="178"/>
                </a:lnTo>
                <a:lnTo>
                  <a:pt x="1119" y="178"/>
                </a:lnTo>
                <a:lnTo>
                  <a:pt x="1119" y="178"/>
                </a:lnTo>
                <a:lnTo>
                  <a:pt x="1121" y="180"/>
                </a:lnTo>
                <a:lnTo>
                  <a:pt x="1121" y="180"/>
                </a:lnTo>
                <a:lnTo>
                  <a:pt x="1125" y="178"/>
                </a:lnTo>
                <a:lnTo>
                  <a:pt x="1129" y="178"/>
                </a:lnTo>
                <a:lnTo>
                  <a:pt x="1131" y="180"/>
                </a:lnTo>
                <a:lnTo>
                  <a:pt x="1140" y="183"/>
                </a:lnTo>
                <a:lnTo>
                  <a:pt x="1144" y="183"/>
                </a:lnTo>
                <a:lnTo>
                  <a:pt x="1146" y="185"/>
                </a:lnTo>
                <a:lnTo>
                  <a:pt x="1146" y="185"/>
                </a:lnTo>
                <a:lnTo>
                  <a:pt x="1148" y="185"/>
                </a:lnTo>
                <a:lnTo>
                  <a:pt x="1148" y="189"/>
                </a:lnTo>
                <a:lnTo>
                  <a:pt x="1148" y="189"/>
                </a:lnTo>
                <a:lnTo>
                  <a:pt x="1148" y="191"/>
                </a:lnTo>
                <a:lnTo>
                  <a:pt x="1150" y="191"/>
                </a:lnTo>
                <a:lnTo>
                  <a:pt x="1155" y="193"/>
                </a:lnTo>
                <a:lnTo>
                  <a:pt x="1159" y="195"/>
                </a:lnTo>
                <a:lnTo>
                  <a:pt x="1163" y="193"/>
                </a:lnTo>
                <a:lnTo>
                  <a:pt x="1169" y="193"/>
                </a:lnTo>
                <a:lnTo>
                  <a:pt x="1171" y="193"/>
                </a:lnTo>
                <a:lnTo>
                  <a:pt x="1171" y="191"/>
                </a:lnTo>
                <a:lnTo>
                  <a:pt x="1173" y="189"/>
                </a:lnTo>
                <a:lnTo>
                  <a:pt x="1173" y="189"/>
                </a:lnTo>
                <a:lnTo>
                  <a:pt x="1173" y="187"/>
                </a:lnTo>
                <a:lnTo>
                  <a:pt x="1173" y="185"/>
                </a:lnTo>
                <a:lnTo>
                  <a:pt x="1171" y="185"/>
                </a:lnTo>
                <a:lnTo>
                  <a:pt x="1165" y="178"/>
                </a:lnTo>
                <a:lnTo>
                  <a:pt x="1163" y="178"/>
                </a:lnTo>
                <a:lnTo>
                  <a:pt x="1163" y="178"/>
                </a:lnTo>
                <a:lnTo>
                  <a:pt x="1163" y="176"/>
                </a:lnTo>
                <a:lnTo>
                  <a:pt x="1163" y="176"/>
                </a:lnTo>
                <a:lnTo>
                  <a:pt x="1161" y="174"/>
                </a:lnTo>
                <a:lnTo>
                  <a:pt x="1161" y="174"/>
                </a:lnTo>
                <a:lnTo>
                  <a:pt x="1163" y="172"/>
                </a:lnTo>
                <a:lnTo>
                  <a:pt x="1165" y="170"/>
                </a:lnTo>
                <a:lnTo>
                  <a:pt x="1165" y="170"/>
                </a:lnTo>
                <a:lnTo>
                  <a:pt x="1165" y="170"/>
                </a:lnTo>
                <a:lnTo>
                  <a:pt x="1163" y="168"/>
                </a:lnTo>
                <a:lnTo>
                  <a:pt x="1159" y="166"/>
                </a:lnTo>
                <a:lnTo>
                  <a:pt x="1152" y="162"/>
                </a:lnTo>
                <a:lnTo>
                  <a:pt x="1146" y="164"/>
                </a:lnTo>
                <a:lnTo>
                  <a:pt x="1142" y="164"/>
                </a:lnTo>
                <a:lnTo>
                  <a:pt x="1142" y="162"/>
                </a:lnTo>
                <a:lnTo>
                  <a:pt x="1142" y="162"/>
                </a:lnTo>
                <a:lnTo>
                  <a:pt x="1144" y="159"/>
                </a:lnTo>
                <a:lnTo>
                  <a:pt x="1144" y="157"/>
                </a:lnTo>
                <a:lnTo>
                  <a:pt x="1144" y="157"/>
                </a:lnTo>
                <a:lnTo>
                  <a:pt x="1142" y="157"/>
                </a:lnTo>
                <a:lnTo>
                  <a:pt x="1140" y="157"/>
                </a:lnTo>
                <a:lnTo>
                  <a:pt x="1134" y="153"/>
                </a:lnTo>
                <a:lnTo>
                  <a:pt x="1131" y="153"/>
                </a:lnTo>
                <a:lnTo>
                  <a:pt x="1129" y="153"/>
                </a:lnTo>
                <a:lnTo>
                  <a:pt x="1127" y="155"/>
                </a:lnTo>
                <a:lnTo>
                  <a:pt x="1125" y="155"/>
                </a:lnTo>
                <a:lnTo>
                  <a:pt x="1123" y="157"/>
                </a:lnTo>
                <a:lnTo>
                  <a:pt x="1123" y="159"/>
                </a:lnTo>
                <a:lnTo>
                  <a:pt x="1123" y="159"/>
                </a:lnTo>
                <a:lnTo>
                  <a:pt x="1121" y="159"/>
                </a:lnTo>
                <a:lnTo>
                  <a:pt x="1121" y="159"/>
                </a:lnTo>
                <a:lnTo>
                  <a:pt x="1121" y="159"/>
                </a:lnTo>
                <a:lnTo>
                  <a:pt x="1121" y="157"/>
                </a:lnTo>
                <a:lnTo>
                  <a:pt x="1119" y="157"/>
                </a:lnTo>
                <a:lnTo>
                  <a:pt x="1121" y="157"/>
                </a:lnTo>
                <a:lnTo>
                  <a:pt x="1121" y="155"/>
                </a:lnTo>
                <a:lnTo>
                  <a:pt x="1121" y="155"/>
                </a:lnTo>
                <a:lnTo>
                  <a:pt x="1121" y="153"/>
                </a:lnTo>
                <a:lnTo>
                  <a:pt x="1121" y="153"/>
                </a:lnTo>
                <a:lnTo>
                  <a:pt x="1117" y="149"/>
                </a:lnTo>
                <a:lnTo>
                  <a:pt x="1113" y="147"/>
                </a:lnTo>
                <a:lnTo>
                  <a:pt x="1108" y="147"/>
                </a:lnTo>
                <a:lnTo>
                  <a:pt x="1106" y="145"/>
                </a:lnTo>
                <a:lnTo>
                  <a:pt x="1102" y="145"/>
                </a:lnTo>
                <a:lnTo>
                  <a:pt x="1090" y="147"/>
                </a:lnTo>
                <a:lnTo>
                  <a:pt x="1081" y="147"/>
                </a:lnTo>
                <a:lnTo>
                  <a:pt x="1081" y="147"/>
                </a:lnTo>
                <a:lnTo>
                  <a:pt x="1079" y="149"/>
                </a:lnTo>
                <a:lnTo>
                  <a:pt x="1079" y="151"/>
                </a:lnTo>
                <a:lnTo>
                  <a:pt x="1079" y="153"/>
                </a:lnTo>
                <a:lnTo>
                  <a:pt x="1079" y="155"/>
                </a:lnTo>
                <a:lnTo>
                  <a:pt x="1079" y="155"/>
                </a:lnTo>
                <a:close/>
                <a:moveTo>
                  <a:pt x="1196" y="292"/>
                </a:moveTo>
                <a:lnTo>
                  <a:pt x="1199" y="289"/>
                </a:lnTo>
                <a:lnTo>
                  <a:pt x="1199" y="289"/>
                </a:lnTo>
                <a:lnTo>
                  <a:pt x="1199" y="289"/>
                </a:lnTo>
                <a:lnTo>
                  <a:pt x="1196" y="287"/>
                </a:lnTo>
                <a:lnTo>
                  <a:pt x="1194" y="289"/>
                </a:lnTo>
                <a:lnTo>
                  <a:pt x="1192" y="292"/>
                </a:lnTo>
                <a:lnTo>
                  <a:pt x="1192" y="292"/>
                </a:lnTo>
                <a:lnTo>
                  <a:pt x="1192" y="292"/>
                </a:lnTo>
                <a:lnTo>
                  <a:pt x="1196" y="292"/>
                </a:lnTo>
                <a:close/>
                <a:moveTo>
                  <a:pt x="5016" y="2426"/>
                </a:moveTo>
                <a:lnTo>
                  <a:pt x="5014" y="2426"/>
                </a:lnTo>
                <a:lnTo>
                  <a:pt x="5014" y="2426"/>
                </a:lnTo>
                <a:lnTo>
                  <a:pt x="5014" y="2428"/>
                </a:lnTo>
                <a:lnTo>
                  <a:pt x="5012" y="2430"/>
                </a:lnTo>
                <a:lnTo>
                  <a:pt x="5012" y="2430"/>
                </a:lnTo>
                <a:lnTo>
                  <a:pt x="5012" y="2430"/>
                </a:lnTo>
                <a:lnTo>
                  <a:pt x="5012" y="2430"/>
                </a:lnTo>
                <a:lnTo>
                  <a:pt x="5012" y="2430"/>
                </a:lnTo>
                <a:lnTo>
                  <a:pt x="5014" y="2430"/>
                </a:lnTo>
                <a:lnTo>
                  <a:pt x="5014" y="2430"/>
                </a:lnTo>
                <a:lnTo>
                  <a:pt x="5016" y="2432"/>
                </a:lnTo>
                <a:lnTo>
                  <a:pt x="5016" y="2432"/>
                </a:lnTo>
                <a:lnTo>
                  <a:pt x="5016" y="2430"/>
                </a:lnTo>
                <a:lnTo>
                  <a:pt x="5016" y="2430"/>
                </a:lnTo>
                <a:lnTo>
                  <a:pt x="5016" y="2428"/>
                </a:lnTo>
                <a:lnTo>
                  <a:pt x="5016" y="2428"/>
                </a:lnTo>
                <a:lnTo>
                  <a:pt x="5016" y="2428"/>
                </a:lnTo>
                <a:lnTo>
                  <a:pt x="5016" y="2428"/>
                </a:lnTo>
                <a:lnTo>
                  <a:pt x="5016" y="2426"/>
                </a:lnTo>
                <a:lnTo>
                  <a:pt x="5016" y="2426"/>
                </a:lnTo>
                <a:lnTo>
                  <a:pt x="5016" y="2426"/>
                </a:lnTo>
                <a:lnTo>
                  <a:pt x="5016" y="2426"/>
                </a:lnTo>
                <a:close/>
                <a:moveTo>
                  <a:pt x="4993" y="671"/>
                </a:moveTo>
                <a:lnTo>
                  <a:pt x="4993" y="669"/>
                </a:lnTo>
                <a:lnTo>
                  <a:pt x="4993" y="665"/>
                </a:lnTo>
                <a:lnTo>
                  <a:pt x="4991" y="663"/>
                </a:lnTo>
                <a:lnTo>
                  <a:pt x="4991" y="663"/>
                </a:lnTo>
                <a:lnTo>
                  <a:pt x="4987" y="667"/>
                </a:lnTo>
                <a:lnTo>
                  <a:pt x="4981" y="667"/>
                </a:lnTo>
                <a:lnTo>
                  <a:pt x="4981" y="669"/>
                </a:lnTo>
                <a:lnTo>
                  <a:pt x="4981" y="669"/>
                </a:lnTo>
                <a:lnTo>
                  <a:pt x="4981" y="673"/>
                </a:lnTo>
                <a:lnTo>
                  <a:pt x="4978" y="675"/>
                </a:lnTo>
                <a:lnTo>
                  <a:pt x="4974" y="677"/>
                </a:lnTo>
                <a:lnTo>
                  <a:pt x="4976" y="677"/>
                </a:lnTo>
                <a:lnTo>
                  <a:pt x="4976" y="677"/>
                </a:lnTo>
                <a:lnTo>
                  <a:pt x="4976" y="679"/>
                </a:lnTo>
                <a:lnTo>
                  <a:pt x="4978" y="677"/>
                </a:lnTo>
                <a:lnTo>
                  <a:pt x="4983" y="673"/>
                </a:lnTo>
                <a:lnTo>
                  <a:pt x="4987" y="671"/>
                </a:lnTo>
                <a:lnTo>
                  <a:pt x="4993" y="671"/>
                </a:lnTo>
                <a:close/>
                <a:moveTo>
                  <a:pt x="5022" y="1799"/>
                </a:moveTo>
                <a:lnTo>
                  <a:pt x="5025" y="1799"/>
                </a:lnTo>
                <a:lnTo>
                  <a:pt x="5025" y="1799"/>
                </a:lnTo>
                <a:lnTo>
                  <a:pt x="5027" y="1799"/>
                </a:lnTo>
                <a:lnTo>
                  <a:pt x="5025" y="1799"/>
                </a:lnTo>
                <a:lnTo>
                  <a:pt x="5025" y="1799"/>
                </a:lnTo>
                <a:lnTo>
                  <a:pt x="5025" y="1799"/>
                </a:lnTo>
                <a:lnTo>
                  <a:pt x="5022" y="1799"/>
                </a:lnTo>
                <a:close/>
                <a:moveTo>
                  <a:pt x="5016" y="744"/>
                </a:moveTo>
                <a:lnTo>
                  <a:pt x="5012" y="742"/>
                </a:lnTo>
                <a:lnTo>
                  <a:pt x="5010" y="744"/>
                </a:lnTo>
                <a:lnTo>
                  <a:pt x="5010" y="744"/>
                </a:lnTo>
                <a:lnTo>
                  <a:pt x="5012" y="747"/>
                </a:lnTo>
                <a:lnTo>
                  <a:pt x="5014" y="747"/>
                </a:lnTo>
                <a:lnTo>
                  <a:pt x="5014" y="749"/>
                </a:lnTo>
                <a:lnTo>
                  <a:pt x="5014" y="749"/>
                </a:lnTo>
                <a:lnTo>
                  <a:pt x="5016" y="751"/>
                </a:lnTo>
                <a:lnTo>
                  <a:pt x="5018" y="753"/>
                </a:lnTo>
                <a:lnTo>
                  <a:pt x="5018" y="753"/>
                </a:lnTo>
                <a:lnTo>
                  <a:pt x="5018" y="753"/>
                </a:lnTo>
                <a:lnTo>
                  <a:pt x="5020" y="755"/>
                </a:lnTo>
                <a:lnTo>
                  <a:pt x="5022" y="757"/>
                </a:lnTo>
                <a:lnTo>
                  <a:pt x="5022" y="753"/>
                </a:lnTo>
                <a:lnTo>
                  <a:pt x="5020" y="753"/>
                </a:lnTo>
                <a:lnTo>
                  <a:pt x="5020" y="751"/>
                </a:lnTo>
                <a:lnTo>
                  <a:pt x="5018" y="751"/>
                </a:lnTo>
                <a:lnTo>
                  <a:pt x="5016" y="747"/>
                </a:lnTo>
                <a:lnTo>
                  <a:pt x="5016" y="744"/>
                </a:lnTo>
                <a:lnTo>
                  <a:pt x="5016" y="744"/>
                </a:lnTo>
                <a:lnTo>
                  <a:pt x="5016" y="744"/>
                </a:lnTo>
                <a:close/>
                <a:moveTo>
                  <a:pt x="5020" y="1956"/>
                </a:moveTo>
                <a:lnTo>
                  <a:pt x="5025" y="1958"/>
                </a:lnTo>
                <a:lnTo>
                  <a:pt x="5025" y="1958"/>
                </a:lnTo>
                <a:lnTo>
                  <a:pt x="5027" y="1958"/>
                </a:lnTo>
                <a:lnTo>
                  <a:pt x="5027" y="1956"/>
                </a:lnTo>
                <a:lnTo>
                  <a:pt x="5027" y="1956"/>
                </a:lnTo>
                <a:lnTo>
                  <a:pt x="5027" y="1954"/>
                </a:lnTo>
                <a:lnTo>
                  <a:pt x="5025" y="1952"/>
                </a:lnTo>
                <a:lnTo>
                  <a:pt x="5022" y="1952"/>
                </a:lnTo>
                <a:lnTo>
                  <a:pt x="5020" y="1950"/>
                </a:lnTo>
                <a:lnTo>
                  <a:pt x="5020" y="1948"/>
                </a:lnTo>
                <a:lnTo>
                  <a:pt x="5016" y="1946"/>
                </a:lnTo>
                <a:lnTo>
                  <a:pt x="5014" y="1944"/>
                </a:lnTo>
                <a:lnTo>
                  <a:pt x="5012" y="1944"/>
                </a:lnTo>
                <a:lnTo>
                  <a:pt x="5010" y="1944"/>
                </a:lnTo>
                <a:lnTo>
                  <a:pt x="5010" y="1941"/>
                </a:lnTo>
                <a:lnTo>
                  <a:pt x="5010" y="1941"/>
                </a:lnTo>
                <a:lnTo>
                  <a:pt x="5008" y="1941"/>
                </a:lnTo>
                <a:lnTo>
                  <a:pt x="5006" y="1939"/>
                </a:lnTo>
                <a:lnTo>
                  <a:pt x="5004" y="1937"/>
                </a:lnTo>
                <a:lnTo>
                  <a:pt x="5004" y="1937"/>
                </a:lnTo>
                <a:lnTo>
                  <a:pt x="5004" y="1937"/>
                </a:lnTo>
                <a:lnTo>
                  <a:pt x="5004" y="1935"/>
                </a:lnTo>
                <a:lnTo>
                  <a:pt x="5004" y="1935"/>
                </a:lnTo>
                <a:lnTo>
                  <a:pt x="5001" y="1935"/>
                </a:lnTo>
                <a:lnTo>
                  <a:pt x="5001" y="1933"/>
                </a:lnTo>
                <a:lnTo>
                  <a:pt x="4999" y="1933"/>
                </a:lnTo>
                <a:lnTo>
                  <a:pt x="4997" y="1933"/>
                </a:lnTo>
                <a:lnTo>
                  <a:pt x="4993" y="1927"/>
                </a:lnTo>
                <a:lnTo>
                  <a:pt x="4989" y="1927"/>
                </a:lnTo>
                <a:lnTo>
                  <a:pt x="4989" y="1927"/>
                </a:lnTo>
                <a:lnTo>
                  <a:pt x="4987" y="1925"/>
                </a:lnTo>
                <a:lnTo>
                  <a:pt x="4985" y="1925"/>
                </a:lnTo>
                <a:lnTo>
                  <a:pt x="4985" y="1925"/>
                </a:lnTo>
                <a:lnTo>
                  <a:pt x="4985" y="1925"/>
                </a:lnTo>
                <a:lnTo>
                  <a:pt x="4985" y="1927"/>
                </a:lnTo>
                <a:lnTo>
                  <a:pt x="4985" y="1927"/>
                </a:lnTo>
                <a:lnTo>
                  <a:pt x="4987" y="1927"/>
                </a:lnTo>
                <a:lnTo>
                  <a:pt x="4987" y="1929"/>
                </a:lnTo>
                <a:lnTo>
                  <a:pt x="4987" y="1929"/>
                </a:lnTo>
                <a:lnTo>
                  <a:pt x="4989" y="1931"/>
                </a:lnTo>
                <a:lnTo>
                  <a:pt x="4989" y="1933"/>
                </a:lnTo>
                <a:lnTo>
                  <a:pt x="4991" y="1935"/>
                </a:lnTo>
                <a:lnTo>
                  <a:pt x="4991" y="1935"/>
                </a:lnTo>
                <a:lnTo>
                  <a:pt x="4993" y="1937"/>
                </a:lnTo>
                <a:lnTo>
                  <a:pt x="4995" y="1939"/>
                </a:lnTo>
                <a:lnTo>
                  <a:pt x="4997" y="1941"/>
                </a:lnTo>
                <a:lnTo>
                  <a:pt x="4997" y="1941"/>
                </a:lnTo>
                <a:lnTo>
                  <a:pt x="5001" y="1946"/>
                </a:lnTo>
                <a:lnTo>
                  <a:pt x="5004" y="1946"/>
                </a:lnTo>
                <a:lnTo>
                  <a:pt x="5004" y="1946"/>
                </a:lnTo>
                <a:lnTo>
                  <a:pt x="5008" y="1948"/>
                </a:lnTo>
                <a:lnTo>
                  <a:pt x="5010" y="1948"/>
                </a:lnTo>
                <a:lnTo>
                  <a:pt x="5010" y="1950"/>
                </a:lnTo>
                <a:lnTo>
                  <a:pt x="5012" y="1950"/>
                </a:lnTo>
                <a:lnTo>
                  <a:pt x="5014" y="1952"/>
                </a:lnTo>
                <a:lnTo>
                  <a:pt x="5014" y="1952"/>
                </a:lnTo>
                <a:lnTo>
                  <a:pt x="5014" y="1952"/>
                </a:lnTo>
                <a:lnTo>
                  <a:pt x="5016" y="1954"/>
                </a:lnTo>
                <a:lnTo>
                  <a:pt x="5016" y="1954"/>
                </a:lnTo>
                <a:lnTo>
                  <a:pt x="5018" y="1954"/>
                </a:lnTo>
                <a:lnTo>
                  <a:pt x="5018" y="1956"/>
                </a:lnTo>
                <a:lnTo>
                  <a:pt x="5020" y="1956"/>
                </a:lnTo>
                <a:lnTo>
                  <a:pt x="5020" y="1956"/>
                </a:lnTo>
                <a:lnTo>
                  <a:pt x="5020" y="1956"/>
                </a:lnTo>
                <a:close/>
                <a:moveTo>
                  <a:pt x="4968" y="1554"/>
                </a:moveTo>
                <a:lnTo>
                  <a:pt x="4968" y="1556"/>
                </a:lnTo>
                <a:lnTo>
                  <a:pt x="4968" y="1556"/>
                </a:lnTo>
                <a:lnTo>
                  <a:pt x="4970" y="1556"/>
                </a:lnTo>
                <a:lnTo>
                  <a:pt x="4968" y="1554"/>
                </a:lnTo>
                <a:lnTo>
                  <a:pt x="4968" y="1554"/>
                </a:lnTo>
                <a:close/>
                <a:moveTo>
                  <a:pt x="4945" y="1770"/>
                </a:moveTo>
                <a:lnTo>
                  <a:pt x="4945" y="1770"/>
                </a:lnTo>
                <a:lnTo>
                  <a:pt x="4945" y="1767"/>
                </a:lnTo>
                <a:lnTo>
                  <a:pt x="4945" y="1765"/>
                </a:lnTo>
                <a:lnTo>
                  <a:pt x="4943" y="1763"/>
                </a:lnTo>
                <a:lnTo>
                  <a:pt x="4943" y="1763"/>
                </a:lnTo>
                <a:lnTo>
                  <a:pt x="4943" y="1761"/>
                </a:lnTo>
                <a:lnTo>
                  <a:pt x="4943" y="1759"/>
                </a:lnTo>
                <a:lnTo>
                  <a:pt x="4941" y="1759"/>
                </a:lnTo>
                <a:lnTo>
                  <a:pt x="4941" y="1759"/>
                </a:lnTo>
                <a:lnTo>
                  <a:pt x="4939" y="1757"/>
                </a:lnTo>
                <a:lnTo>
                  <a:pt x="4939" y="1757"/>
                </a:lnTo>
                <a:lnTo>
                  <a:pt x="4941" y="1755"/>
                </a:lnTo>
                <a:lnTo>
                  <a:pt x="4941" y="1755"/>
                </a:lnTo>
                <a:lnTo>
                  <a:pt x="4937" y="1751"/>
                </a:lnTo>
                <a:lnTo>
                  <a:pt x="4937" y="1751"/>
                </a:lnTo>
                <a:lnTo>
                  <a:pt x="4937" y="1751"/>
                </a:lnTo>
                <a:lnTo>
                  <a:pt x="4934" y="1751"/>
                </a:lnTo>
                <a:lnTo>
                  <a:pt x="4934" y="1751"/>
                </a:lnTo>
                <a:lnTo>
                  <a:pt x="4934" y="1751"/>
                </a:lnTo>
                <a:lnTo>
                  <a:pt x="4937" y="1755"/>
                </a:lnTo>
                <a:lnTo>
                  <a:pt x="4934" y="1755"/>
                </a:lnTo>
                <a:lnTo>
                  <a:pt x="4937" y="1759"/>
                </a:lnTo>
                <a:lnTo>
                  <a:pt x="4939" y="1763"/>
                </a:lnTo>
                <a:lnTo>
                  <a:pt x="4941" y="1765"/>
                </a:lnTo>
                <a:lnTo>
                  <a:pt x="4941" y="1765"/>
                </a:lnTo>
                <a:lnTo>
                  <a:pt x="4943" y="1765"/>
                </a:lnTo>
                <a:lnTo>
                  <a:pt x="4945" y="1770"/>
                </a:lnTo>
                <a:lnTo>
                  <a:pt x="4945" y="1770"/>
                </a:lnTo>
                <a:close/>
                <a:moveTo>
                  <a:pt x="4960" y="1786"/>
                </a:moveTo>
                <a:lnTo>
                  <a:pt x="4957" y="1782"/>
                </a:lnTo>
                <a:lnTo>
                  <a:pt x="4955" y="1782"/>
                </a:lnTo>
                <a:lnTo>
                  <a:pt x="4955" y="1782"/>
                </a:lnTo>
                <a:lnTo>
                  <a:pt x="4953" y="1782"/>
                </a:lnTo>
                <a:lnTo>
                  <a:pt x="4953" y="1782"/>
                </a:lnTo>
                <a:lnTo>
                  <a:pt x="4951" y="1780"/>
                </a:lnTo>
                <a:lnTo>
                  <a:pt x="4951" y="1780"/>
                </a:lnTo>
                <a:lnTo>
                  <a:pt x="4949" y="1780"/>
                </a:lnTo>
                <a:lnTo>
                  <a:pt x="4947" y="1778"/>
                </a:lnTo>
                <a:lnTo>
                  <a:pt x="4945" y="1778"/>
                </a:lnTo>
                <a:lnTo>
                  <a:pt x="4945" y="1778"/>
                </a:lnTo>
                <a:lnTo>
                  <a:pt x="4945" y="1780"/>
                </a:lnTo>
                <a:lnTo>
                  <a:pt x="4945" y="1780"/>
                </a:lnTo>
                <a:lnTo>
                  <a:pt x="4945" y="1780"/>
                </a:lnTo>
                <a:lnTo>
                  <a:pt x="4947" y="1780"/>
                </a:lnTo>
                <a:lnTo>
                  <a:pt x="4947" y="1782"/>
                </a:lnTo>
                <a:lnTo>
                  <a:pt x="4947" y="1782"/>
                </a:lnTo>
                <a:lnTo>
                  <a:pt x="4947" y="1784"/>
                </a:lnTo>
                <a:lnTo>
                  <a:pt x="4951" y="1786"/>
                </a:lnTo>
                <a:lnTo>
                  <a:pt x="4953" y="1786"/>
                </a:lnTo>
                <a:lnTo>
                  <a:pt x="4955" y="1786"/>
                </a:lnTo>
                <a:lnTo>
                  <a:pt x="4955" y="1786"/>
                </a:lnTo>
                <a:lnTo>
                  <a:pt x="4957" y="1786"/>
                </a:lnTo>
                <a:lnTo>
                  <a:pt x="4960" y="1786"/>
                </a:lnTo>
                <a:lnTo>
                  <a:pt x="4960" y="1786"/>
                </a:lnTo>
                <a:lnTo>
                  <a:pt x="4960" y="1786"/>
                </a:lnTo>
                <a:lnTo>
                  <a:pt x="4960" y="1786"/>
                </a:lnTo>
                <a:close/>
                <a:moveTo>
                  <a:pt x="4930" y="1763"/>
                </a:moveTo>
                <a:lnTo>
                  <a:pt x="4930" y="1763"/>
                </a:lnTo>
                <a:lnTo>
                  <a:pt x="4930" y="1763"/>
                </a:lnTo>
                <a:lnTo>
                  <a:pt x="4930" y="1763"/>
                </a:lnTo>
                <a:lnTo>
                  <a:pt x="4930" y="1763"/>
                </a:lnTo>
                <a:lnTo>
                  <a:pt x="4932" y="1763"/>
                </a:lnTo>
                <a:lnTo>
                  <a:pt x="4930" y="1761"/>
                </a:lnTo>
                <a:lnTo>
                  <a:pt x="4930" y="1761"/>
                </a:lnTo>
                <a:lnTo>
                  <a:pt x="4928" y="1761"/>
                </a:lnTo>
                <a:lnTo>
                  <a:pt x="4928" y="1761"/>
                </a:lnTo>
                <a:lnTo>
                  <a:pt x="4926" y="1761"/>
                </a:lnTo>
                <a:lnTo>
                  <a:pt x="4928" y="1761"/>
                </a:lnTo>
                <a:lnTo>
                  <a:pt x="4928" y="1761"/>
                </a:lnTo>
                <a:lnTo>
                  <a:pt x="4930" y="1763"/>
                </a:lnTo>
                <a:close/>
                <a:moveTo>
                  <a:pt x="4947" y="1770"/>
                </a:moveTo>
                <a:lnTo>
                  <a:pt x="4947" y="1772"/>
                </a:lnTo>
                <a:lnTo>
                  <a:pt x="4947" y="1772"/>
                </a:lnTo>
                <a:lnTo>
                  <a:pt x="4949" y="1772"/>
                </a:lnTo>
                <a:lnTo>
                  <a:pt x="4949" y="1772"/>
                </a:lnTo>
                <a:lnTo>
                  <a:pt x="4949" y="1770"/>
                </a:lnTo>
                <a:lnTo>
                  <a:pt x="4947" y="1765"/>
                </a:lnTo>
                <a:lnTo>
                  <a:pt x="4945" y="1765"/>
                </a:lnTo>
                <a:lnTo>
                  <a:pt x="4947" y="1767"/>
                </a:lnTo>
                <a:lnTo>
                  <a:pt x="4947" y="1767"/>
                </a:lnTo>
                <a:lnTo>
                  <a:pt x="4947" y="1770"/>
                </a:lnTo>
                <a:lnTo>
                  <a:pt x="4947" y="1770"/>
                </a:lnTo>
                <a:close/>
                <a:moveTo>
                  <a:pt x="5043" y="1847"/>
                </a:moveTo>
                <a:lnTo>
                  <a:pt x="5043" y="1847"/>
                </a:lnTo>
                <a:lnTo>
                  <a:pt x="5043" y="1849"/>
                </a:lnTo>
                <a:lnTo>
                  <a:pt x="5043" y="1853"/>
                </a:lnTo>
                <a:lnTo>
                  <a:pt x="5043" y="1853"/>
                </a:lnTo>
                <a:lnTo>
                  <a:pt x="5043" y="1853"/>
                </a:lnTo>
                <a:lnTo>
                  <a:pt x="5043" y="1851"/>
                </a:lnTo>
                <a:lnTo>
                  <a:pt x="5043" y="1847"/>
                </a:lnTo>
                <a:close/>
                <a:moveTo>
                  <a:pt x="5048" y="1889"/>
                </a:moveTo>
                <a:lnTo>
                  <a:pt x="5050" y="1889"/>
                </a:lnTo>
                <a:lnTo>
                  <a:pt x="5050" y="1887"/>
                </a:lnTo>
                <a:lnTo>
                  <a:pt x="5050" y="1887"/>
                </a:lnTo>
                <a:lnTo>
                  <a:pt x="5048" y="1885"/>
                </a:lnTo>
                <a:lnTo>
                  <a:pt x="5045" y="1885"/>
                </a:lnTo>
                <a:lnTo>
                  <a:pt x="5045" y="1885"/>
                </a:lnTo>
                <a:lnTo>
                  <a:pt x="5045" y="1885"/>
                </a:lnTo>
                <a:lnTo>
                  <a:pt x="5045" y="1885"/>
                </a:lnTo>
                <a:lnTo>
                  <a:pt x="5043" y="1887"/>
                </a:lnTo>
                <a:lnTo>
                  <a:pt x="5043" y="1887"/>
                </a:lnTo>
                <a:lnTo>
                  <a:pt x="5043" y="1889"/>
                </a:lnTo>
                <a:lnTo>
                  <a:pt x="5045" y="1887"/>
                </a:lnTo>
                <a:lnTo>
                  <a:pt x="5045" y="1887"/>
                </a:lnTo>
                <a:lnTo>
                  <a:pt x="5045" y="1889"/>
                </a:lnTo>
                <a:lnTo>
                  <a:pt x="5045" y="1889"/>
                </a:lnTo>
                <a:lnTo>
                  <a:pt x="5048" y="1889"/>
                </a:lnTo>
                <a:close/>
                <a:moveTo>
                  <a:pt x="5048" y="1874"/>
                </a:moveTo>
                <a:lnTo>
                  <a:pt x="5045" y="1872"/>
                </a:lnTo>
                <a:lnTo>
                  <a:pt x="5045" y="1872"/>
                </a:lnTo>
                <a:lnTo>
                  <a:pt x="5045" y="1872"/>
                </a:lnTo>
                <a:lnTo>
                  <a:pt x="5043" y="1872"/>
                </a:lnTo>
                <a:lnTo>
                  <a:pt x="5043" y="1872"/>
                </a:lnTo>
                <a:lnTo>
                  <a:pt x="5043" y="1872"/>
                </a:lnTo>
                <a:lnTo>
                  <a:pt x="5043" y="1872"/>
                </a:lnTo>
                <a:lnTo>
                  <a:pt x="5043" y="1874"/>
                </a:lnTo>
                <a:lnTo>
                  <a:pt x="5043" y="1874"/>
                </a:lnTo>
                <a:lnTo>
                  <a:pt x="5045" y="1874"/>
                </a:lnTo>
                <a:lnTo>
                  <a:pt x="5045" y="1874"/>
                </a:lnTo>
                <a:lnTo>
                  <a:pt x="5048" y="1874"/>
                </a:lnTo>
                <a:lnTo>
                  <a:pt x="5048" y="1874"/>
                </a:lnTo>
                <a:lnTo>
                  <a:pt x="5048" y="1874"/>
                </a:lnTo>
                <a:lnTo>
                  <a:pt x="5048" y="1874"/>
                </a:lnTo>
                <a:close/>
                <a:moveTo>
                  <a:pt x="5041" y="1866"/>
                </a:moveTo>
                <a:lnTo>
                  <a:pt x="5041" y="1866"/>
                </a:lnTo>
                <a:lnTo>
                  <a:pt x="5041" y="1866"/>
                </a:lnTo>
                <a:lnTo>
                  <a:pt x="5041" y="1868"/>
                </a:lnTo>
                <a:lnTo>
                  <a:pt x="5043" y="1868"/>
                </a:lnTo>
                <a:lnTo>
                  <a:pt x="5045" y="1868"/>
                </a:lnTo>
                <a:lnTo>
                  <a:pt x="5045" y="1868"/>
                </a:lnTo>
                <a:lnTo>
                  <a:pt x="5045" y="1866"/>
                </a:lnTo>
                <a:lnTo>
                  <a:pt x="5045" y="1866"/>
                </a:lnTo>
                <a:lnTo>
                  <a:pt x="5043" y="1864"/>
                </a:lnTo>
                <a:lnTo>
                  <a:pt x="5043" y="1864"/>
                </a:lnTo>
                <a:lnTo>
                  <a:pt x="5043" y="1866"/>
                </a:lnTo>
                <a:lnTo>
                  <a:pt x="5041" y="1866"/>
                </a:lnTo>
                <a:close/>
                <a:moveTo>
                  <a:pt x="5041" y="1946"/>
                </a:moveTo>
                <a:lnTo>
                  <a:pt x="5041" y="1946"/>
                </a:lnTo>
                <a:lnTo>
                  <a:pt x="5041" y="1946"/>
                </a:lnTo>
                <a:lnTo>
                  <a:pt x="5043" y="1946"/>
                </a:lnTo>
                <a:lnTo>
                  <a:pt x="5043" y="1944"/>
                </a:lnTo>
                <a:lnTo>
                  <a:pt x="5043" y="1944"/>
                </a:lnTo>
                <a:lnTo>
                  <a:pt x="5041" y="1944"/>
                </a:lnTo>
                <a:lnTo>
                  <a:pt x="5041" y="1944"/>
                </a:lnTo>
                <a:lnTo>
                  <a:pt x="5041" y="1941"/>
                </a:lnTo>
                <a:lnTo>
                  <a:pt x="5041" y="1941"/>
                </a:lnTo>
                <a:lnTo>
                  <a:pt x="5041" y="1944"/>
                </a:lnTo>
                <a:lnTo>
                  <a:pt x="5039" y="1944"/>
                </a:lnTo>
                <a:lnTo>
                  <a:pt x="5039" y="1946"/>
                </a:lnTo>
                <a:lnTo>
                  <a:pt x="5039" y="1946"/>
                </a:lnTo>
                <a:lnTo>
                  <a:pt x="5041" y="1946"/>
                </a:lnTo>
                <a:close/>
                <a:moveTo>
                  <a:pt x="4937" y="1772"/>
                </a:moveTo>
                <a:lnTo>
                  <a:pt x="4937" y="1772"/>
                </a:lnTo>
                <a:lnTo>
                  <a:pt x="4934" y="1770"/>
                </a:lnTo>
                <a:lnTo>
                  <a:pt x="4932" y="1767"/>
                </a:lnTo>
                <a:lnTo>
                  <a:pt x="4930" y="1767"/>
                </a:lnTo>
                <a:lnTo>
                  <a:pt x="4926" y="1767"/>
                </a:lnTo>
                <a:lnTo>
                  <a:pt x="4926" y="1767"/>
                </a:lnTo>
                <a:lnTo>
                  <a:pt x="4922" y="1765"/>
                </a:lnTo>
                <a:lnTo>
                  <a:pt x="4922" y="1765"/>
                </a:lnTo>
                <a:lnTo>
                  <a:pt x="4920" y="1765"/>
                </a:lnTo>
                <a:lnTo>
                  <a:pt x="4920" y="1765"/>
                </a:lnTo>
                <a:lnTo>
                  <a:pt x="4920" y="1767"/>
                </a:lnTo>
                <a:lnTo>
                  <a:pt x="4920" y="1767"/>
                </a:lnTo>
                <a:lnTo>
                  <a:pt x="4922" y="1770"/>
                </a:lnTo>
                <a:lnTo>
                  <a:pt x="4922" y="1772"/>
                </a:lnTo>
                <a:lnTo>
                  <a:pt x="4922" y="1772"/>
                </a:lnTo>
                <a:lnTo>
                  <a:pt x="4924" y="1772"/>
                </a:lnTo>
                <a:lnTo>
                  <a:pt x="4926" y="1772"/>
                </a:lnTo>
                <a:lnTo>
                  <a:pt x="4930" y="1772"/>
                </a:lnTo>
                <a:lnTo>
                  <a:pt x="4932" y="1774"/>
                </a:lnTo>
                <a:lnTo>
                  <a:pt x="4934" y="1774"/>
                </a:lnTo>
                <a:lnTo>
                  <a:pt x="4937" y="1774"/>
                </a:lnTo>
                <a:lnTo>
                  <a:pt x="4937" y="1774"/>
                </a:lnTo>
                <a:lnTo>
                  <a:pt x="4937" y="1774"/>
                </a:lnTo>
                <a:lnTo>
                  <a:pt x="4937" y="1772"/>
                </a:lnTo>
                <a:lnTo>
                  <a:pt x="4937" y="1772"/>
                </a:lnTo>
                <a:close/>
                <a:moveTo>
                  <a:pt x="5027" y="1638"/>
                </a:moveTo>
                <a:lnTo>
                  <a:pt x="5027" y="1638"/>
                </a:lnTo>
                <a:lnTo>
                  <a:pt x="5027" y="1638"/>
                </a:lnTo>
                <a:lnTo>
                  <a:pt x="5027" y="1638"/>
                </a:lnTo>
                <a:lnTo>
                  <a:pt x="5027" y="1640"/>
                </a:lnTo>
                <a:lnTo>
                  <a:pt x="5027" y="1640"/>
                </a:lnTo>
                <a:lnTo>
                  <a:pt x="5027" y="1640"/>
                </a:lnTo>
                <a:lnTo>
                  <a:pt x="5027" y="1638"/>
                </a:lnTo>
                <a:close/>
                <a:moveTo>
                  <a:pt x="5022" y="1845"/>
                </a:moveTo>
                <a:lnTo>
                  <a:pt x="5020" y="1843"/>
                </a:lnTo>
                <a:lnTo>
                  <a:pt x="5020" y="1843"/>
                </a:lnTo>
                <a:lnTo>
                  <a:pt x="5020" y="1845"/>
                </a:lnTo>
                <a:lnTo>
                  <a:pt x="5020" y="1845"/>
                </a:lnTo>
                <a:lnTo>
                  <a:pt x="5022" y="1851"/>
                </a:lnTo>
                <a:lnTo>
                  <a:pt x="5022" y="1853"/>
                </a:lnTo>
                <a:lnTo>
                  <a:pt x="5022" y="1856"/>
                </a:lnTo>
                <a:lnTo>
                  <a:pt x="5025" y="1856"/>
                </a:lnTo>
                <a:lnTo>
                  <a:pt x="5025" y="1858"/>
                </a:lnTo>
                <a:lnTo>
                  <a:pt x="5025" y="1858"/>
                </a:lnTo>
                <a:lnTo>
                  <a:pt x="5027" y="1856"/>
                </a:lnTo>
                <a:lnTo>
                  <a:pt x="5029" y="1856"/>
                </a:lnTo>
                <a:lnTo>
                  <a:pt x="5031" y="1856"/>
                </a:lnTo>
                <a:lnTo>
                  <a:pt x="5031" y="1856"/>
                </a:lnTo>
                <a:lnTo>
                  <a:pt x="5029" y="1853"/>
                </a:lnTo>
                <a:lnTo>
                  <a:pt x="5029" y="1849"/>
                </a:lnTo>
                <a:lnTo>
                  <a:pt x="5029" y="1849"/>
                </a:lnTo>
                <a:lnTo>
                  <a:pt x="5029" y="1849"/>
                </a:lnTo>
                <a:lnTo>
                  <a:pt x="5029" y="1847"/>
                </a:lnTo>
                <a:lnTo>
                  <a:pt x="5029" y="1847"/>
                </a:lnTo>
                <a:lnTo>
                  <a:pt x="5027" y="1847"/>
                </a:lnTo>
                <a:lnTo>
                  <a:pt x="5027" y="1847"/>
                </a:lnTo>
                <a:lnTo>
                  <a:pt x="5027" y="1849"/>
                </a:lnTo>
                <a:lnTo>
                  <a:pt x="5027" y="1849"/>
                </a:lnTo>
                <a:lnTo>
                  <a:pt x="5025" y="1851"/>
                </a:lnTo>
                <a:lnTo>
                  <a:pt x="5025" y="1851"/>
                </a:lnTo>
                <a:lnTo>
                  <a:pt x="5022" y="1845"/>
                </a:lnTo>
                <a:lnTo>
                  <a:pt x="5022" y="1845"/>
                </a:lnTo>
                <a:close/>
                <a:moveTo>
                  <a:pt x="5025" y="1470"/>
                </a:moveTo>
                <a:lnTo>
                  <a:pt x="5027" y="1470"/>
                </a:lnTo>
                <a:lnTo>
                  <a:pt x="5025" y="1470"/>
                </a:lnTo>
                <a:lnTo>
                  <a:pt x="5025" y="1470"/>
                </a:lnTo>
                <a:lnTo>
                  <a:pt x="5025" y="1470"/>
                </a:lnTo>
                <a:lnTo>
                  <a:pt x="5025" y="1470"/>
                </a:lnTo>
                <a:lnTo>
                  <a:pt x="5025" y="1470"/>
                </a:lnTo>
                <a:close/>
                <a:moveTo>
                  <a:pt x="5043" y="1858"/>
                </a:moveTo>
                <a:lnTo>
                  <a:pt x="5043" y="1862"/>
                </a:lnTo>
                <a:lnTo>
                  <a:pt x="5043" y="1862"/>
                </a:lnTo>
                <a:lnTo>
                  <a:pt x="5045" y="1862"/>
                </a:lnTo>
                <a:lnTo>
                  <a:pt x="5045" y="1862"/>
                </a:lnTo>
                <a:lnTo>
                  <a:pt x="5045" y="1862"/>
                </a:lnTo>
                <a:lnTo>
                  <a:pt x="5043" y="1856"/>
                </a:lnTo>
                <a:lnTo>
                  <a:pt x="5043" y="1856"/>
                </a:lnTo>
                <a:lnTo>
                  <a:pt x="5043" y="1858"/>
                </a:lnTo>
                <a:close/>
                <a:moveTo>
                  <a:pt x="4895" y="1753"/>
                </a:moveTo>
                <a:lnTo>
                  <a:pt x="4895" y="1751"/>
                </a:lnTo>
                <a:lnTo>
                  <a:pt x="4893" y="1751"/>
                </a:lnTo>
                <a:lnTo>
                  <a:pt x="4893" y="1749"/>
                </a:lnTo>
                <a:lnTo>
                  <a:pt x="4890" y="1749"/>
                </a:lnTo>
                <a:lnTo>
                  <a:pt x="4890" y="1747"/>
                </a:lnTo>
                <a:lnTo>
                  <a:pt x="4888" y="1747"/>
                </a:lnTo>
                <a:lnTo>
                  <a:pt x="4888" y="1747"/>
                </a:lnTo>
                <a:lnTo>
                  <a:pt x="4886" y="1749"/>
                </a:lnTo>
                <a:lnTo>
                  <a:pt x="4886" y="1749"/>
                </a:lnTo>
                <a:lnTo>
                  <a:pt x="4886" y="1749"/>
                </a:lnTo>
                <a:lnTo>
                  <a:pt x="4886" y="1751"/>
                </a:lnTo>
                <a:lnTo>
                  <a:pt x="4886" y="1751"/>
                </a:lnTo>
                <a:lnTo>
                  <a:pt x="4886" y="1751"/>
                </a:lnTo>
                <a:lnTo>
                  <a:pt x="4886" y="1751"/>
                </a:lnTo>
                <a:lnTo>
                  <a:pt x="4890" y="1751"/>
                </a:lnTo>
                <a:lnTo>
                  <a:pt x="4890" y="1751"/>
                </a:lnTo>
                <a:lnTo>
                  <a:pt x="4890" y="1751"/>
                </a:lnTo>
                <a:lnTo>
                  <a:pt x="4890" y="1753"/>
                </a:lnTo>
                <a:lnTo>
                  <a:pt x="4893" y="1753"/>
                </a:lnTo>
                <a:lnTo>
                  <a:pt x="4893" y="1753"/>
                </a:lnTo>
                <a:lnTo>
                  <a:pt x="4895" y="1755"/>
                </a:lnTo>
                <a:lnTo>
                  <a:pt x="4895" y="1755"/>
                </a:lnTo>
                <a:lnTo>
                  <a:pt x="4895" y="1755"/>
                </a:lnTo>
                <a:lnTo>
                  <a:pt x="4895" y="1753"/>
                </a:lnTo>
                <a:close/>
                <a:moveTo>
                  <a:pt x="4886" y="1736"/>
                </a:moveTo>
                <a:lnTo>
                  <a:pt x="4886" y="1736"/>
                </a:lnTo>
                <a:lnTo>
                  <a:pt x="4886" y="1736"/>
                </a:lnTo>
                <a:lnTo>
                  <a:pt x="4886" y="1738"/>
                </a:lnTo>
                <a:lnTo>
                  <a:pt x="4888" y="1738"/>
                </a:lnTo>
                <a:lnTo>
                  <a:pt x="4890" y="1736"/>
                </a:lnTo>
                <a:lnTo>
                  <a:pt x="4888" y="1736"/>
                </a:lnTo>
                <a:lnTo>
                  <a:pt x="4888" y="1736"/>
                </a:lnTo>
                <a:lnTo>
                  <a:pt x="4888" y="1736"/>
                </a:lnTo>
                <a:lnTo>
                  <a:pt x="4886" y="1736"/>
                </a:lnTo>
                <a:lnTo>
                  <a:pt x="4884" y="1734"/>
                </a:lnTo>
                <a:lnTo>
                  <a:pt x="4884" y="1734"/>
                </a:lnTo>
                <a:lnTo>
                  <a:pt x="4884" y="1732"/>
                </a:lnTo>
                <a:lnTo>
                  <a:pt x="4882" y="1730"/>
                </a:lnTo>
                <a:lnTo>
                  <a:pt x="4878" y="1728"/>
                </a:lnTo>
                <a:lnTo>
                  <a:pt x="4876" y="1728"/>
                </a:lnTo>
                <a:lnTo>
                  <a:pt x="4874" y="1726"/>
                </a:lnTo>
                <a:lnTo>
                  <a:pt x="4874" y="1726"/>
                </a:lnTo>
                <a:lnTo>
                  <a:pt x="4874" y="1728"/>
                </a:lnTo>
                <a:lnTo>
                  <a:pt x="4876" y="1728"/>
                </a:lnTo>
                <a:lnTo>
                  <a:pt x="4878" y="1730"/>
                </a:lnTo>
                <a:lnTo>
                  <a:pt x="4880" y="1734"/>
                </a:lnTo>
                <a:lnTo>
                  <a:pt x="4884" y="1736"/>
                </a:lnTo>
                <a:lnTo>
                  <a:pt x="4886" y="1736"/>
                </a:lnTo>
                <a:close/>
                <a:moveTo>
                  <a:pt x="4890" y="1757"/>
                </a:moveTo>
                <a:lnTo>
                  <a:pt x="4890" y="1757"/>
                </a:lnTo>
                <a:lnTo>
                  <a:pt x="4888" y="1757"/>
                </a:lnTo>
                <a:lnTo>
                  <a:pt x="4888" y="1757"/>
                </a:lnTo>
                <a:lnTo>
                  <a:pt x="4890" y="1757"/>
                </a:lnTo>
                <a:lnTo>
                  <a:pt x="4893" y="1757"/>
                </a:lnTo>
                <a:lnTo>
                  <a:pt x="4893" y="1757"/>
                </a:lnTo>
                <a:lnTo>
                  <a:pt x="4890" y="1757"/>
                </a:lnTo>
                <a:lnTo>
                  <a:pt x="4890" y="1757"/>
                </a:lnTo>
                <a:close/>
                <a:moveTo>
                  <a:pt x="4888" y="1755"/>
                </a:moveTo>
                <a:lnTo>
                  <a:pt x="4888" y="1753"/>
                </a:lnTo>
                <a:lnTo>
                  <a:pt x="4888" y="1753"/>
                </a:lnTo>
                <a:lnTo>
                  <a:pt x="4886" y="1753"/>
                </a:lnTo>
                <a:lnTo>
                  <a:pt x="4886" y="1753"/>
                </a:lnTo>
                <a:lnTo>
                  <a:pt x="4886" y="1755"/>
                </a:lnTo>
                <a:lnTo>
                  <a:pt x="4886" y="1757"/>
                </a:lnTo>
                <a:lnTo>
                  <a:pt x="4888" y="1757"/>
                </a:lnTo>
                <a:lnTo>
                  <a:pt x="4888" y="1757"/>
                </a:lnTo>
                <a:lnTo>
                  <a:pt x="4886" y="1755"/>
                </a:lnTo>
                <a:lnTo>
                  <a:pt x="4886" y="1755"/>
                </a:lnTo>
                <a:lnTo>
                  <a:pt x="4888" y="1755"/>
                </a:lnTo>
                <a:close/>
                <a:moveTo>
                  <a:pt x="4876" y="1747"/>
                </a:moveTo>
                <a:lnTo>
                  <a:pt x="4876" y="1747"/>
                </a:lnTo>
                <a:lnTo>
                  <a:pt x="4876" y="1747"/>
                </a:lnTo>
                <a:lnTo>
                  <a:pt x="4876" y="1749"/>
                </a:lnTo>
                <a:lnTo>
                  <a:pt x="4876" y="1749"/>
                </a:lnTo>
                <a:lnTo>
                  <a:pt x="4876" y="1749"/>
                </a:lnTo>
                <a:lnTo>
                  <a:pt x="4876" y="1747"/>
                </a:lnTo>
                <a:lnTo>
                  <a:pt x="4876" y="1747"/>
                </a:lnTo>
                <a:close/>
                <a:moveTo>
                  <a:pt x="4884" y="1744"/>
                </a:moveTo>
                <a:lnTo>
                  <a:pt x="4884" y="1744"/>
                </a:lnTo>
                <a:lnTo>
                  <a:pt x="4882" y="1744"/>
                </a:lnTo>
                <a:lnTo>
                  <a:pt x="4882" y="1744"/>
                </a:lnTo>
                <a:lnTo>
                  <a:pt x="4882" y="1747"/>
                </a:lnTo>
                <a:lnTo>
                  <a:pt x="4882" y="1749"/>
                </a:lnTo>
                <a:lnTo>
                  <a:pt x="4884" y="1749"/>
                </a:lnTo>
                <a:lnTo>
                  <a:pt x="4884" y="1749"/>
                </a:lnTo>
                <a:lnTo>
                  <a:pt x="4884" y="1747"/>
                </a:lnTo>
                <a:lnTo>
                  <a:pt x="4884" y="1747"/>
                </a:lnTo>
                <a:lnTo>
                  <a:pt x="4884" y="1744"/>
                </a:lnTo>
                <a:lnTo>
                  <a:pt x="4884" y="1744"/>
                </a:lnTo>
                <a:close/>
                <a:moveTo>
                  <a:pt x="4878" y="1740"/>
                </a:moveTo>
                <a:lnTo>
                  <a:pt x="4876" y="1740"/>
                </a:lnTo>
                <a:lnTo>
                  <a:pt x="4876" y="1740"/>
                </a:lnTo>
                <a:lnTo>
                  <a:pt x="4876" y="1742"/>
                </a:lnTo>
                <a:lnTo>
                  <a:pt x="4876" y="1744"/>
                </a:lnTo>
                <a:lnTo>
                  <a:pt x="4876" y="1744"/>
                </a:lnTo>
                <a:lnTo>
                  <a:pt x="4878" y="1744"/>
                </a:lnTo>
                <a:lnTo>
                  <a:pt x="4878" y="1744"/>
                </a:lnTo>
                <a:lnTo>
                  <a:pt x="4878" y="1744"/>
                </a:lnTo>
                <a:lnTo>
                  <a:pt x="4878" y="1744"/>
                </a:lnTo>
                <a:lnTo>
                  <a:pt x="4880" y="1742"/>
                </a:lnTo>
                <a:lnTo>
                  <a:pt x="4880" y="1742"/>
                </a:lnTo>
                <a:lnTo>
                  <a:pt x="4878" y="1742"/>
                </a:lnTo>
                <a:lnTo>
                  <a:pt x="4878" y="1740"/>
                </a:lnTo>
                <a:close/>
                <a:moveTo>
                  <a:pt x="4865" y="1723"/>
                </a:moveTo>
                <a:lnTo>
                  <a:pt x="4865" y="1723"/>
                </a:lnTo>
                <a:lnTo>
                  <a:pt x="4863" y="1721"/>
                </a:lnTo>
                <a:lnTo>
                  <a:pt x="4863" y="1721"/>
                </a:lnTo>
                <a:lnTo>
                  <a:pt x="4861" y="1719"/>
                </a:lnTo>
                <a:lnTo>
                  <a:pt x="4861" y="1719"/>
                </a:lnTo>
                <a:lnTo>
                  <a:pt x="4859" y="1719"/>
                </a:lnTo>
                <a:lnTo>
                  <a:pt x="4859" y="1717"/>
                </a:lnTo>
                <a:lnTo>
                  <a:pt x="4857" y="1717"/>
                </a:lnTo>
                <a:lnTo>
                  <a:pt x="4857" y="1715"/>
                </a:lnTo>
                <a:lnTo>
                  <a:pt x="4857" y="1715"/>
                </a:lnTo>
                <a:lnTo>
                  <a:pt x="4857" y="1715"/>
                </a:lnTo>
                <a:lnTo>
                  <a:pt x="4855" y="1711"/>
                </a:lnTo>
                <a:lnTo>
                  <a:pt x="4853" y="1711"/>
                </a:lnTo>
                <a:lnTo>
                  <a:pt x="4851" y="1711"/>
                </a:lnTo>
                <a:lnTo>
                  <a:pt x="4851" y="1711"/>
                </a:lnTo>
                <a:lnTo>
                  <a:pt x="4851" y="1709"/>
                </a:lnTo>
                <a:lnTo>
                  <a:pt x="4849" y="1709"/>
                </a:lnTo>
                <a:lnTo>
                  <a:pt x="4849" y="1711"/>
                </a:lnTo>
                <a:lnTo>
                  <a:pt x="4849" y="1713"/>
                </a:lnTo>
                <a:lnTo>
                  <a:pt x="4849" y="1715"/>
                </a:lnTo>
                <a:lnTo>
                  <a:pt x="4851" y="1717"/>
                </a:lnTo>
                <a:lnTo>
                  <a:pt x="4851" y="1717"/>
                </a:lnTo>
                <a:lnTo>
                  <a:pt x="4851" y="1719"/>
                </a:lnTo>
                <a:lnTo>
                  <a:pt x="4853" y="1719"/>
                </a:lnTo>
                <a:lnTo>
                  <a:pt x="4853" y="1721"/>
                </a:lnTo>
                <a:lnTo>
                  <a:pt x="4855" y="1721"/>
                </a:lnTo>
                <a:lnTo>
                  <a:pt x="4857" y="1721"/>
                </a:lnTo>
                <a:lnTo>
                  <a:pt x="4857" y="1723"/>
                </a:lnTo>
                <a:lnTo>
                  <a:pt x="4857" y="1726"/>
                </a:lnTo>
                <a:lnTo>
                  <a:pt x="4857" y="1726"/>
                </a:lnTo>
                <a:lnTo>
                  <a:pt x="4859" y="1728"/>
                </a:lnTo>
                <a:lnTo>
                  <a:pt x="4859" y="1728"/>
                </a:lnTo>
                <a:lnTo>
                  <a:pt x="4861" y="1730"/>
                </a:lnTo>
                <a:lnTo>
                  <a:pt x="4863" y="1730"/>
                </a:lnTo>
                <a:lnTo>
                  <a:pt x="4863" y="1730"/>
                </a:lnTo>
                <a:lnTo>
                  <a:pt x="4865" y="1730"/>
                </a:lnTo>
                <a:lnTo>
                  <a:pt x="4865" y="1730"/>
                </a:lnTo>
                <a:lnTo>
                  <a:pt x="4865" y="1728"/>
                </a:lnTo>
                <a:lnTo>
                  <a:pt x="4867" y="1730"/>
                </a:lnTo>
                <a:lnTo>
                  <a:pt x="4867" y="1728"/>
                </a:lnTo>
                <a:lnTo>
                  <a:pt x="4867" y="1728"/>
                </a:lnTo>
                <a:lnTo>
                  <a:pt x="4867" y="1726"/>
                </a:lnTo>
                <a:lnTo>
                  <a:pt x="4865" y="1723"/>
                </a:lnTo>
                <a:close/>
                <a:moveTo>
                  <a:pt x="4876" y="830"/>
                </a:moveTo>
                <a:lnTo>
                  <a:pt x="4874" y="830"/>
                </a:lnTo>
                <a:lnTo>
                  <a:pt x="4874" y="830"/>
                </a:lnTo>
                <a:lnTo>
                  <a:pt x="4872" y="832"/>
                </a:lnTo>
                <a:lnTo>
                  <a:pt x="4869" y="832"/>
                </a:lnTo>
                <a:lnTo>
                  <a:pt x="4872" y="835"/>
                </a:lnTo>
                <a:lnTo>
                  <a:pt x="4872" y="835"/>
                </a:lnTo>
                <a:lnTo>
                  <a:pt x="4874" y="835"/>
                </a:lnTo>
                <a:lnTo>
                  <a:pt x="4874" y="835"/>
                </a:lnTo>
                <a:lnTo>
                  <a:pt x="4874" y="832"/>
                </a:lnTo>
                <a:lnTo>
                  <a:pt x="4876" y="830"/>
                </a:lnTo>
                <a:close/>
                <a:moveTo>
                  <a:pt x="4932" y="1799"/>
                </a:moveTo>
                <a:lnTo>
                  <a:pt x="4926" y="1797"/>
                </a:lnTo>
                <a:lnTo>
                  <a:pt x="4926" y="1797"/>
                </a:lnTo>
                <a:lnTo>
                  <a:pt x="4926" y="1797"/>
                </a:lnTo>
                <a:lnTo>
                  <a:pt x="4926" y="1797"/>
                </a:lnTo>
                <a:lnTo>
                  <a:pt x="4926" y="1799"/>
                </a:lnTo>
                <a:lnTo>
                  <a:pt x="4926" y="1799"/>
                </a:lnTo>
                <a:lnTo>
                  <a:pt x="4928" y="1799"/>
                </a:lnTo>
                <a:lnTo>
                  <a:pt x="4928" y="1799"/>
                </a:lnTo>
                <a:lnTo>
                  <a:pt x="4930" y="1799"/>
                </a:lnTo>
                <a:lnTo>
                  <a:pt x="4930" y="1801"/>
                </a:lnTo>
                <a:lnTo>
                  <a:pt x="4932" y="1801"/>
                </a:lnTo>
                <a:lnTo>
                  <a:pt x="4932" y="1801"/>
                </a:lnTo>
                <a:lnTo>
                  <a:pt x="4932" y="1801"/>
                </a:lnTo>
                <a:lnTo>
                  <a:pt x="4934" y="1801"/>
                </a:lnTo>
                <a:lnTo>
                  <a:pt x="4934" y="1801"/>
                </a:lnTo>
                <a:lnTo>
                  <a:pt x="4932" y="1799"/>
                </a:lnTo>
                <a:close/>
                <a:moveTo>
                  <a:pt x="4861" y="832"/>
                </a:moveTo>
                <a:lnTo>
                  <a:pt x="4863" y="830"/>
                </a:lnTo>
                <a:lnTo>
                  <a:pt x="4863" y="830"/>
                </a:lnTo>
                <a:lnTo>
                  <a:pt x="4863" y="830"/>
                </a:lnTo>
                <a:lnTo>
                  <a:pt x="4861" y="828"/>
                </a:lnTo>
                <a:lnTo>
                  <a:pt x="4859" y="830"/>
                </a:lnTo>
                <a:lnTo>
                  <a:pt x="4861" y="830"/>
                </a:lnTo>
                <a:lnTo>
                  <a:pt x="4861" y="830"/>
                </a:lnTo>
                <a:lnTo>
                  <a:pt x="4861" y="832"/>
                </a:lnTo>
                <a:close/>
                <a:moveTo>
                  <a:pt x="4867" y="832"/>
                </a:moveTo>
                <a:lnTo>
                  <a:pt x="4865" y="835"/>
                </a:lnTo>
                <a:lnTo>
                  <a:pt x="4865" y="839"/>
                </a:lnTo>
                <a:lnTo>
                  <a:pt x="4863" y="839"/>
                </a:lnTo>
                <a:lnTo>
                  <a:pt x="4859" y="841"/>
                </a:lnTo>
                <a:lnTo>
                  <a:pt x="4857" y="841"/>
                </a:lnTo>
                <a:lnTo>
                  <a:pt x="4857" y="841"/>
                </a:lnTo>
                <a:lnTo>
                  <a:pt x="4857" y="841"/>
                </a:lnTo>
                <a:lnTo>
                  <a:pt x="4857" y="843"/>
                </a:lnTo>
                <a:lnTo>
                  <a:pt x="4857" y="845"/>
                </a:lnTo>
                <a:lnTo>
                  <a:pt x="4857" y="845"/>
                </a:lnTo>
                <a:lnTo>
                  <a:pt x="4859" y="845"/>
                </a:lnTo>
                <a:lnTo>
                  <a:pt x="4859" y="845"/>
                </a:lnTo>
                <a:lnTo>
                  <a:pt x="4861" y="845"/>
                </a:lnTo>
                <a:lnTo>
                  <a:pt x="4861" y="843"/>
                </a:lnTo>
                <a:lnTo>
                  <a:pt x="4865" y="843"/>
                </a:lnTo>
                <a:lnTo>
                  <a:pt x="4867" y="841"/>
                </a:lnTo>
                <a:lnTo>
                  <a:pt x="4867" y="839"/>
                </a:lnTo>
                <a:lnTo>
                  <a:pt x="4869" y="837"/>
                </a:lnTo>
                <a:lnTo>
                  <a:pt x="4869" y="835"/>
                </a:lnTo>
                <a:lnTo>
                  <a:pt x="4869" y="832"/>
                </a:lnTo>
                <a:lnTo>
                  <a:pt x="4867" y="832"/>
                </a:lnTo>
                <a:close/>
                <a:moveTo>
                  <a:pt x="4922" y="1753"/>
                </a:moveTo>
                <a:lnTo>
                  <a:pt x="4924" y="1755"/>
                </a:lnTo>
                <a:lnTo>
                  <a:pt x="4924" y="1755"/>
                </a:lnTo>
                <a:lnTo>
                  <a:pt x="4924" y="1753"/>
                </a:lnTo>
                <a:lnTo>
                  <a:pt x="4922" y="1753"/>
                </a:lnTo>
                <a:lnTo>
                  <a:pt x="4924" y="1751"/>
                </a:lnTo>
                <a:lnTo>
                  <a:pt x="4918" y="1747"/>
                </a:lnTo>
                <a:lnTo>
                  <a:pt x="4916" y="1747"/>
                </a:lnTo>
                <a:lnTo>
                  <a:pt x="4916" y="1747"/>
                </a:lnTo>
                <a:lnTo>
                  <a:pt x="4913" y="1744"/>
                </a:lnTo>
                <a:lnTo>
                  <a:pt x="4913" y="1744"/>
                </a:lnTo>
                <a:lnTo>
                  <a:pt x="4911" y="1744"/>
                </a:lnTo>
                <a:lnTo>
                  <a:pt x="4911" y="1742"/>
                </a:lnTo>
                <a:lnTo>
                  <a:pt x="4909" y="1742"/>
                </a:lnTo>
                <a:lnTo>
                  <a:pt x="4907" y="1740"/>
                </a:lnTo>
                <a:lnTo>
                  <a:pt x="4903" y="1740"/>
                </a:lnTo>
                <a:lnTo>
                  <a:pt x="4903" y="1740"/>
                </a:lnTo>
                <a:lnTo>
                  <a:pt x="4905" y="1740"/>
                </a:lnTo>
                <a:lnTo>
                  <a:pt x="4905" y="1742"/>
                </a:lnTo>
                <a:lnTo>
                  <a:pt x="4907" y="1744"/>
                </a:lnTo>
                <a:lnTo>
                  <a:pt x="4907" y="1744"/>
                </a:lnTo>
                <a:lnTo>
                  <a:pt x="4909" y="1744"/>
                </a:lnTo>
                <a:lnTo>
                  <a:pt x="4909" y="1747"/>
                </a:lnTo>
                <a:lnTo>
                  <a:pt x="4911" y="1747"/>
                </a:lnTo>
                <a:lnTo>
                  <a:pt x="4913" y="1749"/>
                </a:lnTo>
                <a:lnTo>
                  <a:pt x="4916" y="1749"/>
                </a:lnTo>
                <a:lnTo>
                  <a:pt x="4916" y="1749"/>
                </a:lnTo>
                <a:lnTo>
                  <a:pt x="4916" y="1751"/>
                </a:lnTo>
                <a:lnTo>
                  <a:pt x="4920" y="1751"/>
                </a:lnTo>
                <a:lnTo>
                  <a:pt x="4922" y="1753"/>
                </a:lnTo>
                <a:close/>
                <a:moveTo>
                  <a:pt x="4863" y="1732"/>
                </a:moveTo>
                <a:lnTo>
                  <a:pt x="4863" y="1734"/>
                </a:lnTo>
                <a:lnTo>
                  <a:pt x="4863" y="1734"/>
                </a:lnTo>
                <a:lnTo>
                  <a:pt x="4865" y="1734"/>
                </a:lnTo>
                <a:lnTo>
                  <a:pt x="4865" y="1732"/>
                </a:lnTo>
                <a:lnTo>
                  <a:pt x="4863" y="1732"/>
                </a:lnTo>
                <a:lnTo>
                  <a:pt x="4863" y="1732"/>
                </a:lnTo>
                <a:close/>
                <a:moveTo>
                  <a:pt x="4922" y="1753"/>
                </a:moveTo>
                <a:lnTo>
                  <a:pt x="4920" y="1753"/>
                </a:lnTo>
                <a:lnTo>
                  <a:pt x="4920" y="1753"/>
                </a:lnTo>
                <a:lnTo>
                  <a:pt x="4920" y="1751"/>
                </a:lnTo>
                <a:lnTo>
                  <a:pt x="4920" y="1753"/>
                </a:lnTo>
                <a:lnTo>
                  <a:pt x="4920" y="1753"/>
                </a:lnTo>
                <a:lnTo>
                  <a:pt x="4920" y="1753"/>
                </a:lnTo>
                <a:lnTo>
                  <a:pt x="4920" y="1753"/>
                </a:lnTo>
                <a:lnTo>
                  <a:pt x="4922" y="1753"/>
                </a:lnTo>
                <a:close/>
                <a:moveTo>
                  <a:pt x="4924" y="1910"/>
                </a:moveTo>
                <a:lnTo>
                  <a:pt x="4924" y="1912"/>
                </a:lnTo>
                <a:lnTo>
                  <a:pt x="4924" y="1912"/>
                </a:lnTo>
                <a:lnTo>
                  <a:pt x="4926" y="1910"/>
                </a:lnTo>
                <a:lnTo>
                  <a:pt x="4926" y="1908"/>
                </a:lnTo>
                <a:lnTo>
                  <a:pt x="4924" y="1910"/>
                </a:lnTo>
                <a:close/>
                <a:moveTo>
                  <a:pt x="4899" y="1755"/>
                </a:moveTo>
                <a:lnTo>
                  <a:pt x="4897" y="1753"/>
                </a:lnTo>
                <a:lnTo>
                  <a:pt x="4897" y="1755"/>
                </a:lnTo>
                <a:lnTo>
                  <a:pt x="4897" y="1755"/>
                </a:lnTo>
                <a:lnTo>
                  <a:pt x="4895" y="1755"/>
                </a:lnTo>
                <a:lnTo>
                  <a:pt x="4895" y="1755"/>
                </a:lnTo>
                <a:lnTo>
                  <a:pt x="4895" y="1755"/>
                </a:lnTo>
                <a:lnTo>
                  <a:pt x="4897" y="1757"/>
                </a:lnTo>
                <a:lnTo>
                  <a:pt x="4897" y="1757"/>
                </a:lnTo>
                <a:lnTo>
                  <a:pt x="4899" y="1757"/>
                </a:lnTo>
                <a:lnTo>
                  <a:pt x="4899" y="1755"/>
                </a:lnTo>
                <a:lnTo>
                  <a:pt x="4899" y="1755"/>
                </a:lnTo>
                <a:lnTo>
                  <a:pt x="4897" y="1755"/>
                </a:lnTo>
                <a:lnTo>
                  <a:pt x="4899" y="1755"/>
                </a:lnTo>
                <a:lnTo>
                  <a:pt x="4899" y="1755"/>
                </a:lnTo>
                <a:close/>
                <a:moveTo>
                  <a:pt x="5039" y="1853"/>
                </a:moveTo>
                <a:lnTo>
                  <a:pt x="5037" y="1856"/>
                </a:lnTo>
                <a:lnTo>
                  <a:pt x="5037" y="1856"/>
                </a:lnTo>
                <a:lnTo>
                  <a:pt x="5039" y="1856"/>
                </a:lnTo>
                <a:lnTo>
                  <a:pt x="5041" y="1853"/>
                </a:lnTo>
                <a:lnTo>
                  <a:pt x="5041" y="1851"/>
                </a:lnTo>
                <a:lnTo>
                  <a:pt x="5039" y="1853"/>
                </a:lnTo>
                <a:close/>
                <a:moveTo>
                  <a:pt x="4899" y="1757"/>
                </a:moveTo>
                <a:lnTo>
                  <a:pt x="4899" y="1757"/>
                </a:lnTo>
                <a:lnTo>
                  <a:pt x="4899" y="1759"/>
                </a:lnTo>
                <a:lnTo>
                  <a:pt x="4899" y="1759"/>
                </a:lnTo>
                <a:lnTo>
                  <a:pt x="4901" y="1757"/>
                </a:lnTo>
                <a:lnTo>
                  <a:pt x="4901" y="1757"/>
                </a:lnTo>
                <a:lnTo>
                  <a:pt x="4899" y="1757"/>
                </a:lnTo>
                <a:close/>
                <a:moveTo>
                  <a:pt x="4909" y="2505"/>
                </a:moveTo>
                <a:lnTo>
                  <a:pt x="4909" y="2508"/>
                </a:lnTo>
                <a:lnTo>
                  <a:pt x="4909" y="2505"/>
                </a:lnTo>
                <a:lnTo>
                  <a:pt x="4911" y="2503"/>
                </a:lnTo>
                <a:lnTo>
                  <a:pt x="4911" y="2501"/>
                </a:lnTo>
                <a:lnTo>
                  <a:pt x="4909" y="2501"/>
                </a:lnTo>
                <a:lnTo>
                  <a:pt x="4909" y="2505"/>
                </a:lnTo>
                <a:close/>
                <a:moveTo>
                  <a:pt x="4901" y="1531"/>
                </a:moveTo>
                <a:lnTo>
                  <a:pt x="4899" y="1531"/>
                </a:lnTo>
                <a:lnTo>
                  <a:pt x="4899" y="1531"/>
                </a:lnTo>
                <a:lnTo>
                  <a:pt x="4899" y="1533"/>
                </a:lnTo>
                <a:lnTo>
                  <a:pt x="4899" y="1533"/>
                </a:lnTo>
                <a:lnTo>
                  <a:pt x="4899" y="1533"/>
                </a:lnTo>
                <a:lnTo>
                  <a:pt x="4901" y="1533"/>
                </a:lnTo>
                <a:lnTo>
                  <a:pt x="4901" y="1533"/>
                </a:lnTo>
                <a:lnTo>
                  <a:pt x="4901" y="1533"/>
                </a:lnTo>
                <a:lnTo>
                  <a:pt x="4901" y="1533"/>
                </a:lnTo>
                <a:lnTo>
                  <a:pt x="4901" y="1531"/>
                </a:lnTo>
                <a:close/>
                <a:moveTo>
                  <a:pt x="4913" y="1761"/>
                </a:moveTo>
                <a:lnTo>
                  <a:pt x="4913" y="1761"/>
                </a:lnTo>
                <a:lnTo>
                  <a:pt x="4913" y="1761"/>
                </a:lnTo>
                <a:lnTo>
                  <a:pt x="4911" y="1761"/>
                </a:lnTo>
                <a:lnTo>
                  <a:pt x="4911" y="1761"/>
                </a:lnTo>
                <a:lnTo>
                  <a:pt x="4911" y="1763"/>
                </a:lnTo>
                <a:lnTo>
                  <a:pt x="4913" y="1763"/>
                </a:lnTo>
                <a:lnTo>
                  <a:pt x="4913" y="1763"/>
                </a:lnTo>
                <a:lnTo>
                  <a:pt x="4913" y="1763"/>
                </a:lnTo>
                <a:lnTo>
                  <a:pt x="4916" y="1761"/>
                </a:lnTo>
                <a:lnTo>
                  <a:pt x="4913" y="1761"/>
                </a:lnTo>
                <a:lnTo>
                  <a:pt x="4913" y="1761"/>
                </a:lnTo>
                <a:close/>
                <a:moveTo>
                  <a:pt x="5117" y="1612"/>
                </a:moveTo>
                <a:lnTo>
                  <a:pt x="5117" y="1612"/>
                </a:lnTo>
                <a:lnTo>
                  <a:pt x="5117" y="1612"/>
                </a:lnTo>
                <a:lnTo>
                  <a:pt x="5117" y="1610"/>
                </a:lnTo>
                <a:lnTo>
                  <a:pt x="5117" y="1612"/>
                </a:lnTo>
                <a:lnTo>
                  <a:pt x="5115" y="1612"/>
                </a:lnTo>
                <a:lnTo>
                  <a:pt x="5115" y="1612"/>
                </a:lnTo>
                <a:lnTo>
                  <a:pt x="5115" y="1612"/>
                </a:lnTo>
                <a:lnTo>
                  <a:pt x="5115" y="1612"/>
                </a:lnTo>
                <a:lnTo>
                  <a:pt x="5115" y="1612"/>
                </a:lnTo>
                <a:lnTo>
                  <a:pt x="5117" y="1612"/>
                </a:lnTo>
                <a:close/>
                <a:moveTo>
                  <a:pt x="5113" y="1619"/>
                </a:moveTo>
                <a:lnTo>
                  <a:pt x="5115" y="1619"/>
                </a:lnTo>
                <a:lnTo>
                  <a:pt x="5115" y="1619"/>
                </a:lnTo>
                <a:lnTo>
                  <a:pt x="5115" y="1617"/>
                </a:lnTo>
                <a:lnTo>
                  <a:pt x="5115" y="1617"/>
                </a:lnTo>
                <a:lnTo>
                  <a:pt x="5115" y="1617"/>
                </a:lnTo>
                <a:lnTo>
                  <a:pt x="5115" y="1617"/>
                </a:lnTo>
                <a:lnTo>
                  <a:pt x="5115" y="1617"/>
                </a:lnTo>
                <a:lnTo>
                  <a:pt x="5115" y="1617"/>
                </a:lnTo>
                <a:lnTo>
                  <a:pt x="5115" y="1617"/>
                </a:lnTo>
                <a:lnTo>
                  <a:pt x="5115" y="1617"/>
                </a:lnTo>
                <a:lnTo>
                  <a:pt x="5115" y="1617"/>
                </a:lnTo>
                <a:lnTo>
                  <a:pt x="5115" y="1619"/>
                </a:lnTo>
                <a:lnTo>
                  <a:pt x="5113" y="1619"/>
                </a:lnTo>
                <a:close/>
                <a:moveTo>
                  <a:pt x="5110" y="1587"/>
                </a:moveTo>
                <a:lnTo>
                  <a:pt x="5110" y="1587"/>
                </a:lnTo>
                <a:lnTo>
                  <a:pt x="5113" y="1587"/>
                </a:lnTo>
                <a:lnTo>
                  <a:pt x="5113" y="1587"/>
                </a:lnTo>
                <a:lnTo>
                  <a:pt x="5113" y="1587"/>
                </a:lnTo>
                <a:lnTo>
                  <a:pt x="5110" y="1587"/>
                </a:lnTo>
                <a:lnTo>
                  <a:pt x="5110" y="1587"/>
                </a:lnTo>
                <a:lnTo>
                  <a:pt x="5110" y="1587"/>
                </a:lnTo>
                <a:close/>
                <a:moveTo>
                  <a:pt x="5127" y="2252"/>
                </a:moveTo>
                <a:lnTo>
                  <a:pt x="5127" y="2250"/>
                </a:lnTo>
                <a:lnTo>
                  <a:pt x="5127" y="2250"/>
                </a:lnTo>
                <a:lnTo>
                  <a:pt x="5127" y="2250"/>
                </a:lnTo>
                <a:lnTo>
                  <a:pt x="5125" y="2252"/>
                </a:lnTo>
                <a:lnTo>
                  <a:pt x="5125" y="2252"/>
                </a:lnTo>
                <a:lnTo>
                  <a:pt x="5125" y="2254"/>
                </a:lnTo>
                <a:lnTo>
                  <a:pt x="5127" y="2252"/>
                </a:lnTo>
                <a:lnTo>
                  <a:pt x="5127" y="2252"/>
                </a:lnTo>
                <a:close/>
                <a:moveTo>
                  <a:pt x="5115" y="1606"/>
                </a:moveTo>
                <a:lnTo>
                  <a:pt x="5115" y="1606"/>
                </a:lnTo>
                <a:lnTo>
                  <a:pt x="5115" y="1606"/>
                </a:lnTo>
                <a:lnTo>
                  <a:pt x="5115" y="1606"/>
                </a:lnTo>
                <a:lnTo>
                  <a:pt x="5115" y="1606"/>
                </a:lnTo>
                <a:lnTo>
                  <a:pt x="5115" y="1606"/>
                </a:lnTo>
                <a:lnTo>
                  <a:pt x="5115" y="1606"/>
                </a:lnTo>
                <a:lnTo>
                  <a:pt x="5115" y="1606"/>
                </a:lnTo>
                <a:lnTo>
                  <a:pt x="5115" y="1606"/>
                </a:lnTo>
                <a:close/>
                <a:moveTo>
                  <a:pt x="5123" y="801"/>
                </a:moveTo>
                <a:lnTo>
                  <a:pt x="5123" y="801"/>
                </a:lnTo>
                <a:lnTo>
                  <a:pt x="5125" y="801"/>
                </a:lnTo>
                <a:lnTo>
                  <a:pt x="5125" y="801"/>
                </a:lnTo>
                <a:lnTo>
                  <a:pt x="5125" y="799"/>
                </a:lnTo>
                <a:lnTo>
                  <a:pt x="5123" y="799"/>
                </a:lnTo>
                <a:lnTo>
                  <a:pt x="5121" y="801"/>
                </a:lnTo>
                <a:lnTo>
                  <a:pt x="5121" y="801"/>
                </a:lnTo>
                <a:lnTo>
                  <a:pt x="5119" y="801"/>
                </a:lnTo>
                <a:lnTo>
                  <a:pt x="5123" y="801"/>
                </a:lnTo>
                <a:close/>
                <a:moveTo>
                  <a:pt x="5039" y="757"/>
                </a:moveTo>
                <a:lnTo>
                  <a:pt x="5037" y="755"/>
                </a:lnTo>
                <a:lnTo>
                  <a:pt x="5035" y="755"/>
                </a:lnTo>
                <a:lnTo>
                  <a:pt x="5035" y="753"/>
                </a:lnTo>
                <a:lnTo>
                  <a:pt x="5033" y="753"/>
                </a:lnTo>
                <a:lnTo>
                  <a:pt x="5035" y="755"/>
                </a:lnTo>
                <a:lnTo>
                  <a:pt x="5037" y="757"/>
                </a:lnTo>
                <a:lnTo>
                  <a:pt x="5043" y="759"/>
                </a:lnTo>
                <a:lnTo>
                  <a:pt x="5041" y="759"/>
                </a:lnTo>
                <a:lnTo>
                  <a:pt x="5039" y="757"/>
                </a:lnTo>
                <a:close/>
                <a:moveTo>
                  <a:pt x="5115" y="1604"/>
                </a:moveTo>
                <a:lnTo>
                  <a:pt x="5115" y="1604"/>
                </a:lnTo>
                <a:lnTo>
                  <a:pt x="5115" y="1604"/>
                </a:lnTo>
                <a:lnTo>
                  <a:pt x="5113" y="1604"/>
                </a:lnTo>
                <a:lnTo>
                  <a:pt x="5113" y="1604"/>
                </a:lnTo>
                <a:lnTo>
                  <a:pt x="5113" y="1604"/>
                </a:lnTo>
                <a:lnTo>
                  <a:pt x="5113" y="1604"/>
                </a:lnTo>
                <a:lnTo>
                  <a:pt x="5113" y="1604"/>
                </a:lnTo>
                <a:lnTo>
                  <a:pt x="5115" y="1604"/>
                </a:lnTo>
                <a:close/>
                <a:moveTo>
                  <a:pt x="5192" y="2197"/>
                </a:moveTo>
                <a:lnTo>
                  <a:pt x="5190" y="2197"/>
                </a:lnTo>
                <a:lnTo>
                  <a:pt x="5186" y="2197"/>
                </a:lnTo>
                <a:lnTo>
                  <a:pt x="5186" y="2197"/>
                </a:lnTo>
                <a:lnTo>
                  <a:pt x="5186" y="2197"/>
                </a:lnTo>
                <a:lnTo>
                  <a:pt x="5184" y="2199"/>
                </a:lnTo>
                <a:lnTo>
                  <a:pt x="5182" y="2199"/>
                </a:lnTo>
                <a:lnTo>
                  <a:pt x="5182" y="2201"/>
                </a:lnTo>
                <a:lnTo>
                  <a:pt x="5180" y="2201"/>
                </a:lnTo>
                <a:lnTo>
                  <a:pt x="5177" y="2204"/>
                </a:lnTo>
                <a:lnTo>
                  <a:pt x="5177" y="2204"/>
                </a:lnTo>
                <a:lnTo>
                  <a:pt x="5175" y="2204"/>
                </a:lnTo>
                <a:lnTo>
                  <a:pt x="5173" y="2204"/>
                </a:lnTo>
                <a:lnTo>
                  <a:pt x="5169" y="2201"/>
                </a:lnTo>
                <a:lnTo>
                  <a:pt x="5167" y="2201"/>
                </a:lnTo>
                <a:lnTo>
                  <a:pt x="5161" y="2199"/>
                </a:lnTo>
                <a:lnTo>
                  <a:pt x="5161" y="2199"/>
                </a:lnTo>
                <a:lnTo>
                  <a:pt x="5161" y="2199"/>
                </a:lnTo>
                <a:lnTo>
                  <a:pt x="5159" y="2197"/>
                </a:lnTo>
                <a:lnTo>
                  <a:pt x="5159" y="2197"/>
                </a:lnTo>
                <a:lnTo>
                  <a:pt x="5159" y="2197"/>
                </a:lnTo>
                <a:lnTo>
                  <a:pt x="5159" y="2197"/>
                </a:lnTo>
                <a:lnTo>
                  <a:pt x="5159" y="2197"/>
                </a:lnTo>
                <a:lnTo>
                  <a:pt x="5159" y="2197"/>
                </a:lnTo>
                <a:lnTo>
                  <a:pt x="5157" y="2195"/>
                </a:lnTo>
                <a:lnTo>
                  <a:pt x="5157" y="2191"/>
                </a:lnTo>
                <a:lnTo>
                  <a:pt x="5157" y="2187"/>
                </a:lnTo>
                <a:lnTo>
                  <a:pt x="5154" y="2185"/>
                </a:lnTo>
                <a:lnTo>
                  <a:pt x="5154" y="2185"/>
                </a:lnTo>
                <a:lnTo>
                  <a:pt x="5154" y="2183"/>
                </a:lnTo>
                <a:lnTo>
                  <a:pt x="5152" y="2183"/>
                </a:lnTo>
                <a:lnTo>
                  <a:pt x="5150" y="2180"/>
                </a:lnTo>
                <a:lnTo>
                  <a:pt x="5150" y="2180"/>
                </a:lnTo>
                <a:lnTo>
                  <a:pt x="5150" y="2178"/>
                </a:lnTo>
                <a:lnTo>
                  <a:pt x="5148" y="2178"/>
                </a:lnTo>
                <a:lnTo>
                  <a:pt x="5148" y="2180"/>
                </a:lnTo>
                <a:lnTo>
                  <a:pt x="5148" y="2180"/>
                </a:lnTo>
                <a:lnTo>
                  <a:pt x="5150" y="2183"/>
                </a:lnTo>
                <a:lnTo>
                  <a:pt x="5150" y="2183"/>
                </a:lnTo>
                <a:lnTo>
                  <a:pt x="5150" y="2183"/>
                </a:lnTo>
                <a:lnTo>
                  <a:pt x="5150" y="2185"/>
                </a:lnTo>
                <a:lnTo>
                  <a:pt x="5150" y="2185"/>
                </a:lnTo>
                <a:lnTo>
                  <a:pt x="5150" y="2189"/>
                </a:lnTo>
                <a:lnTo>
                  <a:pt x="5150" y="2191"/>
                </a:lnTo>
                <a:lnTo>
                  <a:pt x="5150" y="2191"/>
                </a:lnTo>
                <a:lnTo>
                  <a:pt x="5150" y="2191"/>
                </a:lnTo>
                <a:lnTo>
                  <a:pt x="5148" y="2191"/>
                </a:lnTo>
                <a:lnTo>
                  <a:pt x="5148" y="2191"/>
                </a:lnTo>
                <a:lnTo>
                  <a:pt x="5148" y="2189"/>
                </a:lnTo>
                <a:lnTo>
                  <a:pt x="5148" y="2187"/>
                </a:lnTo>
                <a:lnTo>
                  <a:pt x="5146" y="2187"/>
                </a:lnTo>
                <a:lnTo>
                  <a:pt x="5144" y="2187"/>
                </a:lnTo>
                <a:lnTo>
                  <a:pt x="5142" y="2185"/>
                </a:lnTo>
                <a:lnTo>
                  <a:pt x="5142" y="2185"/>
                </a:lnTo>
                <a:lnTo>
                  <a:pt x="5142" y="2187"/>
                </a:lnTo>
                <a:lnTo>
                  <a:pt x="5140" y="2185"/>
                </a:lnTo>
                <a:lnTo>
                  <a:pt x="5140" y="2185"/>
                </a:lnTo>
                <a:lnTo>
                  <a:pt x="5140" y="2185"/>
                </a:lnTo>
                <a:lnTo>
                  <a:pt x="5140" y="2185"/>
                </a:lnTo>
                <a:lnTo>
                  <a:pt x="5140" y="2185"/>
                </a:lnTo>
                <a:lnTo>
                  <a:pt x="5140" y="2183"/>
                </a:lnTo>
                <a:lnTo>
                  <a:pt x="5140" y="2180"/>
                </a:lnTo>
                <a:lnTo>
                  <a:pt x="5140" y="2178"/>
                </a:lnTo>
                <a:lnTo>
                  <a:pt x="5140" y="2178"/>
                </a:lnTo>
                <a:lnTo>
                  <a:pt x="5140" y="2178"/>
                </a:lnTo>
                <a:lnTo>
                  <a:pt x="5140" y="2176"/>
                </a:lnTo>
                <a:lnTo>
                  <a:pt x="5138" y="2172"/>
                </a:lnTo>
                <a:lnTo>
                  <a:pt x="5136" y="2172"/>
                </a:lnTo>
                <a:lnTo>
                  <a:pt x="5136" y="2170"/>
                </a:lnTo>
                <a:lnTo>
                  <a:pt x="5133" y="2168"/>
                </a:lnTo>
                <a:lnTo>
                  <a:pt x="5133" y="2168"/>
                </a:lnTo>
                <a:lnTo>
                  <a:pt x="5136" y="2168"/>
                </a:lnTo>
                <a:lnTo>
                  <a:pt x="5138" y="2168"/>
                </a:lnTo>
                <a:lnTo>
                  <a:pt x="5136" y="2166"/>
                </a:lnTo>
                <a:lnTo>
                  <a:pt x="5136" y="2166"/>
                </a:lnTo>
                <a:lnTo>
                  <a:pt x="5136" y="2164"/>
                </a:lnTo>
                <a:lnTo>
                  <a:pt x="5136" y="2162"/>
                </a:lnTo>
                <a:lnTo>
                  <a:pt x="5136" y="2162"/>
                </a:lnTo>
                <a:lnTo>
                  <a:pt x="5133" y="2162"/>
                </a:lnTo>
                <a:lnTo>
                  <a:pt x="5133" y="2162"/>
                </a:lnTo>
                <a:lnTo>
                  <a:pt x="5133" y="2160"/>
                </a:lnTo>
                <a:lnTo>
                  <a:pt x="5133" y="2160"/>
                </a:lnTo>
                <a:lnTo>
                  <a:pt x="5133" y="2160"/>
                </a:lnTo>
                <a:lnTo>
                  <a:pt x="5131" y="2160"/>
                </a:lnTo>
                <a:lnTo>
                  <a:pt x="5131" y="2160"/>
                </a:lnTo>
                <a:lnTo>
                  <a:pt x="5129" y="2160"/>
                </a:lnTo>
                <a:lnTo>
                  <a:pt x="5129" y="2157"/>
                </a:lnTo>
                <a:lnTo>
                  <a:pt x="5129" y="2157"/>
                </a:lnTo>
                <a:lnTo>
                  <a:pt x="5129" y="2157"/>
                </a:lnTo>
                <a:lnTo>
                  <a:pt x="5127" y="2155"/>
                </a:lnTo>
                <a:lnTo>
                  <a:pt x="5127" y="2155"/>
                </a:lnTo>
                <a:lnTo>
                  <a:pt x="5125" y="2155"/>
                </a:lnTo>
                <a:lnTo>
                  <a:pt x="5125" y="2155"/>
                </a:lnTo>
                <a:lnTo>
                  <a:pt x="5125" y="2155"/>
                </a:lnTo>
                <a:lnTo>
                  <a:pt x="5123" y="2155"/>
                </a:lnTo>
                <a:lnTo>
                  <a:pt x="5121" y="2153"/>
                </a:lnTo>
                <a:lnTo>
                  <a:pt x="5121" y="2153"/>
                </a:lnTo>
                <a:lnTo>
                  <a:pt x="5121" y="2153"/>
                </a:lnTo>
                <a:lnTo>
                  <a:pt x="5119" y="2153"/>
                </a:lnTo>
                <a:lnTo>
                  <a:pt x="5119" y="2153"/>
                </a:lnTo>
                <a:lnTo>
                  <a:pt x="5119" y="2155"/>
                </a:lnTo>
                <a:lnTo>
                  <a:pt x="5119" y="2153"/>
                </a:lnTo>
                <a:lnTo>
                  <a:pt x="5117" y="2153"/>
                </a:lnTo>
                <a:lnTo>
                  <a:pt x="5117" y="2153"/>
                </a:lnTo>
                <a:lnTo>
                  <a:pt x="5117" y="2151"/>
                </a:lnTo>
                <a:lnTo>
                  <a:pt x="5115" y="2149"/>
                </a:lnTo>
                <a:lnTo>
                  <a:pt x="5115" y="2149"/>
                </a:lnTo>
                <a:lnTo>
                  <a:pt x="5113" y="2147"/>
                </a:lnTo>
                <a:lnTo>
                  <a:pt x="5115" y="2145"/>
                </a:lnTo>
                <a:lnTo>
                  <a:pt x="5113" y="2145"/>
                </a:lnTo>
                <a:lnTo>
                  <a:pt x="5110" y="2147"/>
                </a:lnTo>
                <a:lnTo>
                  <a:pt x="5113" y="2149"/>
                </a:lnTo>
                <a:lnTo>
                  <a:pt x="5115" y="2151"/>
                </a:lnTo>
                <a:lnTo>
                  <a:pt x="5117" y="2153"/>
                </a:lnTo>
                <a:lnTo>
                  <a:pt x="5117" y="2155"/>
                </a:lnTo>
                <a:lnTo>
                  <a:pt x="5117" y="2157"/>
                </a:lnTo>
                <a:lnTo>
                  <a:pt x="5115" y="2157"/>
                </a:lnTo>
                <a:lnTo>
                  <a:pt x="5117" y="2160"/>
                </a:lnTo>
                <a:lnTo>
                  <a:pt x="5117" y="2160"/>
                </a:lnTo>
                <a:lnTo>
                  <a:pt x="5119" y="2160"/>
                </a:lnTo>
                <a:lnTo>
                  <a:pt x="5119" y="2162"/>
                </a:lnTo>
                <a:lnTo>
                  <a:pt x="5119" y="2162"/>
                </a:lnTo>
                <a:lnTo>
                  <a:pt x="5119" y="2162"/>
                </a:lnTo>
                <a:lnTo>
                  <a:pt x="5119" y="2164"/>
                </a:lnTo>
                <a:lnTo>
                  <a:pt x="5119" y="2162"/>
                </a:lnTo>
                <a:lnTo>
                  <a:pt x="5121" y="2162"/>
                </a:lnTo>
                <a:lnTo>
                  <a:pt x="5121" y="2162"/>
                </a:lnTo>
                <a:lnTo>
                  <a:pt x="5121" y="2160"/>
                </a:lnTo>
                <a:lnTo>
                  <a:pt x="5123" y="2160"/>
                </a:lnTo>
                <a:lnTo>
                  <a:pt x="5123" y="2160"/>
                </a:lnTo>
                <a:lnTo>
                  <a:pt x="5123" y="2162"/>
                </a:lnTo>
                <a:lnTo>
                  <a:pt x="5123" y="2162"/>
                </a:lnTo>
                <a:lnTo>
                  <a:pt x="5121" y="2162"/>
                </a:lnTo>
                <a:lnTo>
                  <a:pt x="5121" y="2164"/>
                </a:lnTo>
                <a:lnTo>
                  <a:pt x="5127" y="2174"/>
                </a:lnTo>
                <a:lnTo>
                  <a:pt x="5129" y="2174"/>
                </a:lnTo>
                <a:lnTo>
                  <a:pt x="5129" y="2176"/>
                </a:lnTo>
                <a:lnTo>
                  <a:pt x="5129" y="2178"/>
                </a:lnTo>
                <a:lnTo>
                  <a:pt x="5131" y="2176"/>
                </a:lnTo>
                <a:lnTo>
                  <a:pt x="5131" y="2176"/>
                </a:lnTo>
                <a:lnTo>
                  <a:pt x="5131" y="2176"/>
                </a:lnTo>
                <a:lnTo>
                  <a:pt x="5129" y="2174"/>
                </a:lnTo>
                <a:lnTo>
                  <a:pt x="5127" y="2172"/>
                </a:lnTo>
                <a:lnTo>
                  <a:pt x="5127" y="2170"/>
                </a:lnTo>
                <a:lnTo>
                  <a:pt x="5127" y="2170"/>
                </a:lnTo>
                <a:lnTo>
                  <a:pt x="5127" y="2172"/>
                </a:lnTo>
                <a:lnTo>
                  <a:pt x="5129" y="2172"/>
                </a:lnTo>
                <a:lnTo>
                  <a:pt x="5131" y="2174"/>
                </a:lnTo>
                <a:lnTo>
                  <a:pt x="5133" y="2174"/>
                </a:lnTo>
                <a:lnTo>
                  <a:pt x="5131" y="2174"/>
                </a:lnTo>
                <a:lnTo>
                  <a:pt x="5131" y="2174"/>
                </a:lnTo>
                <a:lnTo>
                  <a:pt x="5133" y="2174"/>
                </a:lnTo>
                <a:lnTo>
                  <a:pt x="5133" y="2174"/>
                </a:lnTo>
                <a:lnTo>
                  <a:pt x="5133" y="2176"/>
                </a:lnTo>
                <a:lnTo>
                  <a:pt x="5133" y="2176"/>
                </a:lnTo>
                <a:lnTo>
                  <a:pt x="5133" y="2176"/>
                </a:lnTo>
                <a:lnTo>
                  <a:pt x="5133" y="2178"/>
                </a:lnTo>
                <a:lnTo>
                  <a:pt x="5136" y="2178"/>
                </a:lnTo>
                <a:lnTo>
                  <a:pt x="5136" y="2180"/>
                </a:lnTo>
                <a:lnTo>
                  <a:pt x="5136" y="2180"/>
                </a:lnTo>
                <a:lnTo>
                  <a:pt x="5133" y="2180"/>
                </a:lnTo>
                <a:lnTo>
                  <a:pt x="5131" y="2178"/>
                </a:lnTo>
                <a:lnTo>
                  <a:pt x="5131" y="2178"/>
                </a:lnTo>
                <a:lnTo>
                  <a:pt x="5133" y="2183"/>
                </a:lnTo>
                <a:lnTo>
                  <a:pt x="5133" y="2185"/>
                </a:lnTo>
                <a:lnTo>
                  <a:pt x="5136" y="2185"/>
                </a:lnTo>
                <a:lnTo>
                  <a:pt x="5136" y="2187"/>
                </a:lnTo>
                <a:lnTo>
                  <a:pt x="5136" y="2187"/>
                </a:lnTo>
                <a:lnTo>
                  <a:pt x="5138" y="2187"/>
                </a:lnTo>
                <a:lnTo>
                  <a:pt x="5138" y="2187"/>
                </a:lnTo>
                <a:lnTo>
                  <a:pt x="5140" y="2187"/>
                </a:lnTo>
                <a:lnTo>
                  <a:pt x="5140" y="2187"/>
                </a:lnTo>
                <a:lnTo>
                  <a:pt x="5142" y="2189"/>
                </a:lnTo>
                <a:lnTo>
                  <a:pt x="5142" y="2189"/>
                </a:lnTo>
                <a:lnTo>
                  <a:pt x="5140" y="2189"/>
                </a:lnTo>
                <a:lnTo>
                  <a:pt x="5140" y="2191"/>
                </a:lnTo>
                <a:lnTo>
                  <a:pt x="5140" y="2191"/>
                </a:lnTo>
                <a:lnTo>
                  <a:pt x="5138" y="2189"/>
                </a:lnTo>
                <a:lnTo>
                  <a:pt x="5138" y="2189"/>
                </a:lnTo>
                <a:lnTo>
                  <a:pt x="5138" y="2189"/>
                </a:lnTo>
                <a:lnTo>
                  <a:pt x="5138" y="2193"/>
                </a:lnTo>
                <a:lnTo>
                  <a:pt x="5138" y="2193"/>
                </a:lnTo>
                <a:lnTo>
                  <a:pt x="5140" y="2193"/>
                </a:lnTo>
                <a:lnTo>
                  <a:pt x="5140" y="2193"/>
                </a:lnTo>
                <a:lnTo>
                  <a:pt x="5140" y="2195"/>
                </a:lnTo>
                <a:lnTo>
                  <a:pt x="5140" y="2195"/>
                </a:lnTo>
                <a:lnTo>
                  <a:pt x="5140" y="2199"/>
                </a:lnTo>
                <a:lnTo>
                  <a:pt x="5142" y="2201"/>
                </a:lnTo>
                <a:lnTo>
                  <a:pt x="5142" y="2201"/>
                </a:lnTo>
                <a:lnTo>
                  <a:pt x="5140" y="2201"/>
                </a:lnTo>
                <a:lnTo>
                  <a:pt x="5140" y="2201"/>
                </a:lnTo>
                <a:lnTo>
                  <a:pt x="5140" y="2204"/>
                </a:lnTo>
                <a:lnTo>
                  <a:pt x="5140" y="2206"/>
                </a:lnTo>
                <a:lnTo>
                  <a:pt x="5140" y="2208"/>
                </a:lnTo>
                <a:lnTo>
                  <a:pt x="5138" y="2212"/>
                </a:lnTo>
                <a:lnTo>
                  <a:pt x="5138" y="2214"/>
                </a:lnTo>
                <a:lnTo>
                  <a:pt x="5138" y="2218"/>
                </a:lnTo>
                <a:lnTo>
                  <a:pt x="5138" y="2218"/>
                </a:lnTo>
                <a:lnTo>
                  <a:pt x="5136" y="2220"/>
                </a:lnTo>
                <a:lnTo>
                  <a:pt x="5133" y="2220"/>
                </a:lnTo>
                <a:lnTo>
                  <a:pt x="5133" y="2220"/>
                </a:lnTo>
                <a:lnTo>
                  <a:pt x="5133" y="2220"/>
                </a:lnTo>
                <a:lnTo>
                  <a:pt x="5129" y="2222"/>
                </a:lnTo>
                <a:lnTo>
                  <a:pt x="5127" y="2222"/>
                </a:lnTo>
                <a:lnTo>
                  <a:pt x="5125" y="2225"/>
                </a:lnTo>
                <a:lnTo>
                  <a:pt x="5125" y="2225"/>
                </a:lnTo>
                <a:lnTo>
                  <a:pt x="5125" y="2225"/>
                </a:lnTo>
                <a:lnTo>
                  <a:pt x="5125" y="2227"/>
                </a:lnTo>
                <a:lnTo>
                  <a:pt x="5125" y="2227"/>
                </a:lnTo>
                <a:lnTo>
                  <a:pt x="5125" y="2229"/>
                </a:lnTo>
                <a:lnTo>
                  <a:pt x="5127" y="2229"/>
                </a:lnTo>
                <a:lnTo>
                  <a:pt x="5131" y="2231"/>
                </a:lnTo>
                <a:lnTo>
                  <a:pt x="5133" y="2231"/>
                </a:lnTo>
                <a:lnTo>
                  <a:pt x="5136" y="2233"/>
                </a:lnTo>
                <a:lnTo>
                  <a:pt x="5138" y="2235"/>
                </a:lnTo>
                <a:lnTo>
                  <a:pt x="5138" y="2235"/>
                </a:lnTo>
                <a:lnTo>
                  <a:pt x="5140" y="2235"/>
                </a:lnTo>
                <a:lnTo>
                  <a:pt x="5144" y="2237"/>
                </a:lnTo>
                <a:lnTo>
                  <a:pt x="5146" y="2239"/>
                </a:lnTo>
                <a:lnTo>
                  <a:pt x="5146" y="2241"/>
                </a:lnTo>
                <a:lnTo>
                  <a:pt x="5146" y="2243"/>
                </a:lnTo>
                <a:lnTo>
                  <a:pt x="5146" y="2245"/>
                </a:lnTo>
                <a:lnTo>
                  <a:pt x="5146" y="2248"/>
                </a:lnTo>
                <a:lnTo>
                  <a:pt x="5144" y="2252"/>
                </a:lnTo>
                <a:lnTo>
                  <a:pt x="5140" y="2256"/>
                </a:lnTo>
                <a:lnTo>
                  <a:pt x="5138" y="2258"/>
                </a:lnTo>
                <a:lnTo>
                  <a:pt x="5138" y="2258"/>
                </a:lnTo>
                <a:lnTo>
                  <a:pt x="5138" y="2260"/>
                </a:lnTo>
                <a:lnTo>
                  <a:pt x="5138" y="2260"/>
                </a:lnTo>
                <a:lnTo>
                  <a:pt x="5138" y="2260"/>
                </a:lnTo>
                <a:lnTo>
                  <a:pt x="5140" y="2260"/>
                </a:lnTo>
                <a:lnTo>
                  <a:pt x="5140" y="2260"/>
                </a:lnTo>
                <a:lnTo>
                  <a:pt x="5140" y="2260"/>
                </a:lnTo>
                <a:lnTo>
                  <a:pt x="5140" y="2258"/>
                </a:lnTo>
                <a:lnTo>
                  <a:pt x="5142" y="2258"/>
                </a:lnTo>
                <a:lnTo>
                  <a:pt x="5142" y="2258"/>
                </a:lnTo>
                <a:lnTo>
                  <a:pt x="5142" y="2260"/>
                </a:lnTo>
                <a:lnTo>
                  <a:pt x="5142" y="2262"/>
                </a:lnTo>
                <a:lnTo>
                  <a:pt x="5142" y="2262"/>
                </a:lnTo>
                <a:lnTo>
                  <a:pt x="5142" y="2262"/>
                </a:lnTo>
                <a:lnTo>
                  <a:pt x="5144" y="2262"/>
                </a:lnTo>
                <a:lnTo>
                  <a:pt x="5146" y="2262"/>
                </a:lnTo>
                <a:lnTo>
                  <a:pt x="5146" y="2262"/>
                </a:lnTo>
                <a:lnTo>
                  <a:pt x="5146" y="2264"/>
                </a:lnTo>
                <a:lnTo>
                  <a:pt x="5146" y="2264"/>
                </a:lnTo>
                <a:lnTo>
                  <a:pt x="5148" y="2264"/>
                </a:lnTo>
                <a:lnTo>
                  <a:pt x="5148" y="2264"/>
                </a:lnTo>
                <a:lnTo>
                  <a:pt x="5150" y="2264"/>
                </a:lnTo>
                <a:lnTo>
                  <a:pt x="5152" y="2262"/>
                </a:lnTo>
                <a:lnTo>
                  <a:pt x="5154" y="2260"/>
                </a:lnTo>
                <a:lnTo>
                  <a:pt x="5157" y="2258"/>
                </a:lnTo>
                <a:lnTo>
                  <a:pt x="5159" y="2256"/>
                </a:lnTo>
                <a:lnTo>
                  <a:pt x="5159" y="2256"/>
                </a:lnTo>
                <a:lnTo>
                  <a:pt x="5161" y="2252"/>
                </a:lnTo>
                <a:lnTo>
                  <a:pt x="5163" y="2252"/>
                </a:lnTo>
                <a:lnTo>
                  <a:pt x="5163" y="2250"/>
                </a:lnTo>
                <a:lnTo>
                  <a:pt x="5165" y="2248"/>
                </a:lnTo>
                <a:lnTo>
                  <a:pt x="5167" y="2245"/>
                </a:lnTo>
                <a:lnTo>
                  <a:pt x="5167" y="2243"/>
                </a:lnTo>
                <a:lnTo>
                  <a:pt x="5169" y="2241"/>
                </a:lnTo>
                <a:lnTo>
                  <a:pt x="5169" y="2241"/>
                </a:lnTo>
                <a:lnTo>
                  <a:pt x="5171" y="2237"/>
                </a:lnTo>
                <a:lnTo>
                  <a:pt x="5173" y="2233"/>
                </a:lnTo>
                <a:lnTo>
                  <a:pt x="5171" y="2231"/>
                </a:lnTo>
                <a:lnTo>
                  <a:pt x="5171" y="2231"/>
                </a:lnTo>
                <a:lnTo>
                  <a:pt x="5171" y="2229"/>
                </a:lnTo>
                <a:lnTo>
                  <a:pt x="5171" y="2227"/>
                </a:lnTo>
                <a:lnTo>
                  <a:pt x="5173" y="2225"/>
                </a:lnTo>
                <a:lnTo>
                  <a:pt x="5173" y="2225"/>
                </a:lnTo>
                <a:lnTo>
                  <a:pt x="5173" y="2225"/>
                </a:lnTo>
                <a:lnTo>
                  <a:pt x="5175" y="2222"/>
                </a:lnTo>
                <a:lnTo>
                  <a:pt x="5177" y="2222"/>
                </a:lnTo>
                <a:lnTo>
                  <a:pt x="5180" y="2222"/>
                </a:lnTo>
                <a:lnTo>
                  <a:pt x="5182" y="2222"/>
                </a:lnTo>
                <a:lnTo>
                  <a:pt x="5184" y="2222"/>
                </a:lnTo>
                <a:lnTo>
                  <a:pt x="5184" y="2222"/>
                </a:lnTo>
                <a:lnTo>
                  <a:pt x="5184" y="2225"/>
                </a:lnTo>
                <a:lnTo>
                  <a:pt x="5186" y="2225"/>
                </a:lnTo>
                <a:lnTo>
                  <a:pt x="5186" y="2222"/>
                </a:lnTo>
                <a:lnTo>
                  <a:pt x="5186" y="2222"/>
                </a:lnTo>
                <a:lnTo>
                  <a:pt x="5186" y="2222"/>
                </a:lnTo>
                <a:lnTo>
                  <a:pt x="5186" y="2220"/>
                </a:lnTo>
                <a:lnTo>
                  <a:pt x="5186" y="2218"/>
                </a:lnTo>
                <a:lnTo>
                  <a:pt x="5186" y="2216"/>
                </a:lnTo>
                <a:lnTo>
                  <a:pt x="5188" y="2216"/>
                </a:lnTo>
                <a:lnTo>
                  <a:pt x="5190" y="2214"/>
                </a:lnTo>
                <a:lnTo>
                  <a:pt x="5190" y="2214"/>
                </a:lnTo>
                <a:lnTo>
                  <a:pt x="5190" y="2212"/>
                </a:lnTo>
                <a:lnTo>
                  <a:pt x="5192" y="2208"/>
                </a:lnTo>
                <a:lnTo>
                  <a:pt x="5192" y="2204"/>
                </a:lnTo>
                <a:lnTo>
                  <a:pt x="5192" y="2201"/>
                </a:lnTo>
                <a:lnTo>
                  <a:pt x="5194" y="2199"/>
                </a:lnTo>
                <a:lnTo>
                  <a:pt x="5194" y="2199"/>
                </a:lnTo>
                <a:lnTo>
                  <a:pt x="5194" y="2199"/>
                </a:lnTo>
                <a:lnTo>
                  <a:pt x="5192" y="2197"/>
                </a:lnTo>
                <a:close/>
                <a:moveTo>
                  <a:pt x="5113" y="1587"/>
                </a:moveTo>
                <a:lnTo>
                  <a:pt x="5113" y="1587"/>
                </a:lnTo>
                <a:lnTo>
                  <a:pt x="5113" y="1587"/>
                </a:lnTo>
                <a:lnTo>
                  <a:pt x="5113" y="1585"/>
                </a:lnTo>
                <a:lnTo>
                  <a:pt x="5113" y="1585"/>
                </a:lnTo>
                <a:lnTo>
                  <a:pt x="5113" y="1587"/>
                </a:lnTo>
                <a:close/>
                <a:moveTo>
                  <a:pt x="5138" y="1948"/>
                </a:moveTo>
                <a:lnTo>
                  <a:pt x="5138" y="1948"/>
                </a:lnTo>
                <a:lnTo>
                  <a:pt x="5138" y="1948"/>
                </a:lnTo>
                <a:lnTo>
                  <a:pt x="5138" y="1948"/>
                </a:lnTo>
                <a:lnTo>
                  <a:pt x="5138" y="1948"/>
                </a:lnTo>
                <a:lnTo>
                  <a:pt x="5138" y="1948"/>
                </a:lnTo>
                <a:lnTo>
                  <a:pt x="5138" y="1948"/>
                </a:lnTo>
                <a:close/>
                <a:moveTo>
                  <a:pt x="5175" y="1879"/>
                </a:moveTo>
                <a:lnTo>
                  <a:pt x="5175" y="1881"/>
                </a:lnTo>
                <a:lnTo>
                  <a:pt x="5175" y="1881"/>
                </a:lnTo>
                <a:lnTo>
                  <a:pt x="5175" y="1879"/>
                </a:lnTo>
                <a:lnTo>
                  <a:pt x="5175" y="1879"/>
                </a:lnTo>
                <a:lnTo>
                  <a:pt x="5175" y="1879"/>
                </a:lnTo>
                <a:lnTo>
                  <a:pt x="5175" y="1879"/>
                </a:lnTo>
                <a:lnTo>
                  <a:pt x="5175" y="1879"/>
                </a:lnTo>
                <a:close/>
                <a:moveTo>
                  <a:pt x="5177" y="811"/>
                </a:moveTo>
                <a:lnTo>
                  <a:pt x="5177" y="811"/>
                </a:lnTo>
                <a:lnTo>
                  <a:pt x="5180" y="809"/>
                </a:lnTo>
                <a:lnTo>
                  <a:pt x="5180" y="809"/>
                </a:lnTo>
                <a:lnTo>
                  <a:pt x="5182" y="807"/>
                </a:lnTo>
                <a:lnTo>
                  <a:pt x="5182" y="807"/>
                </a:lnTo>
                <a:lnTo>
                  <a:pt x="5182" y="807"/>
                </a:lnTo>
                <a:lnTo>
                  <a:pt x="5180" y="807"/>
                </a:lnTo>
                <a:lnTo>
                  <a:pt x="5180" y="809"/>
                </a:lnTo>
                <a:lnTo>
                  <a:pt x="5180" y="809"/>
                </a:lnTo>
                <a:lnTo>
                  <a:pt x="5177" y="809"/>
                </a:lnTo>
                <a:lnTo>
                  <a:pt x="5175" y="811"/>
                </a:lnTo>
                <a:lnTo>
                  <a:pt x="5175" y="811"/>
                </a:lnTo>
                <a:lnTo>
                  <a:pt x="5177" y="811"/>
                </a:lnTo>
                <a:close/>
                <a:moveTo>
                  <a:pt x="5188" y="1908"/>
                </a:moveTo>
                <a:lnTo>
                  <a:pt x="5190" y="1908"/>
                </a:lnTo>
                <a:lnTo>
                  <a:pt x="5190" y="1908"/>
                </a:lnTo>
                <a:lnTo>
                  <a:pt x="5190" y="1908"/>
                </a:lnTo>
                <a:lnTo>
                  <a:pt x="5190" y="1908"/>
                </a:lnTo>
                <a:lnTo>
                  <a:pt x="5190" y="1908"/>
                </a:lnTo>
                <a:lnTo>
                  <a:pt x="5192" y="1908"/>
                </a:lnTo>
                <a:lnTo>
                  <a:pt x="5194" y="1908"/>
                </a:lnTo>
                <a:lnTo>
                  <a:pt x="5194" y="1906"/>
                </a:lnTo>
                <a:lnTo>
                  <a:pt x="5192" y="1906"/>
                </a:lnTo>
                <a:lnTo>
                  <a:pt x="5192" y="1906"/>
                </a:lnTo>
                <a:lnTo>
                  <a:pt x="5190" y="1906"/>
                </a:lnTo>
                <a:lnTo>
                  <a:pt x="5190" y="1906"/>
                </a:lnTo>
                <a:lnTo>
                  <a:pt x="5188" y="1908"/>
                </a:lnTo>
                <a:lnTo>
                  <a:pt x="5188" y="1908"/>
                </a:lnTo>
                <a:lnTo>
                  <a:pt x="5188" y="1908"/>
                </a:lnTo>
                <a:lnTo>
                  <a:pt x="5186" y="1908"/>
                </a:lnTo>
                <a:lnTo>
                  <a:pt x="5186" y="1908"/>
                </a:lnTo>
                <a:lnTo>
                  <a:pt x="5186" y="1910"/>
                </a:lnTo>
                <a:lnTo>
                  <a:pt x="5188" y="1908"/>
                </a:lnTo>
                <a:close/>
                <a:moveTo>
                  <a:pt x="5194" y="1889"/>
                </a:moveTo>
                <a:lnTo>
                  <a:pt x="5194" y="1889"/>
                </a:lnTo>
                <a:lnTo>
                  <a:pt x="5194" y="1887"/>
                </a:lnTo>
                <a:lnTo>
                  <a:pt x="5194" y="1887"/>
                </a:lnTo>
                <a:lnTo>
                  <a:pt x="5194" y="1887"/>
                </a:lnTo>
                <a:lnTo>
                  <a:pt x="5192" y="1885"/>
                </a:lnTo>
                <a:lnTo>
                  <a:pt x="5192" y="1885"/>
                </a:lnTo>
                <a:lnTo>
                  <a:pt x="5190" y="1885"/>
                </a:lnTo>
                <a:lnTo>
                  <a:pt x="5190" y="1883"/>
                </a:lnTo>
                <a:lnTo>
                  <a:pt x="5190" y="1883"/>
                </a:lnTo>
                <a:lnTo>
                  <a:pt x="5190" y="1883"/>
                </a:lnTo>
                <a:lnTo>
                  <a:pt x="5190" y="1883"/>
                </a:lnTo>
                <a:lnTo>
                  <a:pt x="5188" y="1883"/>
                </a:lnTo>
                <a:lnTo>
                  <a:pt x="5186" y="1883"/>
                </a:lnTo>
                <a:lnTo>
                  <a:pt x="5184" y="1883"/>
                </a:lnTo>
                <a:lnTo>
                  <a:pt x="5182" y="1885"/>
                </a:lnTo>
                <a:lnTo>
                  <a:pt x="5180" y="1885"/>
                </a:lnTo>
                <a:lnTo>
                  <a:pt x="5177" y="1887"/>
                </a:lnTo>
                <a:lnTo>
                  <a:pt x="5177" y="1887"/>
                </a:lnTo>
                <a:lnTo>
                  <a:pt x="5177" y="1889"/>
                </a:lnTo>
                <a:lnTo>
                  <a:pt x="5177" y="1889"/>
                </a:lnTo>
                <a:lnTo>
                  <a:pt x="5177" y="1889"/>
                </a:lnTo>
                <a:lnTo>
                  <a:pt x="5177" y="1889"/>
                </a:lnTo>
                <a:lnTo>
                  <a:pt x="5177" y="1889"/>
                </a:lnTo>
                <a:lnTo>
                  <a:pt x="5177" y="1889"/>
                </a:lnTo>
                <a:lnTo>
                  <a:pt x="5175" y="1891"/>
                </a:lnTo>
                <a:lnTo>
                  <a:pt x="5175" y="1891"/>
                </a:lnTo>
                <a:lnTo>
                  <a:pt x="5175" y="1891"/>
                </a:lnTo>
                <a:lnTo>
                  <a:pt x="5177" y="1893"/>
                </a:lnTo>
                <a:lnTo>
                  <a:pt x="5177" y="1893"/>
                </a:lnTo>
                <a:lnTo>
                  <a:pt x="5180" y="1895"/>
                </a:lnTo>
                <a:lnTo>
                  <a:pt x="5182" y="1895"/>
                </a:lnTo>
                <a:lnTo>
                  <a:pt x="5184" y="1895"/>
                </a:lnTo>
                <a:lnTo>
                  <a:pt x="5184" y="1895"/>
                </a:lnTo>
                <a:lnTo>
                  <a:pt x="5186" y="1895"/>
                </a:lnTo>
                <a:lnTo>
                  <a:pt x="5188" y="1895"/>
                </a:lnTo>
                <a:lnTo>
                  <a:pt x="5188" y="1895"/>
                </a:lnTo>
                <a:lnTo>
                  <a:pt x="5190" y="1895"/>
                </a:lnTo>
                <a:lnTo>
                  <a:pt x="5192" y="1893"/>
                </a:lnTo>
                <a:lnTo>
                  <a:pt x="5192" y="1893"/>
                </a:lnTo>
                <a:lnTo>
                  <a:pt x="5192" y="1895"/>
                </a:lnTo>
                <a:lnTo>
                  <a:pt x="5194" y="1893"/>
                </a:lnTo>
                <a:lnTo>
                  <a:pt x="5194" y="1893"/>
                </a:lnTo>
                <a:lnTo>
                  <a:pt x="5196" y="1893"/>
                </a:lnTo>
                <a:lnTo>
                  <a:pt x="5196" y="1891"/>
                </a:lnTo>
                <a:lnTo>
                  <a:pt x="5194" y="1889"/>
                </a:lnTo>
                <a:close/>
                <a:moveTo>
                  <a:pt x="5173" y="1812"/>
                </a:moveTo>
                <a:lnTo>
                  <a:pt x="5173" y="1812"/>
                </a:lnTo>
                <a:lnTo>
                  <a:pt x="5173" y="1812"/>
                </a:lnTo>
                <a:lnTo>
                  <a:pt x="5173" y="1812"/>
                </a:lnTo>
                <a:lnTo>
                  <a:pt x="5173" y="1812"/>
                </a:lnTo>
                <a:lnTo>
                  <a:pt x="5171" y="1812"/>
                </a:lnTo>
                <a:lnTo>
                  <a:pt x="5171" y="1812"/>
                </a:lnTo>
                <a:lnTo>
                  <a:pt x="5173" y="1812"/>
                </a:lnTo>
                <a:lnTo>
                  <a:pt x="5173" y="1812"/>
                </a:lnTo>
                <a:close/>
                <a:moveTo>
                  <a:pt x="5140" y="1650"/>
                </a:moveTo>
                <a:lnTo>
                  <a:pt x="5140" y="1650"/>
                </a:lnTo>
                <a:lnTo>
                  <a:pt x="5140" y="1648"/>
                </a:lnTo>
                <a:lnTo>
                  <a:pt x="5140" y="1648"/>
                </a:lnTo>
                <a:lnTo>
                  <a:pt x="5140" y="1648"/>
                </a:lnTo>
                <a:lnTo>
                  <a:pt x="5140" y="1648"/>
                </a:lnTo>
                <a:lnTo>
                  <a:pt x="5140" y="1648"/>
                </a:lnTo>
                <a:lnTo>
                  <a:pt x="5140" y="1648"/>
                </a:lnTo>
                <a:lnTo>
                  <a:pt x="5140" y="1650"/>
                </a:lnTo>
                <a:close/>
                <a:moveTo>
                  <a:pt x="5094" y="1531"/>
                </a:moveTo>
                <a:lnTo>
                  <a:pt x="5096" y="1531"/>
                </a:lnTo>
                <a:lnTo>
                  <a:pt x="5096" y="1531"/>
                </a:lnTo>
                <a:lnTo>
                  <a:pt x="5096" y="1531"/>
                </a:lnTo>
                <a:lnTo>
                  <a:pt x="5096" y="1531"/>
                </a:lnTo>
                <a:lnTo>
                  <a:pt x="5094" y="1531"/>
                </a:lnTo>
                <a:lnTo>
                  <a:pt x="5094" y="1531"/>
                </a:lnTo>
                <a:lnTo>
                  <a:pt x="5094" y="1531"/>
                </a:lnTo>
                <a:lnTo>
                  <a:pt x="5094" y="1531"/>
                </a:lnTo>
                <a:lnTo>
                  <a:pt x="5094" y="1531"/>
                </a:lnTo>
                <a:close/>
                <a:moveTo>
                  <a:pt x="5150" y="2176"/>
                </a:moveTo>
                <a:lnTo>
                  <a:pt x="5150" y="2176"/>
                </a:lnTo>
                <a:lnTo>
                  <a:pt x="5150" y="2176"/>
                </a:lnTo>
                <a:lnTo>
                  <a:pt x="5150" y="2176"/>
                </a:lnTo>
                <a:lnTo>
                  <a:pt x="5150" y="2174"/>
                </a:lnTo>
                <a:lnTo>
                  <a:pt x="5150" y="2172"/>
                </a:lnTo>
                <a:lnTo>
                  <a:pt x="5148" y="2172"/>
                </a:lnTo>
                <a:lnTo>
                  <a:pt x="5148" y="2172"/>
                </a:lnTo>
                <a:lnTo>
                  <a:pt x="5148" y="2172"/>
                </a:lnTo>
                <a:lnTo>
                  <a:pt x="5148" y="2174"/>
                </a:lnTo>
                <a:lnTo>
                  <a:pt x="5148" y="2174"/>
                </a:lnTo>
                <a:lnTo>
                  <a:pt x="5148" y="2174"/>
                </a:lnTo>
                <a:lnTo>
                  <a:pt x="5150" y="2176"/>
                </a:lnTo>
                <a:close/>
                <a:moveTo>
                  <a:pt x="5136" y="1644"/>
                </a:moveTo>
                <a:lnTo>
                  <a:pt x="5136" y="1642"/>
                </a:lnTo>
                <a:lnTo>
                  <a:pt x="5136" y="1642"/>
                </a:lnTo>
                <a:lnTo>
                  <a:pt x="5136" y="1640"/>
                </a:lnTo>
                <a:lnTo>
                  <a:pt x="5136" y="1640"/>
                </a:lnTo>
                <a:lnTo>
                  <a:pt x="5133" y="1640"/>
                </a:lnTo>
                <a:lnTo>
                  <a:pt x="5133" y="1640"/>
                </a:lnTo>
                <a:lnTo>
                  <a:pt x="5133" y="1640"/>
                </a:lnTo>
                <a:lnTo>
                  <a:pt x="5136" y="1640"/>
                </a:lnTo>
                <a:lnTo>
                  <a:pt x="5136" y="1642"/>
                </a:lnTo>
                <a:lnTo>
                  <a:pt x="5136" y="1642"/>
                </a:lnTo>
                <a:lnTo>
                  <a:pt x="5136" y="1644"/>
                </a:lnTo>
                <a:close/>
                <a:moveTo>
                  <a:pt x="5115" y="791"/>
                </a:moveTo>
                <a:lnTo>
                  <a:pt x="5115" y="791"/>
                </a:lnTo>
                <a:lnTo>
                  <a:pt x="5110" y="788"/>
                </a:lnTo>
                <a:lnTo>
                  <a:pt x="5108" y="788"/>
                </a:lnTo>
                <a:lnTo>
                  <a:pt x="5106" y="791"/>
                </a:lnTo>
                <a:lnTo>
                  <a:pt x="5108" y="791"/>
                </a:lnTo>
                <a:lnTo>
                  <a:pt x="5110" y="793"/>
                </a:lnTo>
                <a:lnTo>
                  <a:pt x="5110" y="793"/>
                </a:lnTo>
                <a:lnTo>
                  <a:pt x="5113" y="795"/>
                </a:lnTo>
                <a:lnTo>
                  <a:pt x="5115" y="793"/>
                </a:lnTo>
                <a:lnTo>
                  <a:pt x="5117" y="793"/>
                </a:lnTo>
                <a:lnTo>
                  <a:pt x="5119" y="793"/>
                </a:lnTo>
                <a:lnTo>
                  <a:pt x="5119" y="793"/>
                </a:lnTo>
                <a:lnTo>
                  <a:pt x="5119" y="793"/>
                </a:lnTo>
                <a:lnTo>
                  <a:pt x="5121" y="793"/>
                </a:lnTo>
                <a:lnTo>
                  <a:pt x="5117" y="791"/>
                </a:lnTo>
                <a:lnTo>
                  <a:pt x="5115" y="791"/>
                </a:lnTo>
                <a:close/>
                <a:moveTo>
                  <a:pt x="5022" y="1929"/>
                </a:moveTo>
                <a:lnTo>
                  <a:pt x="5022" y="1929"/>
                </a:lnTo>
                <a:lnTo>
                  <a:pt x="5020" y="1929"/>
                </a:lnTo>
                <a:lnTo>
                  <a:pt x="5020" y="1929"/>
                </a:lnTo>
                <a:lnTo>
                  <a:pt x="5020" y="1931"/>
                </a:lnTo>
                <a:lnTo>
                  <a:pt x="5020" y="1931"/>
                </a:lnTo>
                <a:lnTo>
                  <a:pt x="5020" y="1933"/>
                </a:lnTo>
                <a:lnTo>
                  <a:pt x="5020" y="1933"/>
                </a:lnTo>
                <a:lnTo>
                  <a:pt x="5020" y="1931"/>
                </a:lnTo>
                <a:lnTo>
                  <a:pt x="5022" y="1931"/>
                </a:lnTo>
                <a:lnTo>
                  <a:pt x="5020" y="1931"/>
                </a:lnTo>
                <a:lnTo>
                  <a:pt x="5020" y="1929"/>
                </a:lnTo>
                <a:lnTo>
                  <a:pt x="5022" y="1929"/>
                </a:lnTo>
                <a:lnTo>
                  <a:pt x="5022" y="1929"/>
                </a:lnTo>
                <a:close/>
                <a:moveTo>
                  <a:pt x="5029" y="1858"/>
                </a:moveTo>
                <a:lnTo>
                  <a:pt x="5031" y="1860"/>
                </a:lnTo>
                <a:lnTo>
                  <a:pt x="5031" y="1858"/>
                </a:lnTo>
                <a:lnTo>
                  <a:pt x="5031" y="1858"/>
                </a:lnTo>
                <a:lnTo>
                  <a:pt x="5029" y="1858"/>
                </a:lnTo>
                <a:lnTo>
                  <a:pt x="5029" y="1858"/>
                </a:lnTo>
                <a:close/>
                <a:moveTo>
                  <a:pt x="5027" y="2327"/>
                </a:moveTo>
                <a:lnTo>
                  <a:pt x="5025" y="2329"/>
                </a:lnTo>
                <a:lnTo>
                  <a:pt x="5027" y="2329"/>
                </a:lnTo>
                <a:lnTo>
                  <a:pt x="5027" y="2329"/>
                </a:lnTo>
                <a:lnTo>
                  <a:pt x="5027" y="2327"/>
                </a:lnTo>
                <a:lnTo>
                  <a:pt x="5027" y="2327"/>
                </a:lnTo>
                <a:close/>
                <a:moveTo>
                  <a:pt x="5033" y="1962"/>
                </a:moveTo>
                <a:lnTo>
                  <a:pt x="5035" y="1962"/>
                </a:lnTo>
                <a:lnTo>
                  <a:pt x="5035" y="1962"/>
                </a:lnTo>
                <a:lnTo>
                  <a:pt x="5035" y="1960"/>
                </a:lnTo>
                <a:lnTo>
                  <a:pt x="5033" y="1960"/>
                </a:lnTo>
                <a:lnTo>
                  <a:pt x="5033" y="1960"/>
                </a:lnTo>
                <a:lnTo>
                  <a:pt x="5033" y="1962"/>
                </a:lnTo>
                <a:lnTo>
                  <a:pt x="5033" y="1962"/>
                </a:lnTo>
                <a:close/>
                <a:moveTo>
                  <a:pt x="5014" y="1784"/>
                </a:moveTo>
                <a:lnTo>
                  <a:pt x="5012" y="1784"/>
                </a:lnTo>
                <a:lnTo>
                  <a:pt x="5012" y="1784"/>
                </a:lnTo>
                <a:lnTo>
                  <a:pt x="5010" y="1786"/>
                </a:lnTo>
                <a:lnTo>
                  <a:pt x="5010" y="1786"/>
                </a:lnTo>
                <a:lnTo>
                  <a:pt x="5010" y="1786"/>
                </a:lnTo>
                <a:lnTo>
                  <a:pt x="5010" y="1786"/>
                </a:lnTo>
                <a:lnTo>
                  <a:pt x="5010" y="1786"/>
                </a:lnTo>
                <a:lnTo>
                  <a:pt x="5010" y="1786"/>
                </a:lnTo>
                <a:lnTo>
                  <a:pt x="5012" y="1788"/>
                </a:lnTo>
                <a:lnTo>
                  <a:pt x="5012" y="1786"/>
                </a:lnTo>
                <a:lnTo>
                  <a:pt x="5012" y="1786"/>
                </a:lnTo>
                <a:lnTo>
                  <a:pt x="5014" y="1786"/>
                </a:lnTo>
                <a:lnTo>
                  <a:pt x="5014" y="1786"/>
                </a:lnTo>
                <a:lnTo>
                  <a:pt x="5014" y="1786"/>
                </a:lnTo>
                <a:lnTo>
                  <a:pt x="5014" y="1784"/>
                </a:lnTo>
                <a:lnTo>
                  <a:pt x="5014" y="1784"/>
                </a:lnTo>
                <a:close/>
                <a:moveTo>
                  <a:pt x="5031" y="1862"/>
                </a:moveTo>
                <a:lnTo>
                  <a:pt x="5031" y="1862"/>
                </a:lnTo>
                <a:lnTo>
                  <a:pt x="5029" y="1862"/>
                </a:lnTo>
                <a:lnTo>
                  <a:pt x="5029" y="1864"/>
                </a:lnTo>
                <a:lnTo>
                  <a:pt x="5031" y="1866"/>
                </a:lnTo>
                <a:lnTo>
                  <a:pt x="5031" y="1864"/>
                </a:lnTo>
                <a:lnTo>
                  <a:pt x="5031" y="1864"/>
                </a:lnTo>
                <a:lnTo>
                  <a:pt x="5033" y="1866"/>
                </a:lnTo>
                <a:lnTo>
                  <a:pt x="5033" y="1866"/>
                </a:lnTo>
                <a:lnTo>
                  <a:pt x="5033" y="1868"/>
                </a:lnTo>
                <a:lnTo>
                  <a:pt x="5033" y="1870"/>
                </a:lnTo>
                <a:lnTo>
                  <a:pt x="5033" y="1870"/>
                </a:lnTo>
                <a:lnTo>
                  <a:pt x="5033" y="1870"/>
                </a:lnTo>
                <a:lnTo>
                  <a:pt x="5035" y="1870"/>
                </a:lnTo>
                <a:lnTo>
                  <a:pt x="5035" y="1870"/>
                </a:lnTo>
                <a:lnTo>
                  <a:pt x="5037" y="1870"/>
                </a:lnTo>
                <a:lnTo>
                  <a:pt x="5039" y="1870"/>
                </a:lnTo>
                <a:lnTo>
                  <a:pt x="5039" y="1868"/>
                </a:lnTo>
                <a:lnTo>
                  <a:pt x="5039" y="1868"/>
                </a:lnTo>
                <a:lnTo>
                  <a:pt x="5037" y="1868"/>
                </a:lnTo>
                <a:lnTo>
                  <a:pt x="5037" y="1866"/>
                </a:lnTo>
                <a:lnTo>
                  <a:pt x="5037" y="1866"/>
                </a:lnTo>
                <a:lnTo>
                  <a:pt x="5035" y="1866"/>
                </a:lnTo>
                <a:lnTo>
                  <a:pt x="5035" y="1864"/>
                </a:lnTo>
                <a:lnTo>
                  <a:pt x="5033" y="1864"/>
                </a:lnTo>
                <a:lnTo>
                  <a:pt x="5033" y="1864"/>
                </a:lnTo>
                <a:lnTo>
                  <a:pt x="5033" y="1862"/>
                </a:lnTo>
                <a:lnTo>
                  <a:pt x="5031" y="1862"/>
                </a:lnTo>
                <a:close/>
                <a:moveTo>
                  <a:pt x="5033" y="1830"/>
                </a:moveTo>
                <a:lnTo>
                  <a:pt x="5033" y="1832"/>
                </a:lnTo>
                <a:lnTo>
                  <a:pt x="5033" y="1832"/>
                </a:lnTo>
                <a:lnTo>
                  <a:pt x="5035" y="1832"/>
                </a:lnTo>
                <a:lnTo>
                  <a:pt x="5035" y="1832"/>
                </a:lnTo>
                <a:lnTo>
                  <a:pt x="5035" y="1832"/>
                </a:lnTo>
                <a:lnTo>
                  <a:pt x="5035" y="1830"/>
                </a:lnTo>
                <a:lnTo>
                  <a:pt x="5035" y="1830"/>
                </a:lnTo>
                <a:lnTo>
                  <a:pt x="5035" y="1830"/>
                </a:lnTo>
                <a:lnTo>
                  <a:pt x="5035" y="1828"/>
                </a:lnTo>
                <a:lnTo>
                  <a:pt x="5033" y="1830"/>
                </a:lnTo>
                <a:lnTo>
                  <a:pt x="5033" y="1830"/>
                </a:lnTo>
                <a:close/>
                <a:moveTo>
                  <a:pt x="5033" y="1837"/>
                </a:moveTo>
                <a:lnTo>
                  <a:pt x="5033" y="1837"/>
                </a:lnTo>
                <a:lnTo>
                  <a:pt x="5033" y="1837"/>
                </a:lnTo>
                <a:lnTo>
                  <a:pt x="5033" y="1837"/>
                </a:lnTo>
                <a:lnTo>
                  <a:pt x="5035" y="1839"/>
                </a:lnTo>
                <a:lnTo>
                  <a:pt x="5035" y="1837"/>
                </a:lnTo>
                <a:lnTo>
                  <a:pt x="5035" y="1837"/>
                </a:lnTo>
                <a:lnTo>
                  <a:pt x="5035" y="1835"/>
                </a:lnTo>
                <a:lnTo>
                  <a:pt x="5033" y="1837"/>
                </a:lnTo>
                <a:close/>
                <a:moveTo>
                  <a:pt x="5027" y="1935"/>
                </a:moveTo>
                <a:lnTo>
                  <a:pt x="5029" y="1937"/>
                </a:lnTo>
                <a:lnTo>
                  <a:pt x="5029" y="1937"/>
                </a:lnTo>
                <a:lnTo>
                  <a:pt x="5031" y="1939"/>
                </a:lnTo>
                <a:lnTo>
                  <a:pt x="5033" y="1939"/>
                </a:lnTo>
                <a:lnTo>
                  <a:pt x="5033" y="1939"/>
                </a:lnTo>
                <a:lnTo>
                  <a:pt x="5033" y="1937"/>
                </a:lnTo>
                <a:lnTo>
                  <a:pt x="5033" y="1937"/>
                </a:lnTo>
                <a:lnTo>
                  <a:pt x="5033" y="1935"/>
                </a:lnTo>
                <a:lnTo>
                  <a:pt x="5031" y="1935"/>
                </a:lnTo>
                <a:lnTo>
                  <a:pt x="5031" y="1933"/>
                </a:lnTo>
                <a:lnTo>
                  <a:pt x="5031" y="1933"/>
                </a:lnTo>
                <a:lnTo>
                  <a:pt x="5031" y="1933"/>
                </a:lnTo>
                <a:lnTo>
                  <a:pt x="5029" y="1933"/>
                </a:lnTo>
                <a:lnTo>
                  <a:pt x="5029" y="1933"/>
                </a:lnTo>
                <a:lnTo>
                  <a:pt x="5029" y="1933"/>
                </a:lnTo>
                <a:lnTo>
                  <a:pt x="5031" y="1933"/>
                </a:lnTo>
                <a:lnTo>
                  <a:pt x="5029" y="1935"/>
                </a:lnTo>
                <a:lnTo>
                  <a:pt x="5027" y="1935"/>
                </a:lnTo>
                <a:close/>
                <a:moveTo>
                  <a:pt x="5087" y="1528"/>
                </a:moveTo>
                <a:lnTo>
                  <a:pt x="5089" y="1528"/>
                </a:lnTo>
                <a:lnTo>
                  <a:pt x="5089" y="1528"/>
                </a:lnTo>
                <a:lnTo>
                  <a:pt x="5089" y="1528"/>
                </a:lnTo>
                <a:lnTo>
                  <a:pt x="5092" y="1528"/>
                </a:lnTo>
                <a:lnTo>
                  <a:pt x="5087" y="1528"/>
                </a:lnTo>
                <a:lnTo>
                  <a:pt x="5087" y="1528"/>
                </a:lnTo>
                <a:lnTo>
                  <a:pt x="5085" y="1528"/>
                </a:lnTo>
                <a:lnTo>
                  <a:pt x="5085" y="1528"/>
                </a:lnTo>
                <a:lnTo>
                  <a:pt x="5087" y="1528"/>
                </a:lnTo>
                <a:lnTo>
                  <a:pt x="5087" y="1528"/>
                </a:lnTo>
                <a:lnTo>
                  <a:pt x="5087" y="1528"/>
                </a:lnTo>
                <a:close/>
                <a:moveTo>
                  <a:pt x="5020" y="2338"/>
                </a:moveTo>
                <a:lnTo>
                  <a:pt x="5020" y="2338"/>
                </a:lnTo>
                <a:lnTo>
                  <a:pt x="5020" y="2338"/>
                </a:lnTo>
                <a:lnTo>
                  <a:pt x="5022" y="2338"/>
                </a:lnTo>
                <a:lnTo>
                  <a:pt x="5022" y="2338"/>
                </a:lnTo>
                <a:lnTo>
                  <a:pt x="5022" y="2338"/>
                </a:lnTo>
                <a:lnTo>
                  <a:pt x="5022" y="2338"/>
                </a:lnTo>
                <a:lnTo>
                  <a:pt x="5022" y="2336"/>
                </a:lnTo>
                <a:lnTo>
                  <a:pt x="5022" y="2336"/>
                </a:lnTo>
                <a:lnTo>
                  <a:pt x="5022" y="2336"/>
                </a:lnTo>
                <a:lnTo>
                  <a:pt x="5020" y="2336"/>
                </a:lnTo>
                <a:lnTo>
                  <a:pt x="5020" y="2338"/>
                </a:lnTo>
                <a:close/>
                <a:moveTo>
                  <a:pt x="5066" y="1545"/>
                </a:moveTo>
                <a:lnTo>
                  <a:pt x="5066" y="1545"/>
                </a:lnTo>
                <a:lnTo>
                  <a:pt x="5066" y="1545"/>
                </a:lnTo>
                <a:lnTo>
                  <a:pt x="5066" y="1545"/>
                </a:lnTo>
                <a:lnTo>
                  <a:pt x="5066" y="1545"/>
                </a:lnTo>
                <a:lnTo>
                  <a:pt x="5064" y="1547"/>
                </a:lnTo>
                <a:lnTo>
                  <a:pt x="5064" y="1547"/>
                </a:lnTo>
                <a:lnTo>
                  <a:pt x="5064" y="1547"/>
                </a:lnTo>
                <a:lnTo>
                  <a:pt x="5064" y="1547"/>
                </a:lnTo>
                <a:lnTo>
                  <a:pt x="5064" y="1547"/>
                </a:lnTo>
                <a:lnTo>
                  <a:pt x="5066" y="1545"/>
                </a:lnTo>
                <a:close/>
                <a:moveTo>
                  <a:pt x="5060" y="1914"/>
                </a:moveTo>
                <a:lnTo>
                  <a:pt x="5060" y="1914"/>
                </a:lnTo>
                <a:lnTo>
                  <a:pt x="5060" y="1916"/>
                </a:lnTo>
                <a:lnTo>
                  <a:pt x="5062" y="1916"/>
                </a:lnTo>
                <a:lnTo>
                  <a:pt x="5062" y="1914"/>
                </a:lnTo>
                <a:lnTo>
                  <a:pt x="5062" y="1914"/>
                </a:lnTo>
                <a:lnTo>
                  <a:pt x="5060" y="1912"/>
                </a:lnTo>
                <a:lnTo>
                  <a:pt x="5060" y="1912"/>
                </a:lnTo>
                <a:lnTo>
                  <a:pt x="5060" y="1912"/>
                </a:lnTo>
                <a:lnTo>
                  <a:pt x="5060" y="1914"/>
                </a:lnTo>
                <a:close/>
                <a:moveTo>
                  <a:pt x="5064" y="1644"/>
                </a:moveTo>
                <a:lnTo>
                  <a:pt x="5064" y="1644"/>
                </a:lnTo>
                <a:lnTo>
                  <a:pt x="5064" y="1644"/>
                </a:lnTo>
                <a:lnTo>
                  <a:pt x="5064" y="1644"/>
                </a:lnTo>
                <a:lnTo>
                  <a:pt x="5064" y="1644"/>
                </a:lnTo>
                <a:lnTo>
                  <a:pt x="5064" y="1644"/>
                </a:lnTo>
                <a:lnTo>
                  <a:pt x="5064" y="1644"/>
                </a:lnTo>
                <a:close/>
                <a:moveTo>
                  <a:pt x="5069" y="1925"/>
                </a:moveTo>
                <a:lnTo>
                  <a:pt x="5069" y="1925"/>
                </a:lnTo>
                <a:lnTo>
                  <a:pt x="5069" y="1925"/>
                </a:lnTo>
                <a:lnTo>
                  <a:pt x="5069" y="1925"/>
                </a:lnTo>
                <a:lnTo>
                  <a:pt x="5066" y="1925"/>
                </a:lnTo>
                <a:lnTo>
                  <a:pt x="5066" y="1925"/>
                </a:lnTo>
                <a:lnTo>
                  <a:pt x="5069" y="1925"/>
                </a:lnTo>
                <a:lnTo>
                  <a:pt x="5069" y="1925"/>
                </a:lnTo>
                <a:close/>
                <a:moveTo>
                  <a:pt x="5131" y="2258"/>
                </a:moveTo>
                <a:lnTo>
                  <a:pt x="5129" y="2258"/>
                </a:lnTo>
                <a:lnTo>
                  <a:pt x="5129" y="2258"/>
                </a:lnTo>
                <a:lnTo>
                  <a:pt x="5131" y="2258"/>
                </a:lnTo>
                <a:lnTo>
                  <a:pt x="5131" y="2256"/>
                </a:lnTo>
                <a:lnTo>
                  <a:pt x="5131" y="2256"/>
                </a:lnTo>
                <a:lnTo>
                  <a:pt x="5133" y="2256"/>
                </a:lnTo>
                <a:lnTo>
                  <a:pt x="5131" y="2256"/>
                </a:lnTo>
                <a:lnTo>
                  <a:pt x="5131" y="2254"/>
                </a:lnTo>
                <a:lnTo>
                  <a:pt x="5131" y="2254"/>
                </a:lnTo>
                <a:lnTo>
                  <a:pt x="5129" y="2254"/>
                </a:lnTo>
                <a:lnTo>
                  <a:pt x="5129" y="2254"/>
                </a:lnTo>
                <a:lnTo>
                  <a:pt x="5129" y="2254"/>
                </a:lnTo>
                <a:lnTo>
                  <a:pt x="5129" y="2256"/>
                </a:lnTo>
                <a:lnTo>
                  <a:pt x="5129" y="2256"/>
                </a:lnTo>
                <a:lnTo>
                  <a:pt x="5127" y="2256"/>
                </a:lnTo>
                <a:lnTo>
                  <a:pt x="5127" y="2258"/>
                </a:lnTo>
                <a:lnTo>
                  <a:pt x="5127" y="2258"/>
                </a:lnTo>
                <a:lnTo>
                  <a:pt x="5127" y="2258"/>
                </a:lnTo>
                <a:lnTo>
                  <a:pt x="5125" y="2260"/>
                </a:lnTo>
                <a:lnTo>
                  <a:pt x="5127" y="2258"/>
                </a:lnTo>
                <a:lnTo>
                  <a:pt x="5127" y="2256"/>
                </a:lnTo>
                <a:lnTo>
                  <a:pt x="5127" y="2256"/>
                </a:lnTo>
                <a:lnTo>
                  <a:pt x="5127" y="2256"/>
                </a:lnTo>
                <a:lnTo>
                  <a:pt x="5127" y="2254"/>
                </a:lnTo>
                <a:lnTo>
                  <a:pt x="5127" y="2254"/>
                </a:lnTo>
                <a:lnTo>
                  <a:pt x="5129" y="2254"/>
                </a:lnTo>
                <a:lnTo>
                  <a:pt x="5127" y="2254"/>
                </a:lnTo>
                <a:lnTo>
                  <a:pt x="5127" y="2254"/>
                </a:lnTo>
                <a:lnTo>
                  <a:pt x="5125" y="2254"/>
                </a:lnTo>
                <a:lnTo>
                  <a:pt x="5125" y="2254"/>
                </a:lnTo>
                <a:lnTo>
                  <a:pt x="5123" y="2256"/>
                </a:lnTo>
                <a:lnTo>
                  <a:pt x="5121" y="2258"/>
                </a:lnTo>
                <a:lnTo>
                  <a:pt x="5119" y="2258"/>
                </a:lnTo>
                <a:lnTo>
                  <a:pt x="5117" y="2260"/>
                </a:lnTo>
                <a:lnTo>
                  <a:pt x="5115" y="2260"/>
                </a:lnTo>
                <a:lnTo>
                  <a:pt x="5115" y="2258"/>
                </a:lnTo>
                <a:lnTo>
                  <a:pt x="5115" y="2256"/>
                </a:lnTo>
                <a:lnTo>
                  <a:pt x="5115" y="2254"/>
                </a:lnTo>
                <a:lnTo>
                  <a:pt x="5115" y="2252"/>
                </a:lnTo>
                <a:lnTo>
                  <a:pt x="5113" y="2252"/>
                </a:lnTo>
                <a:lnTo>
                  <a:pt x="5110" y="2252"/>
                </a:lnTo>
                <a:lnTo>
                  <a:pt x="5110" y="2250"/>
                </a:lnTo>
                <a:lnTo>
                  <a:pt x="5110" y="2250"/>
                </a:lnTo>
                <a:lnTo>
                  <a:pt x="5110" y="2248"/>
                </a:lnTo>
                <a:lnTo>
                  <a:pt x="5110" y="2248"/>
                </a:lnTo>
                <a:lnTo>
                  <a:pt x="5113" y="2245"/>
                </a:lnTo>
                <a:lnTo>
                  <a:pt x="5113" y="2245"/>
                </a:lnTo>
                <a:lnTo>
                  <a:pt x="5110" y="2245"/>
                </a:lnTo>
                <a:lnTo>
                  <a:pt x="5108" y="2245"/>
                </a:lnTo>
                <a:lnTo>
                  <a:pt x="5106" y="2248"/>
                </a:lnTo>
                <a:lnTo>
                  <a:pt x="5104" y="2250"/>
                </a:lnTo>
                <a:lnTo>
                  <a:pt x="5102" y="2254"/>
                </a:lnTo>
                <a:lnTo>
                  <a:pt x="5100" y="2258"/>
                </a:lnTo>
                <a:lnTo>
                  <a:pt x="5100" y="2262"/>
                </a:lnTo>
                <a:lnTo>
                  <a:pt x="5098" y="2264"/>
                </a:lnTo>
                <a:lnTo>
                  <a:pt x="5098" y="2266"/>
                </a:lnTo>
                <a:lnTo>
                  <a:pt x="5096" y="2266"/>
                </a:lnTo>
                <a:lnTo>
                  <a:pt x="5096" y="2266"/>
                </a:lnTo>
                <a:lnTo>
                  <a:pt x="5094" y="2269"/>
                </a:lnTo>
                <a:lnTo>
                  <a:pt x="5092" y="2269"/>
                </a:lnTo>
                <a:lnTo>
                  <a:pt x="5092" y="2271"/>
                </a:lnTo>
                <a:lnTo>
                  <a:pt x="5089" y="2273"/>
                </a:lnTo>
                <a:lnTo>
                  <a:pt x="5089" y="2275"/>
                </a:lnTo>
                <a:lnTo>
                  <a:pt x="5089" y="2277"/>
                </a:lnTo>
                <a:lnTo>
                  <a:pt x="5089" y="2279"/>
                </a:lnTo>
                <a:lnTo>
                  <a:pt x="5089" y="2279"/>
                </a:lnTo>
                <a:lnTo>
                  <a:pt x="5089" y="2279"/>
                </a:lnTo>
                <a:lnTo>
                  <a:pt x="5089" y="2279"/>
                </a:lnTo>
                <a:lnTo>
                  <a:pt x="5087" y="2281"/>
                </a:lnTo>
                <a:lnTo>
                  <a:pt x="5087" y="2281"/>
                </a:lnTo>
                <a:lnTo>
                  <a:pt x="5085" y="2283"/>
                </a:lnTo>
                <a:lnTo>
                  <a:pt x="5085" y="2285"/>
                </a:lnTo>
                <a:lnTo>
                  <a:pt x="5085" y="2287"/>
                </a:lnTo>
                <a:lnTo>
                  <a:pt x="5085" y="2287"/>
                </a:lnTo>
                <a:lnTo>
                  <a:pt x="5085" y="2285"/>
                </a:lnTo>
                <a:lnTo>
                  <a:pt x="5085" y="2285"/>
                </a:lnTo>
                <a:lnTo>
                  <a:pt x="5085" y="2285"/>
                </a:lnTo>
                <a:lnTo>
                  <a:pt x="5083" y="2287"/>
                </a:lnTo>
                <a:lnTo>
                  <a:pt x="5081" y="2287"/>
                </a:lnTo>
                <a:lnTo>
                  <a:pt x="5081" y="2290"/>
                </a:lnTo>
                <a:lnTo>
                  <a:pt x="5081" y="2290"/>
                </a:lnTo>
                <a:lnTo>
                  <a:pt x="5081" y="2290"/>
                </a:lnTo>
                <a:lnTo>
                  <a:pt x="5079" y="2290"/>
                </a:lnTo>
                <a:lnTo>
                  <a:pt x="5079" y="2290"/>
                </a:lnTo>
                <a:lnTo>
                  <a:pt x="5079" y="2290"/>
                </a:lnTo>
                <a:lnTo>
                  <a:pt x="5079" y="2292"/>
                </a:lnTo>
                <a:lnTo>
                  <a:pt x="5079" y="2290"/>
                </a:lnTo>
                <a:lnTo>
                  <a:pt x="5077" y="2290"/>
                </a:lnTo>
                <a:lnTo>
                  <a:pt x="5077" y="2290"/>
                </a:lnTo>
                <a:lnTo>
                  <a:pt x="5075" y="2292"/>
                </a:lnTo>
                <a:lnTo>
                  <a:pt x="5077" y="2292"/>
                </a:lnTo>
                <a:lnTo>
                  <a:pt x="5077" y="2292"/>
                </a:lnTo>
                <a:lnTo>
                  <a:pt x="5075" y="2292"/>
                </a:lnTo>
                <a:lnTo>
                  <a:pt x="5075" y="2292"/>
                </a:lnTo>
                <a:lnTo>
                  <a:pt x="5075" y="2292"/>
                </a:lnTo>
                <a:lnTo>
                  <a:pt x="5073" y="2294"/>
                </a:lnTo>
                <a:lnTo>
                  <a:pt x="5073" y="2294"/>
                </a:lnTo>
                <a:lnTo>
                  <a:pt x="5073" y="2294"/>
                </a:lnTo>
                <a:lnTo>
                  <a:pt x="5071" y="2296"/>
                </a:lnTo>
                <a:lnTo>
                  <a:pt x="5069" y="2296"/>
                </a:lnTo>
                <a:lnTo>
                  <a:pt x="5069" y="2298"/>
                </a:lnTo>
                <a:lnTo>
                  <a:pt x="5069" y="2298"/>
                </a:lnTo>
                <a:lnTo>
                  <a:pt x="5069" y="2298"/>
                </a:lnTo>
                <a:lnTo>
                  <a:pt x="5069" y="2298"/>
                </a:lnTo>
                <a:lnTo>
                  <a:pt x="5069" y="2298"/>
                </a:lnTo>
                <a:lnTo>
                  <a:pt x="5066" y="2298"/>
                </a:lnTo>
                <a:lnTo>
                  <a:pt x="5066" y="2300"/>
                </a:lnTo>
                <a:lnTo>
                  <a:pt x="5064" y="2300"/>
                </a:lnTo>
                <a:lnTo>
                  <a:pt x="5060" y="2302"/>
                </a:lnTo>
                <a:lnTo>
                  <a:pt x="5058" y="2302"/>
                </a:lnTo>
                <a:lnTo>
                  <a:pt x="5058" y="2304"/>
                </a:lnTo>
                <a:lnTo>
                  <a:pt x="5058" y="2304"/>
                </a:lnTo>
                <a:lnTo>
                  <a:pt x="5058" y="2304"/>
                </a:lnTo>
                <a:lnTo>
                  <a:pt x="5056" y="2304"/>
                </a:lnTo>
                <a:lnTo>
                  <a:pt x="5056" y="2304"/>
                </a:lnTo>
                <a:lnTo>
                  <a:pt x="5054" y="2306"/>
                </a:lnTo>
                <a:lnTo>
                  <a:pt x="5052" y="2306"/>
                </a:lnTo>
                <a:lnTo>
                  <a:pt x="5052" y="2306"/>
                </a:lnTo>
                <a:lnTo>
                  <a:pt x="5048" y="2306"/>
                </a:lnTo>
                <a:lnTo>
                  <a:pt x="5048" y="2308"/>
                </a:lnTo>
                <a:lnTo>
                  <a:pt x="5043" y="2310"/>
                </a:lnTo>
                <a:lnTo>
                  <a:pt x="5041" y="2313"/>
                </a:lnTo>
                <a:lnTo>
                  <a:pt x="5039" y="2315"/>
                </a:lnTo>
                <a:lnTo>
                  <a:pt x="5039" y="2317"/>
                </a:lnTo>
                <a:lnTo>
                  <a:pt x="5039" y="2317"/>
                </a:lnTo>
                <a:lnTo>
                  <a:pt x="5039" y="2319"/>
                </a:lnTo>
                <a:lnTo>
                  <a:pt x="5039" y="2317"/>
                </a:lnTo>
                <a:lnTo>
                  <a:pt x="5039" y="2317"/>
                </a:lnTo>
                <a:lnTo>
                  <a:pt x="5037" y="2319"/>
                </a:lnTo>
                <a:lnTo>
                  <a:pt x="5035" y="2319"/>
                </a:lnTo>
                <a:lnTo>
                  <a:pt x="5035" y="2321"/>
                </a:lnTo>
                <a:lnTo>
                  <a:pt x="5033" y="2321"/>
                </a:lnTo>
                <a:lnTo>
                  <a:pt x="5033" y="2321"/>
                </a:lnTo>
                <a:lnTo>
                  <a:pt x="5035" y="2323"/>
                </a:lnTo>
                <a:lnTo>
                  <a:pt x="5035" y="2323"/>
                </a:lnTo>
                <a:lnTo>
                  <a:pt x="5033" y="2323"/>
                </a:lnTo>
                <a:lnTo>
                  <a:pt x="5033" y="2321"/>
                </a:lnTo>
                <a:lnTo>
                  <a:pt x="5031" y="2323"/>
                </a:lnTo>
                <a:lnTo>
                  <a:pt x="5029" y="2325"/>
                </a:lnTo>
                <a:lnTo>
                  <a:pt x="5031" y="2325"/>
                </a:lnTo>
                <a:lnTo>
                  <a:pt x="5031" y="2325"/>
                </a:lnTo>
                <a:lnTo>
                  <a:pt x="5031" y="2325"/>
                </a:lnTo>
                <a:lnTo>
                  <a:pt x="5029" y="2325"/>
                </a:lnTo>
                <a:lnTo>
                  <a:pt x="5027" y="2327"/>
                </a:lnTo>
                <a:lnTo>
                  <a:pt x="5027" y="2327"/>
                </a:lnTo>
                <a:lnTo>
                  <a:pt x="5027" y="2327"/>
                </a:lnTo>
                <a:lnTo>
                  <a:pt x="5029" y="2329"/>
                </a:lnTo>
                <a:lnTo>
                  <a:pt x="5031" y="2329"/>
                </a:lnTo>
                <a:lnTo>
                  <a:pt x="5031" y="2329"/>
                </a:lnTo>
                <a:lnTo>
                  <a:pt x="5029" y="2329"/>
                </a:lnTo>
                <a:lnTo>
                  <a:pt x="5029" y="2329"/>
                </a:lnTo>
                <a:lnTo>
                  <a:pt x="5029" y="2331"/>
                </a:lnTo>
                <a:lnTo>
                  <a:pt x="5029" y="2331"/>
                </a:lnTo>
                <a:lnTo>
                  <a:pt x="5029" y="2331"/>
                </a:lnTo>
                <a:lnTo>
                  <a:pt x="5027" y="2329"/>
                </a:lnTo>
                <a:lnTo>
                  <a:pt x="5025" y="2329"/>
                </a:lnTo>
                <a:lnTo>
                  <a:pt x="5025" y="2331"/>
                </a:lnTo>
                <a:lnTo>
                  <a:pt x="5027" y="2331"/>
                </a:lnTo>
                <a:lnTo>
                  <a:pt x="5025" y="2331"/>
                </a:lnTo>
                <a:lnTo>
                  <a:pt x="5022" y="2334"/>
                </a:lnTo>
                <a:lnTo>
                  <a:pt x="5022" y="2334"/>
                </a:lnTo>
                <a:lnTo>
                  <a:pt x="5025" y="2334"/>
                </a:lnTo>
                <a:lnTo>
                  <a:pt x="5027" y="2334"/>
                </a:lnTo>
                <a:lnTo>
                  <a:pt x="5025" y="2336"/>
                </a:lnTo>
                <a:lnTo>
                  <a:pt x="5025" y="2336"/>
                </a:lnTo>
                <a:lnTo>
                  <a:pt x="5025" y="2338"/>
                </a:lnTo>
                <a:lnTo>
                  <a:pt x="5027" y="2338"/>
                </a:lnTo>
                <a:lnTo>
                  <a:pt x="5027" y="2338"/>
                </a:lnTo>
                <a:lnTo>
                  <a:pt x="5025" y="2338"/>
                </a:lnTo>
                <a:lnTo>
                  <a:pt x="5020" y="2340"/>
                </a:lnTo>
                <a:lnTo>
                  <a:pt x="5020" y="2340"/>
                </a:lnTo>
                <a:lnTo>
                  <a:pt x="5020" y="2340"/>
                </a:lnTo>
                <a:lnTo>
                  <a:pt x="5020" y="2342"/>
                </a:lnTo>
                <a:lnTo>
                  <a:pt x="5022" y="2342"/>
                </a:lnTo>
                <a:lnTo>
                  <a:pt x="5022" y="2340"/>
                </a:lnTo>
                <a:lnTo>
                  <a:pt x="5022" y="2340"/>
                </a:lnTo>
                <a:lnTo>
                  <a:pt x="5022" y="2342"/>
                </a:lnTo>
                <a:lnTo>
                  <a:pt x="5022" y="2342"/>
                </a:lnTo>
                <a:lnTo>
                  <a:pt x="5022" y="2344"/>
                </a:lnTo>
                <a:lnTo>
                  <a:pt x="5025" y="2342"/>
                </a:lnTo>
                <a:lnTo>
                  <a:pt x="5027" y="2342"/>
                </a:lnTo>
                <a:lnTo>
                  <a:pt x="5022" y="2344"/>
                </a:lnTo>
                <a:lnTo>
                  <a:pt x="5022" y="2346"/>
                </a:lnTo>
                <a:lnTo>
                  <a:pt x="5025" y="2346"/>
                </a:lnTo>
                <a:lnTo>
                  <a:pt x="5029" y="2346"/>
                </a:lnTo>
                <a:lnTo>
                  <a:pt x="5033" y="2346"/>
                </a:lnTo>
                <a:lnTo>
                  <a:pt x="5033" y="2346"/>
                </a:lnTo>
                <a:lnTo>
                  <a:pt x="5035" y="2344"/>
                </a:lnTo>
                <a:lnTo>
                  <a:pt x="5035" y="2344"/>
                </a:lnTo>
                <a:lnTo>
                  <a:pt x="5037" y="2346"/>
                </a:lnTo>
                <a:lnTo>
                  <a:pt x="5037" y="2346"/>
                </a:lnTo>
                <a:lnTo>
                  <a:pt x="5039" y="2348"/>
                </a:lnTo>
                <a:lnTo>
                  <a:pt x="5039" y="2348"/>
                </a:lnTo>
                <a:lnTo>
                  <a:pt x="5043" y="2348"/>
                </a:lnTo>
                <a:lnTo>
                  <a:pt x="5043" y="2348"/>
                </a:lnTo>
                <a:lnTo>
                  <a:pt x="5045" y="2348"/>
                </a:lnTo>
                <a:lnTo>
                  <a:pt x="5045" y="2350"/>
                </a:lnTo>
                <a:lnTo>
                  <a:pt x="5045" y="2350"/>
                </a:lnTo>
                <a:lnTo>
                  <a:pt x="5045" y="2350"/>
                </a:lnTo>
                <a:lnTo>
                  <a:pt x="5045" y="2352"/>
                </a:lnTo>
                <a:lnTo>
                  <a:pt x="5048" y="2352"/>
                </a:lnTo>
                <a:lnTo>
                  <a:pt x="5048" y="2352"/>
                </a:lnTo>
                <a:lnTo>
                  <a:pt x="5048" y="2352"/>
                </a:lnTo>
                <a:lnTo>
                  <a:pt x="5050" y="2352"/>
                </a:lnTo>
                <a:lnTo>
                  <a:pt x="5050" y="2352"/>
                </a:lnTo>
                <a:lnTo>
                  <a:pt x="5052" y="2352"/>
                </a:lnTo>
                <a:lnTo>
                  <a:pt x="5054" y="2352"/>
                </a:lnTo>
                <a:lnTo>
                  <a:pt x="5056" y="2352"/>
                </a:lnTo>
                <a:lnTo>
                  <a:pt x="5058" y="2354"/>
                </a:lnTo>
                <a:lnTo>
                  <a:pt x="5060" y="2352"/>
                </a:lnTo>
                <a:lnTo>
                  <a:pt x="5066" y="2352"/>
                </a:lnTo>
                <a:lnTo>
                  <a:pt x="5066" y="2352"/>
                </a:lnTo>
                <a:lnTo>
                  <a:pt x="5066" y="2350"/>
                </a:lnTo>
                <a:lnTo>
                  <a:pt x="5069" y="2348"/>
                </a:lnTo>
                <a:lnTo>
                  <a:pt x="5073" y="2344"/>
                </a:lnTo>
                <a:lnTo>
                  <a:pt x="5075" y="2344"/>
                </a:lnTo>
                <a:lnTo>
                  <a:pt x="5075" y="2342"/>
                </a:lnTo>
                <a:lnTo>
                  <a:pt x="5077" y="2342"/>
                </a:lnTo>
                <a:lnTo>
                  <a:pt x="5081" y="2340"/>
                </a:lnTo>
                <a:lnTo>
                  <a:pt x="5081" y="2340"/>
                </a:lnTo>
                <a:lnTo>
                  <a:pt x="5081" y="2340"/>
                </a:lnTo>
                <a:lnTo>
                  <a:pt x="5081" y="2340"/>
                </a:lnTo>
                <a:lnTo>
                  <a:pt x="5081" y="2338"/>
                </a:lnTo>
                <a:lnTo>
                  <a:pt x="5081" y="2338"/>
                </a:lnTo>
                <a:lnTo>
                  <a:pt x="5081" y="2338"/>
                </a:lnTo>
                <a:lnTo>
                  <a:pt x="5081" y="2336"/>
                </a:lnTo>
                <a:lnTo>
                  <a:pt x="5083" y="2334"/>
                </a:lnTo>
                <a:lnTo>
                  <a:pt x="5083" y="2331"/>
                </a:lnTo>
                <a:lnTo>
                  <a:pt x="5083" y="2327"/>
                </a:lnTo>
                <a:lnTo>
                  <a:pt x="5085" y="2327"/>
                </a:lnTo>
                <a:lnTo>
                  <a:pt x="5087" y="2325"/>
                </a:lnTo>
                <a:lnTo>
                  <a:pt x="5087" y="2323"/>
                </a:lnTo>
                <a:lnTo>
                  <a:pt x="5085" y="2323"/>
                </a:lnTo>
                <a:lnTo>
                  <a:pt x="5085" y="2323"/>
                </a:lnTo>
                <a:lnTo>
                  <a:pt x="5087" y="2323"/>
                </a:lnTo>
                <a:lnTo>
                  <a:pt x="5087" y="2321"/>
                </a:lnTo>
                <a:lnTo>
                  <a:pt x="5087" y="2317"/>
                </a:lnTo>
                <a:lnTo>
                  <a:pt x="5087" y="2317"/>
                </a:lnTo>
                <a:lnTo>
                  <a:pt x="5089" y="2313"/>
                </a:lnTo>
                <a:lnTo>
                  <a:pt x="5089" y="2313"/>
                </a:lnTo>
                <a:lnTo>
                  <a:pt x="5089" y="2310"/>
                </a:lnTo>
                <a:lnTo>
                  <a:pt x="5089" y="2310"/>
                </a:lnTo>
                <a:lnTo>
                  <a:pt x="5092" y="2310"/>
                </a:lnTo>
                <a:lnTo>
                  <a:pt x="5092" y="2308"/>
                </a:lnTo>
                <a:lnTo>
                  <a:pt x="5092" y="2308"/>
                </a:lnTo>
                <a:lnTo>
                  <a:pt x="5094" y="2308"/>
                </a:lnTo>
                <a:lnTo>
                  <a:pt x="5096" y="2308"/>
                </a:lnTo>
                <a:lnTo>
                  <a:pt x="5096" y="2308"/>
                </a:lnTo>
                <a:lnTo>
                  <a:pt x="5098" y="2306"/>
                </a:lnTo>
                <a:lnTo>
                  <a:pt x="5100" y="2306"/>
                </a:lnTo>
                <a:lnTo>
                  <a:pt x="5100" y="2306"/>
                </a:lnTo>
                <a:lnTo>
                  <a:pt x="5102" y="2304"/>
                </a:lnTo>
                <a:lnTo>
                  <a:pt x="5102" y="2304"/>
                </a:lnTo>
                <a:lnTo>
                  <a:pt x="5100" y="2302"/>
                </a:lnTo>
                <a:lnTo>
                  <a:pt x="5100" y="2302"/>
                </a:lnTo>
                <a:lnTo>
                  <a:pt x="5102" y="2302"/>
                </a:lnTo>
                <a:lnTo>
                  <a:pt x="5102" y="2304"/>
                </a:lnTo>
                <a:lnTo>
                  <a:pt x="5104" y="2304"/>
                </a:lnTo>
                <a:lnTo>
                  <a:pt x="5104" y="2304"/>
                </a:lnTo>
                <a:lnTo>
                  <a:pt x="5104" y="2304"/>
                </a:lnTo>
                <a:lnTo>
                  <a:pt x="5106" y="2302"/>
                </a:lnTo>
                <a:lnTo>
                  <a:pt x="5106" y="2302"/>
                </a:lnTo>
                <a:lnTo>
                  <a:pt x="5106" y="2302"/>
                </a:lnTo>
                <a:lnTo>
                  <a:pt x="5106" y="2302"/>
                </a:lnTo>
                <a:lnTo>
                  <a:pt x="5108" y="2302"/>
                </a:lnTo>
                <a:lnTo>
                  <a:pt x="5106" y="2304"/>
                </a:lnTo>
                <a:lnTo>
                  <a:pt x="5106" y="2304"/>
                </a:lnTo>
                <a:lnTo>
                  <a:pt x="5108" y="2304"/>
                </a:lnTo>
                <a:lnTo>
                  <a:pt x="5110" y="2304"/>
                </a:lnTo>
                <a:lnTo>
                  <a:pt x="5110" y="2304"/>
                </a:lnTo>
                <a:lnTo>
                  <a:pt x="5113" y="2304"/>
                </a:lnTo>
                <a:lnTo>
                  <a:pt x="5115" y="2304"/>
                </a:lnTo>
                <a:lnTo>
                  <a:pt x="5115" y="2304"/>
                </a:lnTo>
                <a:lnTo>
                  <a:pt x="5115" y="2304"/>
                </a:lnTo>
                <a:lnTo>
                  <a:pt x="5115" y="2302"/>
                </a:lnTo>
                <a:lnTo>
                  <a:pt x="5115" y="2302"/>
                </a:lnTo>
                <a:lnTo>
                  <a:pt x="5115" y="2300"/>
                </a:lnTo>
                <a:lnTo>
                  <a:pt x="5113" y="2300"/>
                </a:lnTo>
                <a:lnTo>
                  <a:pt x="5110" y="2300"/>
                </a:lnTo>
                <a:lnTo>
                  <a:pt x="5110" y="2300"/>
                </a:lnTo>
                <a:lnTo>
                  <a:pt x="5110" y="2298"/>
                </a:lnTo>
                <a:lnTo>
                  <a:pt x="5110" y="2298"/>
                </a:lnTo>
                <a:lnTo>
                  <a:pt x="5110" y="2298"/>
                </a:lnTo>
                <a:lnTo>
                  <a:pt x="5106" y="2298"/>
                </a:lnTo>
                <a:lnTo>
                  <a:pt x="5108" y="2296"/>
                </a:lnTo>
                <a:lnTo>
                  <a:pt x="5108" y="2296"/>
                </a:lnTo>
                <a:lnTo>
                  <a:pt x="5110" y="2296"/>
                </a:lnTo>
                <a:lnTo>
                  <a:pt x="5110" y="2296"/>
                </a:lnTo>
                <a:lnTo>
                  <a:pt x="5110" y="2294"/>
                </a:lnTo>
                <a:lnTo>
                  <a:pt x="5108" y="2294"/>
                </a:lnTo>
                <a:lnTo>
                  <a:pt x="5108" y="2294"/>
                </a:lnTo>
                <a:lnTo>
                  <a:pt x="5110" y="2294"/>
                </a:lnTo>
                <a:lnTo>
                  <a:pt x="5110" y="2292"/>
                </a:lnTo>
                <a:lnTo>
                  <a:pt x="5113" y="2292"/>
                </a:lnTo>
                <a:lnTo>
                  <a:pt x="5115" y="2290"/>
                </a:lnTo>
                <a:lnTo>
                  <a:pt x="5117" y="2290"/>
                </a:lnTo>
                <a:lnTo>
                  <a:pt x="5117" y="2290"/>
                </a:lnTo>
                <a:lnTo>
                  <a:pt x="5119" y="2287"/>
                </a:lnTo>
                <a:lnTo>
                  <a:pt x="5121" y="2281"/>
                </a:lnTo>
                <a:lnTo>
                  <a:pt x="5123" y="2279"/>
                </a:lnTo>
                <a:lnTo>
                  <a:pt x="5125" y="2277"/>
                </a:lnTo>
                <a:lnTo>
                  <a:pt x="5127" y="2275"/>
                </a:lnTo>
                <a:lnTo>
                  <a:pt x="5127" y="2275"/>
                </a:lnTo>
                <a:lnTo>
                  <a:pt x="5127" y="2273"/>
                </a:lnTo>
                <a:lnTo>
                  <a:pt x="5129" y="2273"/>
                </a:lnTo>
                <a:lnTo>
                  <a:pt x="5131" y="2269"/>
                </a:lnTo>
                <a:lnTo>
                  <a:pt x="5131" y="2269"/>
                </a:lnTo>
                <a:lnTo>
                  <a:pt x="5133" y="2266"/>
                </a:lnTo>
                <a:lnTo>
                  <a:pt x="5131" y="2266"/>
                </a:lnTo>
                <a:lnTo>
                  <a:pt x="5131" y="2266"/>
                </a:lnTo>
                <a:lnTo>
                  <a:pt x="5129" y="2266"/>
                </a:lnTo>
                <a:lnTo>
                  <a:pt x="5131" y="2264"/>
                </a:lnTo>
                <a:lnTo>
                  <a:pt x="5129" y="2264"/>
                </a:lnTo>
                <a:lnTo>
                  <a:pt x="5129" y="2262"/>
                </a:lnTo>
                <a:lnTo>
                  <a:pt x="5129" y="2262"/>
                </a:lnTo>
                <a:lnTo>
                  <a:pt x="5129" y="2260"/>
                </a:lnTo>
                <a:lnTo>
                  <a:pt x="5131" y="2260"/>
                </a:lnTo>
                <a:lnTo>
                  <a:pt x="5131" y="2260"/>
                </a:lnTo>
                <a:lnTo>
                  <a:pt x="5133" y="2260"/>
                </a:lnTo>
                <a:lnTo>
                  <a:pt x="5133" y="2258"/>
                </a:lnTo>
                <a:lnTo>
                  <a:pt x="5133" y="2256"/>
                </a:lnTo>
                <a:lnTo>
                  <a:pt x="5133" y="2258"/>
                </a:lnTo>
                <a:lnTo>
                  <a:pt x="5131" y="2258"/>
                </a:lnTo>
                <a:close/>
                <a:moveTo>
                  <a:pt x="5060" y="1906"/>
                </a:moveTo>
                <a:lnTo>
                  <a:pt x="5060" y="1908"/>
                </a:lnTo>
                <a:lnTo>
                  <a:pt x="5060" y="1906"/>
                </a:lnTo>
                <a:lnTo>
                  <a:pt x="5060" y="1906"/>
                </a:lnTo>
                <a:lnTo>
                  <a:pt x="5058" y="1904"/>
                </a:lnTo>
                <a:lnTo>
                  <a:pt x="5060" y="1904"/>
                </a:lnTo>
                <a:lnTo>
                  <a:pt x="5058" y="1904"/>
                </a:lnTo>
                <a:lnTo>
                  <a:pt x="5058" y="1902"/>
                </a:lnTo>
                <a:lnTo>
                  <a:pt x="5058" y="1902"/>
                </a:lnTo>
                <a:lnTo>
                  <a:pt x="5056" y="1902"/>
                </a:lnTo>
                <a:lnTo>
                  <a:pt x="5056" y="1904"/>
                </a:lnTo>
                <a:lnTo>
                  <a:pt x="5056" y="1904"/>
                </a:lnTo>
                <a:lnTo>
                  <a:pt x="5056" y="1906"/>
                </a:lnTo>
                <a:lnTo>
                  <a:pt x="5060" y="1906"/>
                </a:lnTo>
                <a:close/>
                <a:moveTo>
                  <a:pt x="5058" y="2464"/>
                </a:moveTo>
                <a:lnTo>
                  <a:pt x="5058" y="2464"/>
                </a:lnTo>
                <a:lnTo>
                  <a:pt x="5056" y="2464"/>
                </a:lnTo>
                <a:lnTo>
                  <a:pt x="5056" y="2464"/>
                </a:lnTo>
                <a:lnTo>
                  <a:pt x="5058" y="2464"/>
                </a:lnTo>
                <a:lnTo>
                  <a:pt x="5058" y="2464"/>
                </a:lnTo>
                <a:lnTo>
                  <a:pt x="5060" y="2464"/>
                </a:lnTo>
                <a:lnTo>
                  <a:pt x="5058" y="2464"/>
                </a:lnTo>
                <a:lnTo>
                  <a:pt x="5058" y="2464"/>
                </a:lnTo>
                <a:close/>
                <a:moveTo>
                  <a:pt x="5043" y="2361"/>
                </a:moveTo>
                <a:lnTo>
                  <a:pt x="5043" y="2359"/>
                </a:lnTo>
                <a:lnTo>
                  <a:pt x="5041" y="2359"/>
                </a:lnTo>
                <a:lnTo>
                  <a:pt x="5041" y="2359"/>
                </a:lnTo>
                <a:lnTo>
                  <a:pt x="5043" y="2359"/>
                </a:lnTo>
                <a:lnTo>
                  <a:pt x="5043" y="2359"/>
                </a:lnTo>
                <a:lnTo>
                  <a:pt x="5041" y="2354"/>
                </a:lnTo>
                <a:lnTo>
                  <a:pt x="5039" y="2354"/>
                </a:lnTo>
                <a:lnTo>
                  <a:pt x="5037" y="2357"/>
                </a:lnTo>
                <a:lnTo>
                  <a:pt x="5039" y="2359"/>
                </a:lnTo>
                <a:lnTo>
                  <a:pt x="5037" y="2359"/>
                </a:lnTo>
                <a:lnTo>
                  <a:pt x="5037" y="2361"/>
                </a:lnTo>
                <a:lnTo>
                  <a:pt x="5037" y="2361"/>
                </a:lnTo>
                <a:lnTo>
                  <a:pt x="5037" y="2361"/>
                </a:lnTo>
                <a:lnTo>
                  <a:pt x="5037" y="2363"/>
                </a:lnTo>
                <a:lnTo>
                  <a:pt x="5035" y="2363"/>
                </a:lnTo>
                <a:lnTo>
                  <a:pt x="5035" y="2365"/>
                </a:lnTo>
                <a:lnTo>
                  <a:pt x="5035" y="2365"/>
                </a:lnTo>
                <a:lnTo>
                  <a:pt x="5037" y="2365"/>
                </a:lnTo>
                <a:lnTo>
                  <a:pt x="5039" y="2363"/>
                </a:lnTo>
                <a:lnTo>
                  <a:pt x="5039" y="2363"/>
                </a:lnTo>
                <a:lnTo>
                  <a:pt x="5039" y="2363"/>
                </a:lnTo>
                <a:lnTo>
                  <a:pt x="5041" y="2363"/>
                </a:lnTo>
                <a:lnTo>
                  <a:pt x="5043" y="2363"/>
                </a:lnTo>
                <a:lnTo>
                  <a:pt x="5045" y="2361"/>
                </a:lnTo>
                <a:lnTo>
                  <a:pt x="5045" y="2361"/>
                </a:lnTo>
                <a:lnTo>
                  <a:pt x="5045" y="2361"/>
                </a:lnTo>
                <a:lnTo>
                  <a:pt x="5043" y="2361"/>
                </a:lnTo>
                <a:close/>
                <a:moveTo>
                  <a:pt x="5054" y="1526"/>
                </a:moveTo>
                <a:lnTo>
                  <a:pt x="5052" y="1526"/>
                </a:lnTo>
                <a:lnTo>
                  <a:pt x="5052" y="1526"/>
                </a:lnTo>
                <a:lnTo>
                  <a:pt x="5052" y="1526"/>
                </a:lnTo>
                <a:lnTo>
                  <a:pt x="5052" y="1526"/>
                </a:lnTo>
                <a:lnTo>
                  <a:pt x="5054" y="1526"/>
                </a:lnTo>
                <a:lnTo>
                  <a:pt x="5054" y="1526"/>
                </a:lnTo>
                <a:close/>
                <a:moveTo>
                  <a:pt x="4849" y="1705"/>
                </a:moveTo>
                <a:lnTo>
                  <a:pt x="4849" y="1705"/>
                </a:lnTo>
                <a:lnTo>
                  <a:pt x="4849" y="1702"/>
                </a:lnTo>
                <a:lnTo>
                  <a:pt x="4849" y="1702"/>
                </a:lnTo>
                <a:lnTo>
                  <a:pt x="4846" y="1705"/>
                </a:lnTo>
                <a:lnTo>
                  <a:pt x="4846" y="1705"/>
                </a:lnTo>
                <a:lnTo>
                  <a:pt x="4846" y="1707"/>
                </a:lnTo>
                <a:lnTo>
                  <a:pt x="4846" y="1707"/>
                </a:lnTo>
                <a:lnTo>
                  <a:pt x="4849" y="1709"/>
                </a:lnTo>
                <a:lnTo>
                  <a:pt x="4849" y="1709"/>
                </a:lnTo>
                <a:lnTo>
                  <a:pt x="4849" y="1709"/>
                </a:lnTo>
                <a:lnTo>
                  <a:pt x="4849" y="1707"/>
                </a:lnTo>
                <a:lnTo>
                  <a:pt x="4849" y="1705"/>
                </a:lnTo>
                <a:close/>
                <a:moveTo>
                  <a:pt x="4427" y="1480"/>
                </a:moveTo>
                <a:lnTo>
                  <a:pt x="4427" y="1480"/>
                </a:lnTo>
                <a:lnTo>
                  <a:pt x="4427" y="1482"/>
                </a:lnTo>
                <a:lnTo>
                  <a:pt x="4427" y="1482"/>
                </a:lnTo>
                <a:lnTo>
                  <a:pt x="4425" y="1482"/>
                </a:lnTo>
                <a:lnTo>
                  <a:pt x="4425" y="1484"/>
                </a:lnTo>
                <a:lnTo>
                  <a:pt x="4425" y="1484"/>
                </a:lnTo>
                <a:lnTo>
                  <a:pt x="4427" y="1487"/>
                </a:lnTo>
                <a:lnTo>
                  <a:pt x="4427" y="1487"/>
                </a:lnTo>
                <a:lnTo>
                  <a:pt x="4427" y="1489"/>
                </a:lnTo>
                <a:lnTo>
                  <a:pt x="4427" y="1489"/>
                </a:lnTo>
                <a:lnTo>
                  <a:pt x="4429" y="1489"/>
                </a:lnTo>
                <a:lnTo>
                  <a:pt x="4429" y="1489"/>
                </a:lnTo>
                <a:lnTo>
                  <a:pt x="4429" y="1489"/>
                </a:lnTo>
                <a:lnTo>
                  <a:pt x="4429" y="1487"/>
                </a:lnTo>
                <a:lnTo>
                  <a:pt x="4427" y="1484"/>
                </a:lnTo>
                <a:lnTo>
                  <a:pt x="4429" y="1482"/>
                </a:lnTo>
                <a:lnTo>
                  <a:pt x="4427" y="1480"/>
                </a:lnTo>
                <a:close/>
                <a:moveTo>
                  <a:pt x="4392" y="1445"/>
                </a:moveTo>
                <a:lnTo>
                  <a:pt x="4390" y="1443"/>
                </a:lnTo>
                <a:lnTo>
                  <a:pt x="4390" y="1443"/>
                </a:lnTo>
                <a:lnTo>
                  <a:pt x="4390" y="1443"/>
                </a:lnTo>
                <a:lnTo>
                  <a:pt x="4390" y="1443"/>
                </a:lnTo>
                <a:lnTo>
                  <a:pt x="4390" y="1443"/>
                </a:lnTo>
                <a:lnTo>
                  <a:pt x="4390" y="1445"/>
                </a:lnTo>
                <a:lnTo>
                  <a:pt x="4392" y="1445"/>
                </a:lnTo>
                <a:lnTo>
                  <a:pt x="4394" y="1447"/>
                </a:lnTo>
                <a:lnTo>
                  <a:pt x="4396" y="1449"/>
                </a:lnTo>
                <a:lnTo>
                  <a:pt x="4394" y="1445"/>
                </a:lnTo>
                <a:lnTo>
                  <a:pt x="4392" y="1445"/>
                </a:lnTo>
                <a:close/>
                <a:moveTo>
                  <a:pt x="4409" y="1478"/>
                </a:moveTo>
                <a:lnTo>
                  <a:pt x="4411" y="1478"/>
                </a:lnTo>
                <a:lnTo>
                  <a:pt x="4411" y="1478"/>
                </a:lnTo>
                <a:lnTo>
                  <a:pt x="4409" y="1476"/>
                </a:lnTo>
                <a:lnTo>
                  <a:pt x="4409" y="1476"/>
                </a:lnTo>
                <a:lnTo>
                  <a:pt x="4409" y="1478"/>
                </a:lnTo>
                <a:lnTo>
                  <a:pt x="4409" y="1478"/>
                </a:lnTo>
                <a:close/>
                <a:moveTo>
                  <a:pt x="4383" y="1480"/>
                </a:moveTo>
                <a:lnTo>
                  <a:pt x="4383" y="1480"/>
                </a:lnTo>
                <a:lnTo>
                  <a:pt x="4385" y="1480"/>
                </a:lnTo>
                <a:lnTo>
                  <a:pt x="4385" y="1480"/>
                </a:lnTo>
                <a:lnTo>
                  <a:pt x="4385" y="1478"/>
                </a:lnTo>
                <a:lnTo>
                  <a:pt x="4385" y="1476"/>
                </a:lnTo>
                <a:lnTo>
                  <a:pt x="4385" y="1476"/>
                </a:lnTo>
                <a:lnTo>
                  <a:pt x="4385" y="1476"/>
                </a:lnTo>
                <a:lnTo>
                  <a:pt x="4385" y="1476"/>
                </a:lnTo>
                <a:lnTo>
                  <a:pt x="4383" y="1476"/>
                </a:lnTo>
                <a:lnTo>
                  <a:pt x="4383" y="1478"/>
                </a:lnTo>
                <a:lnTo>
                  <a:pt x="4383" y="1480"/>
                </a:lnTo>
                <a:lnTo>
                  <a:pt x="4383" y="1480"/>
                </a:lnTo>
                <a:lnTo>
                  <a:pt x="4383" y="1480"/>
                </a:lnTo>
                <a:close/>
                <a:moveTo>
                  <a:pt x="4377" y="1449"/>
                </a:moveTo>
                <a:lnTo>
                  <a:pt x="4375" y="1449"/>
                </a:lnTo>
                <a:lnTo>
                  <a:pt x="4375" y="1451"/>
                </a:lnTo>
                <a:lnTo>
                  <a:pt x="4375" y="1453"/>
                </a:lnTo>
                <a:lnTo>
                  <a:pt x="4375" y="1453"/>
                </a:lnTo>
                <a:lnTo>
                  <a:pt x="4375" y="1453"/>
                </a:lnTo>
                <a:lnTo>
                  <a:pt x="4375" y="1455"/>
                </a:lnTo>
                <a:lnTo>
                  <a:pt x="4375" y="1455"/>
                </a:lnTo>
                <a:lnTo>
                  <a:pt x="4375" y="1457"/>
                </a:lnTo>
                <a:lnTo>
                  <a:pt x="4377" y="1453"/>
                </a:lnTo>
                <a:lnTo>
                  <a:pt x="4377" y="1451"/>
                </a:lnTo>
                <a:lnTo>
                  <a:pt x="4377" y="1449"/>
                </a:lnTo>
                <a:lnTo>
                  <a:pt x="4377" y="1449"/>
                </a:lnTo>
                <a:lnTo>
                  <a:pt x="4377" y="1449"/>
                </a:lnTo>
                <a:close/>
                <a:moveTo>
                  <a:pt x="4402" y="1470"/>
                </a:moveTo>
                <a:lnTo>
                  <a:pt x="4400" y="1468"/>
                </a:lnTo>
                <a:lnTo>
                  <a:pt x="4400" y="1468"/>
                </a:lnTo>
                <a:lnTo>
                  <a:pt x="4400" y="1470"/>
                </a:lnTo>
                <a:lnTo>
                  <a:pt x="4400" y="1470"/>
                </a:lnTo>
                <a:lnTo>
                  <a:pt x="4402" y="1470"/>
                </a:lnTo>
                <a:close/>
                <a:moveTo>
                  <a:pt x="4406" y="1487"/>
                </a:moveTo>
                <a:lnTo>
                  <a:pt x="4404" y="1487"/>
                </a:lnTo>
                <a:lnTo>
                  <a:pt x="4402" y="1489"/>
                </a:lnTo>
                <a:lnTo>
                  <a:pt x="4402" y="1489"/>
                </a:lnTo>
                <a:lnTo>
                  <a:pt x="4402" y="1491"/>
                </a:lnTo>
                <a:lnTo>
                  <a:pt x="4402" y="1491"/>
                </a:lnTo>
                <a:lnTo>
                  <a:pt x="4402" y="1493"/>
                </a:lnTo>
                <a:lnTo>
                  <a:pt x="4402" y="1493"/>
                </a:lnTo>
                <a:lnTo>
                  <a:pt x="4406" y="1493"/>
                </a:lnTo>
                <a:lnTo>
                  <a:pt x="4409" y="1493"/>
                </a:lnTo>
                <a:lnTo>
                  <a:pt x="4411" y="1493"/>
                </a:lnTo>
                <a:lnTo>
                  <a:pt x="4411" y="1491"/>
                </a:lnTo>
                <a:lnTo>
                  <a:pt x="4411" y="1491"/>
                </a:lnTo>
                <a:lnTo>
                  <a:pt x="4413" y="1491"/>
                </a:lnTo>
                <a:lnTo>
                  <a:pt x="4413" y="1491"/>
                </a:lnTo>
                <a:lnTo>
                  <a:pt x="4413" y="1489"/>
                </a:lnTo>
                <a:lnTo>
                  <a:pt x="4413" y="1489"/>
                </a:lnTo>
                <a:lnTo>
                  <a:pt x="4413" y="1487"/>
                </a:lnTo>
                <a:lnTo>
                  <a:pt x="4411" y="1487"/>
                </a:lnTo>
                <a:lnTo>
                  <a:pt x="4411" y="1484"/>
                </a:lnTo>
                <a:lnTo>
                  <a:pt x="4409" y="1484"/>
                </a:lnTo>
                <a:lnTo>
                  <a:pt x="4409" y="1484"/>
                </a:lnTo>
                <a:lnTo>
                  <a:pt x="4409" y="1484"/>
                </a:lnTo>
                <a:lnTo>
                  <a:pt x="4406" y="1484"/>
                </a:lnTo>
                <a:lnTo>
                  <a:pt x="4406" y="1487"/>
                </a:lnTo>
                <a:close/>
                <a:moveTo>
                  <a:pt x="4404" y="1468"/>
                </a:moveTo>
                <a:lnTo>
                  <a:pt x="4404" y="1470"/>
                </a:lnTo>
                <a:lnTo>
                  <a:pt x="4404" y="1470"/>
                </a:lnTo>
                <a:lnTo>
                  <a:pt x="4404" y="1472"/>
                </a:lnTo>
                <a:lnTo>
                  <a:pt x="4402" y="1472"/>
                </a:lnTo>
                <a:lnTo>
                  <a:pt x="4402" y="1474"/>
                </a:lnTo>
                <a:lnTo>
                  <a:pt x="4402" y="1476"/>
                </a:lnTo>
                <a:lnTo>
                  <a:pt x="4400" y="1478"/>
                </a:lnTo>
                <a:lnTo>
                  <a:pt x="4400" y="1480"/>
                </a:lnTo>
                <a:lnTo>
                  <a:pt x="4398" y="1482"/>
                </a:lnTo>
                <a:lnTo>
                  <a:pt x="4398" y="1484"/>
                </a:lnTo>
                <a:lnTo>
                  <a:pt x="4396" y="1489"/>
                </a:lnTo>
                <a:lnTo>
                  <a:pt x="4396" y="1489"/>
                </a:lnTo>
                <a:lnTo>
                  <a:pt x="4394" y="1493"/>
                </a:lnTo>
                <a:lnTo>
                  <a:pt x="4394" y="1495"/>
                </a:lnTo>
                <a:lnTo>
                  <a:pt x="4394" y="1495"/>
                </a:lnTo>
                <a:lnTo>
                  <a:pt x="4396" y="1495"/>
                </a:lnTo>
                <a:lnTo>
                  <a:pt x="4396" y="1493"/>
                </a:lnTo>
                <a:lnTo>
                  <a:pt x="4398" y="1489"/>
                </a:lnTo>
                <a:lnTo>
                  <a:pt x="4398" y="1487"/>
                </a:lnTo>
                <a:lnTo>
                  <a:pt x="4400" y="1484"/>
                </a:lnTo>
                <a:lnTo>
                  <a:pt x="4400" y="1484"/>
                </a:lnTo>
                <a:lnTo>
                  <a:pt x="4402" y="1482"/>
                </a:lnTo>
                <a:lnTo>
                  <a:pt x="4404" y="1482"/>
                </a:lnTo>
                <a:lnTo>
                  <a:pt x="4404" y="1482"/>
                </a:lnTo>
                <a:lnTo>
                  <a:pt x="4404" y="1478"/>
                </a:lnTo>
                <a:lnTo>
                  <a:pt x="4404" y="1476"/>
                </a:lnTo>
                <a:lnTo>
                  <a:pt x="4404" y="1474"/>
                </a:lnTo>
                <a:lnTo>
                  <a:pt x="4404" y="1472"/>
                </a:lnTo>
                <a:lnTo>
                  <a:pt x="4404" y="1472"/>
                </a:lnTo>
                <a:lnTo>
                  <a:pt x="4404" y="1472"/>
                </a:lnTo>
                <a:lnTo>
                  <a:pt x="4404" y="1470"/>
                </a:lnTo>
                <a:lnTo>
                  <a:pt x="4404" y="1468"/>
                </a:lnTo>
                <a:close/>
                <a:moveTo>
                  <a:pt x="4381" y="1489"/>
                </a:moveTo>
                <a:lnTo>
                  <a:pt x="4381" y="1489"/>
                </a:lnTo>
                <a:lnTo>
                  <a:pt x="4381" y="1491"/>
                </a:lnTo>
                <a:lnTo>
                  <a:pt x="4383" y="1495"/>
                </a:lnTo>
                <a:lnTo>
                  <a:pt x="4383" y="1495"/>
                </a:lnTo>
                <a:lnTo>
                  <a:pt x="4385" y="1495"/>
                </a:lnTo>
                <a:lnTo>
                  <a:pt x="4385" y="1497"/>
                </a:lnTo>
                <a:lnTo>
                  <a:pt x="4388" y="1497"/>
                </a:lnTo>
                <a:lnTo>
                  <a:pt x="4390" y="1499"/>
                </a:lnTo>
                <a:lnTo>
                  <a:pt x="4390" y="1501"/>
                </a:lnTo>
                <a:lnTo>
                  <a:pt x="4390" y="1501"/>
                </a:lnTo>
                <a:lnTo>
                  <a:pt x="4392" y="1501"/>
                </a:lnTo>
                <a:lnTo>
                  <a:pt x="4392" y="1501"/>
                </a:lnTo>
                <a:lnTo>
                  <a:pt x="4394" y="1499"/>
                </a:lnTo>
                <a:lnTo>
                  <a:pt x="4394" y="1499"/>
                </a:lnTo>
                <a:lnTo>
                  <a:pt x="4394" y="1497"/>
                </a:lnTo>
                <a:lnTo>
                  <a:pt x="4394" y="1497"/>
                </a:lnTo>
                <a:lnTo>
                  <a:pt x="4394" y="1497"/>
                </a:lnTo>
                <a:lnTo>
                  <a:pt x="4392" y="1493"/>
                </a:lnTo>
                <a:lnTo>
                  <a:pt x="4392" y="1493"/>
                </a:lnTo>
                <a:lnTo>
                  <a:pt x="4392" y="1491"/>
                </a:lnTo>
                <a:lnTo>
                  <a:pt x="4392" y="1489"/>
                </a:lnTo>
                <a:lnTo>
                  <a:pt x="4392" y="1489"/>
                </a:lnTo>
                <a:lnTo>
                  <a:pt x="4394" y="1487"/>
                </a:lnTo>
                <a:lnTo>
                  <a:pt x="4394" y="1484"/>
                </a:lnTo>
                <a:lnTo>
                  <a:pt x="4394" y="1482"/>
                </a:lnTo>
                <a:lnTo>
                  <a:pt x="4396" y="1480"/>
                </a:lnTo>
                <a:lnTo>
                  <a:pt x="4396" y="1478"/>
                </a:lnTo>
                <a:lnTo>
                  <a:pt x="4398" y="1478"/>
                </a:lnTo>
                <a:lnTo>
                  <a:pt x="4398" y="1476"/>
                </a:lnTo>
                <a:lnTo>
                  <a:pt x="4398" y="1476"/>
                </a:lnTo>
                <a:lnTo>
                  <a:pt x="4398" y="1474"/>
                </a:lnTo>
                <a:lnTo>
                  <a:pt x="4394" y="1472"/>
                </a:lnTo>
                <a:lnTo>
                  <a:pt x="4394" y="1472"/>
                </a:lnTo>
                <a:lnTo>
                  <a:pt x="4390" y="1474"/>
                </a:lnTo>
                <a:lnTo>
                  <a:pt x="4390" y="1474"/>
                </a:lnTo>
                <a:lnTo>
                  <a:pt x="4390" y="1474"/>
                </a:lnTo>
                <a:lnTo>
                  <a:pt x="4390" y="1476"/>
                </a:lnTo>
                <a:lnTo>
                  <a:pt x="4390" y="1476"/>
                </a:lnTo>
                <a:lnTo>
                  <a:pt x="4388" y="1478"/>
                </a:lnTo>
                <a:lnTo>
                  <a:pt x="4388" y="1478"/>
                </a:lnTo>
                <a:lnTo>
                  <a:pt x="4388" y="1480"/>
                </a:lnTo>
                <a:lnTo>
                  <a:pt x="4388" y="1482"/>
                </a:lnTo>
                <a:lnTo>
                  <a:pt x="4388" y="1482"/>
                </a:lnTo>
                <a:lnTo>
                  <a:pt x="4388" y="1484"/>
                </a:lnTo>
                <a:lnTo>
                  <a:pt x="4388" y="1487"/>
                </a:lnTo>
                <a:lnTo>
                  <a:pt x="4385" y="1487"/>
                </a:lnTo>
                <a:lnTo>
                  <a:pt x="4385" y="1487"/>
                </a:lnTo>
                <a:lnTo>
                  <a:pt x="4383" y="1487"/>
                </a:lnTo>
                <a:lnTo>
                  <a:pt x="4381" y="1489"/>
                </a:lnTo>
                <a:lnTo>
                  <a:pt x="4381" y="1489"/>
                </a:lnTo>
                <a:close/>
                <a:moveTo>
                  <a:pt x="4400" y="1497"/>
                </a:moveTo>
                <a:lnTo>
                  <a:pt x="4398" y="1497"/>
                </a:lnTo>
                <a:lnTo>
                  <a:pt x="4398" y="1499"/>
                </a:lnTo>
                <a:lnTo>
                  <a:pt x="4396" y="1499"/>
                </a:lnTo>
                <a:lnTo>
                  <a:pt x="4396" y="1499"/>
                </a:lnTo>
                <a:lnTo>
                  <a:pt x="4398" y="1499"/>
                </a:lnTo>
                <a:lnTo>
                  <a:pt x="4398" y="1499"/>
                </a:lnTo>
                <a:lnTo>
                  <a:pt x="4400" y="1499"/>
                </a:lnTo>
                <a:lnTo>
                  <a:pt x="4400" y="1499"/>
                </a:lnTo>
                <a:lnTo>
                  <a:pt x="4400" y="1497"/>
                </a:lnTo>
                <a:close/>
                <a:moveTo>
                  <a:pt x="4373" y="1537"/>
                </a:moveTo>
                <a:lnTo>
                  <a:pt x="4373" y="1537"/>
                </a:lnTo>
                <a:lnTo>
                  <a:pt x="4375" y="1539"/>
                </a:lnTo>
                <a:lnTo>
                  <a:pt x="4375" y="1539"/>
                </a:lnTo>
                <a:lnTo>
                  <a:pt x="4377" y="1539"/>
                </a:lnTo>
                <a:lnTo>
                  <a:pt x="4377" y="1539"/>
                </a:lnTo>
                <a:lnTo>
                  <a:pt x="4379" y="1537"/>
                </a:lnTo>
                <a:lnTo>
                  <a:pt x="4379" y="1537"/>
                </a:lnTo>
                <a:lnTo>
                  <a:pt x="4379" y="1535"/>
                </a:lnTo>
                <a:lnTo>
                  <a:pt x="4375" y="1535"/>
                </a:lnTo>
                <a:lnTo>
                  <a:pt x="4373" y="1535"/>
                </a:lnTo>
                <a:lnTo>
                  <a:pt x="4373" y="1535"/>
                </a:lnTo>
                <a:lnTo>
                  <a:pt x="4373" y="1537"/>
                </a:lnTo>
                <a:lnTo>
                  <a:pt x="4373" y="1537"/>
                </a:lnTo>
                <a:close/>
                <a:moveTo>
                  <a:pt x="4346" y="1558"/>
                </a:moveTo>
                <a:lnTo>
                  <a:pt x="4346" y="1558"/>
                </a:lnTo>
                <a:lnTo>
                  <a:pt x="4348" y="1558"/>
                </a:lnTo>
                <a:lnTo>
                  <a:pt x="4348" y="1556"/>
                </a:lnTo>
                <a:lnTo>
                  <a:pt x="4348" y="1556"/>
                </a:lnTo>
                <a:lnTo>
                  <a:pt x="4350" y="1558"/>
                </a:lnTo>
                <a:lnTo>
                  <a:pt x="4350" y="1556"/>
                </a:lnTo>
                <a:lnTo>
                  <a:pt x="4350" y="1556"/>
                </a:lnTo>
                <a:lnTo>
                  <a:pt x="4350" y="1556"/>
                </a:lnTo>
                <a:lnTo>
                  <a:pt x="4350" y="1554"/>
                </a:lnTo>
                <a:lnTo>
                  <a:pt x="4348" y="1554"/>
                </a:lnTo>
                <a:lnTo>
                  <a:pt x="4348" y="1556"/>
                </a:lnTo>
                <a:lnTo>
                  <a:pt x="4346" y="1556"/>
                </a:lnTo>
                <a:lnTo>
                  <a:pt x="4344" y="1558"/>
                </a:lnTo>
                <a:lnTo>
                  <a:pt x="4344" y="1558"/>
                </a:lnTo>
                <a:lnTo>
                  <a:pt x="4344" y="1558"/>
                </a:lnTo>
                <a:lnTo>
                  <a:pt x="4346" y="1558"/>
                </a:lnTo>
                <a:close/>
                <a:moveTo>
                  <a:pt x="4350" y="1434"/>
                </a:moveTo>
                <a:lnTo>
                  <a:pt x="4350" y="1432"/>
                </a:lnTo>
                <a:lnTo>
                  <a:pt x="4350" y="1432"/>
                </a:lnTo>
                <a:lnTo>
                  <a:pt x="4348" y="1430"/>
                </a:lnTo>
                <a:lnTo>
                  <a:pt x="4348" y="1432"/>
                </a:lnTo>
                <a:lnTo>
                  <a:pt x="4348" y="1432"/>
                </a:lnTo>
                <a:lnTo>
                  <a:pt x="4348" y="1432"/>
                </a:lnTo>
                <a:lnTo>
                  <a:pt x="4350" y="1434"/>
                </a:lnTo>
                <a:close/>
                <a:moveTo>
                  <a:pt x="4369" y="1449"/>
                </a:moveTo>
                <a:lnTo>
                  <a:pt x="4369" y="1449"/>
                </a:lnTo>
                <a:lnTo>
                  <a:pt x="4367" y="1447"/>
                </a:lnTo>
                <a:lnTo>
                  <a:pt x="4367" y="1445"/>
                </a:lnTo>
                <a:lnTo>
                  <a:pt x="4369" y="1443"/>
                </a:lnTo>
                <a:lnTo>
                  <a:pt x="4369" y="1443"/>
                </a:lnTo>
                <a:lnTo>
                  <a:pt x="4369" y="1443"/>
                </a:lnTo>
                <a:lnTo>
                  <a:pt x="4367" y="1440"/>
                </a:lnTo>
                <a:lnTo>
                  <a:pt x="4367" y="1440"/>
                </a:lnTo>
                <a:lnTo>
                  <a:pt x="4365" y="1438"/>
                </a:lnTo>
                <a:lnTo>
                  <a:pt x="4365" y="1436"/>
                </a:lnTo>
                <a:lnTo>
                  <a:pt x="4362" y="1438"/>
                </a:lnTo>
                <a:lnTo>
                  <a:pt x="4362" y="1438"/>
                </a:lnTo>
                <a:lnTo>
                  <a:pt x="4360" y="1436"/>
                </a:lnTo>
                <a:lnTo>
                  <a:pt x="4360" y="1436"/>
                </a:lnTo>
                <a:lnTo>
                  <a:pt x="4360" y="1436"/>
                </a:lnTo>
                <a:lnTo>
                  <a:pt x="4356" y="1436"/>
                </a:lnTo>
                <a:lnTo>
                  <a:pt x="4356" y="1436"/>
                </a:lnTo>
                <a:lnTo>
                  <a:pt x="4356" y="1436"/>
                </a:lnTo>
                <a:lnTo>
                  <a:pt x="4352" y="1436"/>
                </a:lnTo>
                <a:lnTo>
                  <a:pt x="4352" y="1436"/>
                </a:lnTo>
                <a:lnTo>
                  <a:pt x="4352" y="1436"/>
                </a:lnTo>
                <a:lnTo>
                  <a:pt x="4352" y="1438"/>
                </a:lnTo>
                <a:lnTo>
                  <a:pt x="4352" y="1438"/>
                </a:lnTo>
                <a:lnTo>
                  <a:pt x="4352" y="1438"/>
                </a:lnTo>
                <a:lnTo>
                  <a:pt x="4352" y="1438"/>
                </a:lnTo>
                <a:lnTo>
                  <a:pt x="4354" y="1438"/>
                </a:lnTo>
                <a:lnTo>
                  <a:pt x="4354" y="1440"/>
                </a:lnTo>
                <a:lnTo>
                  <a:pt x="4354" y="1440"/>
                </a:lnTo>
                <a:lnTo>
                  <a:pt x="4356" y="1440"/>
                </a:lnTo>
                <a:lnTo>
                  <a:pt x="4356" y="1443"/>
                </a:lnTo>
                <a:lnTo>
                  <a:pt x="4358" y="1445"/>
                </a:lnTo>
                <a:lnTo>
                  <a:pt x="4358" y="1447"/>
                </a:lnTo>
                <a:lnTo>
                  <a:pt x="4358" y="1447"/>
                </a:lnTo>
                <a:lnTo>
                  <a:pt x="4358" y="1447"/>
                </a:lnTo>
                <a:lnTo>
                  <a:pt x="4358" y="1449"/>
                </a:lnTo>
                <a:lnTo>
                  <a:pt x="4358" y="1449"/>
                </a:lnTo>
                <a:lnTo>
                  <a:pt x="4360" y="1449"/>
                </a:lnTo>
                <a:lnTo>
                  <a:pt x="4360" y="1451"/>
                </a:lnTo>
                <a:lnTo>
                  <a:pt x="4360" y="1451"/>
                </a:lnTo>
                <a:lnTo>
                  <a:pt x="4360" y="1453"/>
                </a:lnTo>
                <a:lnTo>
                  <a:pt x="4362" y="1453"/>
                </a:lnTo>
                <a:lnTo>
                  <a:pt x="4362" y="1453"/>
                </a:lnTo>
                <a:lnTo>
                  <a:pt x="4362" y="1455"/>
                </a:lnTo>
                <a:lnTo>
                  <a:pt x="4362" y="1455"/>
                </a:lnTo>
                <a:lnTo>
                  <a:pt x="4365" y="1455"/>
                </a:lnTo>
                <a:lnTo>
                  <a:pt x="4365" y="1453"/>
                </a:lnTo>
                <a:lnTo>
                  <a:pt x="4365" y="1453"/>
                </a:lnTo>
                <a:lnTo>
                  <a:pt x="4367" y="1453"/>
                </a:lnTo>
                <a:lnTo>
                  <a:pt x="4367" y="1453"/>
                </a:lnTo>
                <a:lnTo>
                  <a:pt x="4367" y="1453"/>
                </a:lnTo>
                <a:lnTo>
                  <a:pt x="4367" y="1453"/>
                </a:lnTo>
                <a:lnTo>
                  <a:pt x="4367" y="1451"/>
                </a:lnTo>
                <a:lnTo>
                  <a:pt x="4367" y="1451"/>
                </a:lnTo>
                <a:lnTo>
                  <a:pt x="4369" y="1449"/>
                </a:lnTo>
                <a:close/>
                <a:moveTo>
                  <a:pt x="4344" y="1256"/>
                </a:moveTo>
                <a:lnTo>
                  <a:pt x="4344" y="1254"/>
                </a:lnTo>
                <a:lnTo>
                  <a:pt x="4341" y="1256"/>
                </a:lnTo>
                <a:lnTo>
                  <a:pt x="4341" y="1256"/>
                </a:lnTo>
                <a:lnTo>
                  <a:pt x="4341" y="1256"/>
                </a:lnTo>
                <a:lnTo>
                  <a:pt x="4341" y="1258"/>
                </a:lnTo>
                <a:lnTo>
                  <a:pt x="4341" y="1258"/>
                </a:lnTo>
                <a:lnTo>
                  <a:pt x="4341" y="1258"/>
                </a:lnTo>
                <a:lnTo>
                  <a:pt x="4344" y="1258"/>
                </a:lnTo>
                <a:lnTo>
                  <a:pt x="4344" y="1258"/>
                </a:lnTo>
                <a:lnTo>
                  <a:pt x="4344" y="1258"/>
                </a:lnTo>
                <a:lnTo>
                  <a:pt x="4344" y="1256"/>
                </a:lnTo>
                <a:lnTo>
                  <a:pt x="4344" y="1256"/>
                </a:lnTo>
                <a:lnTo>
                  <a:pt x="4344" y="1256"/>
                </a:lnTo>
                <a:lnTo>
                  <a:pt x="4344" y="1256"/>
                </a:lnTo>
                <a:close/>
                <a:moveTo>
                  <a:pt x="4352" y="1457"/>
                </a:moveTo>
                <a:lnTo>
                  <a:pt x="4350" y="1455"/>
                </a:lnTo>
                <a:lnTo>
                  <a:pt x="4350" y="1455"/>
                </a:lnTo>
                <a:lnTo>
                  <a:pt x="4350" y="1455"/>
                </a:lnTo>
                <a:lnTo>
                  <a:pt x="4348" y="1455"/>
                </a:lnTo>
                <a:lnTo>
                  <a:pt x="4348" y="1455"/>
                </a:lnTo>
                <a:lnTo>
                  <a:pt x="4348" y="1455"/>
                </a:lnTo>
                <a:lnTo>
                  <a:pt x="4346" y="1455"/>
                </a:lnTo>
                <a:lnTo>
                  <a:pt x="4346" y="1453"/>
                </a:lnTo>
                <a:lnTo>
                  <a:pt x="4346" y="1453"/>
                </a:lnTo>
                <a:lnTo>
                  <a:pt x="4344" y="1453"/>
                </a:lnTo>
                <a:lnTo>
                  <a:pt x="4344" y="1453"/>
                </a:lnTo>
                <a:lnTo>
                  <a:pt x="4344" y="1455"/>
                </a:lnTo>
                <a:lnTo>
                  <a:pt x="4344" y="1455"/>
                </a:lnTo>
                <a:lnTo>
                  <a:pt x="4344" y="1455"/>
                </a:lnTo>
                <a:lnTo>
                  <a:pt x="4346" y="1455"/>
                </a:lnTo>
                <a:lnTo>
                  <a:pt x="4346" y="1457"/>
                </a:lnTo>
                <a:lnTo>
                  <a:pt x="4346" y="1457"/>
                </a:lnTo>
                <a:lnTo>
                  <a:pt x="4348" y="1457"/>
                </a:lnTo>
                <a:lnTo>
                  <a:pt x="4348" y="1457"/>
                </a:lnTo>
                <a:lnTo>
                  <a:pt x="4350" y="1457"/>
                </a:lnTo>
                <a:lnTo>
                  <a:pt x="4350" y="1457"/>
                </a:lnTo>
                <a:lnTo>
                  <a:pt x="4352" y="1457"/>
                </a:lnTo>
                <a:close/>
                <a:moveTo>
                  <a:pt x="4346" y="1459"/>
                </a:moveTo>
                <a:lnTo>
                  <a:pt x="4346" y="1459"/>
                </a:lnTo>
                <a:lnTo>
                  <a:pt x="4346" y="1459"/>
                </a:lnTo>
                <a:lnTo>
                  <a:pt x="4346" y="1459"/>
                </a:lnTo>
                <a:lnTo>
                  <a:pt x="4344" y="1459"/>
                </a:lnTo>
                <a:lnTo>
                  <a:pt x="4346" y="1461"/>
                </a:lnTo>
                <a:lnTo>
                  <a:pt x="4346" y="1461"/>
                </a:lnTo>
                <a:lnTo>
                  <a:pt x="4346" y="1463"/>
                </a:lnTo>
                <a:lnTo>
                  <a:pt x="4346" y="1463"/>
                </a:lnTo>
                <a:lnTo>
                  <a:pt x="4348" y="1461"/>
                </a:lnTo>
                <a:lnTo>
                  <a:pt x="4348" y="1461"/>
                </a:lnTo>
                <a:lnTo>
                  <a:pt x="4348" y="1461"/>
                </a:lnTo>
                <a:lnTo>
                  <a:pt x="4348" y="1459"/>
                </a:lnTo>
                <a:lnTo>
                  <a:pt x="4346" y="1459"/>
                </a:lnTo>
                <a:close/>
                <a:moveTo>
                  <a:pt x="4346" y="1480"/>
                </a:moveTo>
                <a:lnTo>
                  <a:pt x="4346" y="1480"/>
                </a:lnTo>
                <a:lnTo>
                  <a:pt x="4346" y="1478"/>
                </a:lnTo>
                <a:lnTo>
                  <a:pt x="4346" y="1478"/>
                </a:lnTo>
                <a:lnTo>
                  <a:pt x="4344" y="1478"/>
                </a:lnTo>
                <a:lnTo>
                  <a:pt x="4344" y="1478"/>
                </a:lnTo>
                <a:lnTo>
                  <a:pt x="4344" y="1480"/>
                </a:lnTo>
                <a:lnTo>
                  <a:pt x="4346" y="1480"/>
                </a:lnTo>
                <a:close/>
                <a:moveTo>
                  <a:pt x="4365" y="1545"/>
                </a:moveTo>
                <a:lnTo>
                  <a:pt x="4365" y="1545"/>
                </a:lnTo>
                <a:lnTo>
                  <a:pt x="4362" y="1543"/>
                </a:lnTo>
                <a:lnTo>
                  <a:pt x="4360" y="1543"/>
                </a:lnTo>
                <a:lnTo>
                  <a:pt x="4358" y="1545"/>
                </a:lnTo>
                <a:lnTo>
                  <a:pt x="4358" y="1545"/>
                </a:lnTo>
                <a:lnTo>
                  <a:pt x="4360" y="1547"/>
                </a:lnTo>
                <a:lnTo>
                  <a:pt x="4360" y="1545"/>
                </a:lnTo>
                <a:lnTo>
                  <a:pt x="4362" y="1547"/>
                </a:lnTo>
                <a:lnTo>
                  <a:pt x="4365" y="1545"/>
                </a:lnTo>
                <a:lnTo>
                  <a:pt x="4365" y="1547"/>
                </a:lnTo>
                <a:lnTo>
                  <a:pt x="4367" y="1545"/>
                </a:lnTo>
                <a:lnTo>
                  <a:pt x="4367" y="1545"/>
                </a:lnTo>
                <a:lnTo>
                  <a:pt x="4367" y="1545"/>
                </a:lnTo>
                <a:lnTo>
                  <a:pt x="4365" y="1545"/>
                </a:lnTo>
                <a:close/>
                <a:moveTo>
                  <a:pt x="4344" y="1466"/>
                </a:moveTo>
                <a:lnTo>
                  <a:pt x="4344" y="1466"/>
                </a:lnTo>
                <a:lnTo>
                  <a:pt x="4341" y="1466"/>
                </a:lnTo>
                <a:lnTo>
                  <a:pt x="4341" y="1466"/>
                </a:lnTo>
                <a:lnTo>
                  <a:pt x="4344" y="1468"/>
                </a:lnTo>
                <a:lnTo>
                  <a:pt x="4344" y="1468"/>
                </a:lnTo>
                <a:lnTo>
                  <a:pt x="4344" y="1468"/>
                </a:lnTo>
                <a:lnTo>
                  <a:pt x="4344" y="1466"/>
                </a:lnTo>
                <a:lnTo>
                  <a:pt x="4344" y="1466"/>
                </a:lnTo>
                <a:lnTo>
                  <a:pt x="4344" y="1466"/>
                </a:lnTo>
                <a:close/>
                <a:moveTo>
                  <a:pt x="4436" y="1115"/>
                </a:moveTo>
                <a:lnTo>
                  <a:pt x="4436" y="1115"/>
                </a:lnTo>
                <a:lnTo>
                  <a:pt x="4436" y="1115"/>
                </a:lnTo>
                <a:lnTo>
                  <a:pt x="4434" y="1118"/>
                </a:lnTo>
                <a:lnTo>
                  <a:pt x="4436" y="1118"/>
                </a:lnTo>
                <a:lnTo>
                  <a:pt x="4436" y="1118"/>
                </a:lnTo>
                <a:lnTo>
                  <a:pt x="4436" y="1118"/>
                </a:lnTo>
                <a:lnTo>
                  <a:pt x="4438" y="1118"/>
                </a:lnTo>
                <a:lnTo>
                  <a:pt x="4438" y="1115"/>
                </a:lnTo>
                <a:lnTo>
                  <a:pt x="4438" y="1115"/>
                </a:lnTo>
                <a:lnTo>
                  <a:pt x="4436" y="1115"/>
                </a:lnTo>
                <a:close/>
                <a:moveTo>
                  <a:pt x="4432" y="1491"/>
                </a:moveTo>
                <a:lnTo>
                  <a:pt x="4432" y="1493"/>
                </a:lnTo>
                <a:lnTo>
                  <a:pt x="4432" y="1493"/>
                </a:lnTo>
                <a:lnTo>
                  <a:pt x="4434" y="1493"/>
                </a:lnTo>
                <a:lnTo>
                  <a:pt x="4434" y="1491"/>
                </a:lnTo>
                <a:lnTo>
                  <a:pt x="4434" y="1491"/>
                </a:lnTo>
                <a:lnTo>
                  <a:pt x="4432" y="1491"/>
                </a:lnTo>
                <a:close/>
                <a:moveTo>
                  <a:pt x="4434" y="1489"/>
                </a:moveTo>
                <a:lnTo>
                  <a:pt x="4434" y="1491"/>
                </a:lnTo>
                <a:lnTo>
                  <a:pt x="4434" y="1491"/>
                </a:lnTo>
                <a:lnTo>
                  <a:pt x="4436" y="1491"/>
                </a:lnTo>
                <a:lnTo>
                  <a:pt x="4436" y="1491"/>
                </a:lnTo>
                <a:lnTo>
                  <a:pt x="4436" y="1489"/>
                </a:lnTo>
                <a:lnTo>
                  <a:pt x="4436" y="1489"/>
                </a:lnTo>
                <a:lnTo>
                  <a:pt x="4436" y="1489"/>
                </a:lnTo>
                <a:lnTo>
                  <a:pt x="4434" y="1487"/>
                </a:lnTo>
                <a:lnTo>
                  <a:pt x="4434" y="1489"/>
                </a:lnTo>
                <a:lnTo>
                  <a:pt x="4434" y="1489"/>
                </a:lnTo>
                <a:close/>
                <a:moveTo>
                  <a:pt x="4388" y="1524"/>
                </a:moveTo>
                <a:lnTo>
                  <a:pt x="4388" y="1524"/>
                </a:lnTo>
                <a:lnTo>
                  <a:pt x="4388" y="1524"/>
                </a:lnTo>
                <a:lnTo>
                  <a:pt x="4388" y="1526"/>
                </a:lnTo>
                <a:lnTo>
                  <a:pt x="4388" y="1526"/>
                </a:lnTo>
                <a:lnTo>
                  <a:pt x="4390" y="1524"/>
                </a:lnTo>
                <a:lnTo>
                  <a:pt x="4390" y="1524"/>
                </a:lnTo>
                <a:lnTo>
                  <a:pt x="4390" y="1524"/>
                </a:lnTo>
                <a:lnTo>
                  <a:pt x="4388" y="1524"/>
                </a:lnTo>
                <a:lnTo>
                  <a:pt x="4388" y="1524"/>
                </a:lnTo>
                <a:close/>
                <a:moveTo>
                  <a:pt x="4427" y="1493"/>
                </a:moveTo>
                <a:lnTo>
                  <a:pt x="4425" y="1491"/>
                </a:lnTo>
                <a:lnTo>
                  <a:pt x="4425" y="1491"/>
                </a:lnTo>
                <a:lnTo>
                  <a:pt x="4425" y="1493"/>
                </a:lnTo>
                <a:lnTo>
                  <a:pt x="4425" y="1497"/>
                </a:lnTo>
                <a:lnTo>
                  <a:pt x="4427" y="1499"/>
                </a:lnTo>
                <a:lnTo>
                  <a:pt x="4425" y="1501"/>
                </a:lnTo>
                <a:lnTo>
                  <a:pt x="4423" y="1501"/>
                </a:lnTo>
                <a:lnTo>
                  <a:pt x="4423" y="1501"/>
                </a:lnTo>
                <a:lnTo>
                  <a:pt x="4421" y="1501"/>
                </a:lnTo>
                <a:lnTo>
                  <a:pt x="4421" y="1503"/>
                </a:lnTo>
                <a:lnTo>
                  <a:pt x="4421" y="1503"/>
                </a:lnTo>
                <a:lnTo>
                  <a:pt x="4419" y="1503"/>
                </a:lnTo>
                <a:lnTo>
                  <a:pt x="4417" y="1501"/>
                </a:lnTo>
                <a:lnTo>
                  <a:pt x="4417" y="1501"/>
                </a:lnTo>
                <a:lnTo>
                  <a:pt x="4415" y="1503"/>
                </a:lnTo>
                <a:lnTo>
                  <a:pt x="4415" y="1503"/>
                </a:lnTo>
                <a:lnTo>
                  <a:pt x="4415" y="1505"/>
                </a:lnTo>
                <a:lnTo>
                  <a:pt x="4415" y="1508"/>
                </a:lnTo>
                <a:lnTo>
                  <a:pt x="4413" y="1508"/>
                </a:lnTo>
                <a:lnTo>
                  <a:pt x="4411" y="1508"/>
                </a:lnTo>
                <a:lnTo>
                  <a:pt x="4411" y="1508"/>
                </a:lnTo>
                <a:lnTo>
                  <a:pt x="4409" y="1508"/>
                </a:lnTo>
                <a:lnTo>
                  <a:pt x="4409" y="1510"/>
                </a:lnTo>
                <a:lnTo>
                  <a:pt x="4409" y="1510"/>
                </a:lnTo>
                <a:lnTo>
                  <a:pt x="4406" y="1512"/>
                </a:lnTo>
                <a:lnTo>
                  <a:pt x="4406" y="1512"/>
                </a:lnTo>
                <a:lnTo>
                  <a:pt x="4406" y="1514"/>
                </a:lnTo>
                <a:lnTo>
                  <a:pt x="4404" y="1514"/>
                </a:lnTo>
                <a:lnTo>
                  <a:pt x="4402" y="1514"/>
                </a:lnTo>
                <a:lnTo>
                  <a:pt x="4402" y="1516"/>
                </a:lnTo>
                <a:lnTo>
                  <a:pt x="4400" y="1516"/>
                </a:lnTo>
                <a:lnTo>
                  <a:pt x="4402" y="1514"/>
                </a:lnTo>
                <a:lnTo>
                  <a:pt x="4402" y="1514"/>
                </a:lnTo>
                <a:lnTo>
                  <a:pt x="4402" y="1510"/>
                </a:lnTo>
                <a:lnTo>
                  <a:pt x="4402" y="1510"/>
                </a:lnTo>
                <a:lnTo>
                  <a:pt x="4400" y="1508"/>
                </a:lnTo>
                <a:lnTo>
                  <a:pt x="4400" y="1508"/>
                </a:lnTo>
                <a:lnTo>
                  <a:pt x="4398" y="1508"/>
                </a:lnTo>
                <a:lnTo>
                  <a:pt x="4396" y="1505"/>
                </a:lnTo>
                <a:lnTo>
                  <a:pt x="4396" y="1505"/>
                </a:lnTo>
                <a:lnTo>
                  <a:pt x="4396" y="1508"/>
                </a:lnTo>
                <a:lnTo>
                  <a:pt x="4394" y="1508"/>
                </a:lnTo>
                <a:lnTo>
                  <a:pt x="4394" y="1508"/>
                </a:lnTo>
                <a:lnTo>
                  <a:pt x="4392" y="1510"/>
                </a:lnTo>
                <a:lnTo>
                  <a:pt x="4392" y="1510"/>
                </a:lnTo>
                <a:lnTo>
                  <a:pt x="4390" y="1510"/>
                </a:lnTo>
                <a:lnTo>
                  <a:pt x="4390" y="1510"/>
                </a:lnTo>
                <a:lnTo>
                  <a:pt x="4390" y="1512"/>
                </a:lnTo>
                <a:lnTo>
                  <a:pt x="4390" y="1512"/>
                </a:lnTo>
                <a:lnTo>
                  <a:pt x="4390" y="1514"/>
                </a:lnTo>
                <a:lnTo>
                  <a:pt x="4388" y="1514"/>
                </a:lnTo>
                <a:lnTo>
                  <a:pt x="4388" y="1514"/>
                </a:lnTo>
                <a:lnTo>
                  <a:pt x="4385" y="1514"/>
                </a:lnTo>
                <a:lnTo>
                  <a:pt x="4383" y="1514"/>
                </a:lnTo>
                <a:lnTo>
                  <a:pt x="4381" y="1516"/>
                </a:lnTo>
                <a:lnTo>
                  <a:pt x="4379" y="1516"/>
                </a:lnTo>
                <a:lnTo>
                  <a:pt x="4379" y="1516"/>
                </a:lnTo>
                <a:lnTo>
                  <a:pt x="4377" y="1518"/>
                </a:lnTo>
                <a:lnTo>
                  <a:pt x="4377" y="1520"/>
                </a:lnTo>
                <a:lnTo>
                  <a:pt x="4377" y="1520"/>
                </a:lnTo>
                <a:lnTo>
                  <a:pt x="4375" y="1524"/>
                </a:lnTo>
                <a:lnTo>
                  <a:pt x="4375" y="1526"/>
                </a:lnTo>
                <a:lnTo>
                  <a:pt x="4375" y="1528"/>
                </a:lnTo>
                <a:lnTo>
                  <a:pt x="4373" y="1528"/>
                </a:lnTo>
                <a:lnTo>
                  <a:pt x="4375" y="1531"/>
                </a:lnTo>
                <a:lnTo>
                  <a:pt x="4375" y="1531"/>
                </a:lnTo>
                <a:lnTo>
                  <a:pt x="4377" y="1533"/>
                </a:lnTo>
                <a:lnTo>
                  <a:pt x="4377" y="1531"/>
                </a:lnTo>
                <a:lnTo>
                  <a:pt x="4377" y="1531"/>
                </a:lnTo>
                <a:lnTo>
                  <a:pt x="4379" y="1528"/>
                </a:lnTo>
                <a:lnTo>
                  <a:pt x="4379" y="1526"/>
                </a:lnTo>
                <a:lnTo>
                  <a:pt x="4381" y="1522"/>
                </a:lnTo>
                <a:lnTo>
                  <a:pt x="4381" y="1522"/>
                </a:lnTo>
                <a:lnTo>
                  <a:pt x="4383" y="1520"/>
                </a:lnTo>
                <a:lnTo>
                  <a:pt x="4383" y="1520"/>
                </a:lnTo>
                <a:lnTo>
                  <a:pt x="4385" y="1520"/>
                </a:lnTo>
                <a:lnTo>
                  <a:pt x="4388" y="1520"/>
                </a:lnTo>
                <a:lnTo>
                  <a:pt x="4388" y="1522"/>
                </a:lnTo>
                <a:lnTo>
                  <a:pt x="4388" y="1522"/>
                </a:lnTo>
                <a:lnTo>
                  <a:pt x="4388" y="1522"/>
                </a:lnTo>
                <a:lnTo>
                  <a:pt x="4390" y="1522"/>
                </a:lnTo>
                <a:lnTo>
                  <a:pt x="4390" y="1522"/>
                </a:lnTo>
                <a:lnTo>
                  <a:pt x="4392" y="1520"/>
                </a:lnTo>
                <a:lnTo>
                  <a:pt x="4392" y="1520"/>
                </a:lnTo>
                <a:lnTo>
                  <a:pt x="4392" y="1522"/>
                </a:lnTo>
                <a:lnTo>
                  <a:pt x="4392" y="1522"/>
                </a:lnTo>
                <a:lnTo>
                  <a:pt x="4392" y="1522"/>
                </a:lnTo>
                <a:lnTo>
                  <a:pt x="4394" y="1524"/>
                </a:lnTo>
                <a:lnTo>
                  <a:pt x="4396" y="1524"/>
                </a:lnTo>
                <a:lnTo>
                  <a:pt x="4396" y="1520"/>
                </a:lnTo>
                <a:lnTo>
                  <a:pt x="4396" y="1520"/>
                </a:lnTo>
                <a:lnTo>
                  <a:pt x="4396" y="1520"/>
                </a:lnTo>
                <a:lnTo>
                  <a:pt x="4396" y="1518"/>
                </a:lnTo>
                <a:lnTo>
                  <a:pt x="4398" y="1518"/>
                </a:lnTo>
                <a:lnTo>
                  <a:pt x="4398" y="1518"/>
                </a:lnTo>
                <a:lnTo>
                  <a:pt x="4400" y="1518"/>
                </a:lnTo>
                <a:lnTo>
                  <a:pt x="4400" y="1520"/>
                </a:lnTo>
                <a:lnTo>
                  <a:pt x="4400" y="1520"/>
                </a:lnTo>
                <a:lnTo>
                  <a:pt x="4404" y="1520"/>
                </a:lnTo>
                <a:lnTo>
                  <a:pt x="4404" y="1522"/>
                </a:lnTo>
                <a:lnTo>
                  <a:pt x="4406" y="1524"/>
                </a:lnTo>
                <a:lnTo>
                  <a:pt x="4406" y="1524"/>
                </a:lnTo>
                <a:lnTo>
                  <a:pt x="4406" y="1526"/>
                </a:lnTo>
                <a:lnTo>
                  <a:pt x="4406" y="1526"/>
                </a:lnTo>
                <a:lnTo>
                  <a:pt x="4406" y="1526"/>
                </a:lnTo>
                <a:lnTo>
                  <a:pt x="4406" y="1528"/>
                </a:lnTo>
                <a:lnTo>
                  <a:pt x="4404" y="1528"/>
                </a:lnTo>
                <a:lnTo>
                  <a:pt x="4404" y="1531"/>
                </a:lnTo>
                <a:lnTo>
                  <a:pt x="4404" y="1531"/>
                </a:lnTo>
                <a:lnTo>
                  <a:pt x="4404" y="1533"/>
                </a:lnTo>
                <a:lnTo>
                  <a:pt x="4404" y="1535"/>
                </a:lnTo>
                <a:lnTo>
                  <a:pt x="4404" y="1537"/>
                </a:lnTo>
                <a:lnTo>
                  <a:pt x="4404" y="1539"/>
                </a:lnTo>
                <a:lnTo>
                  <a:pt x="4406" y="1541"/>
                </a:lnTo>
                <a:lnTo>
                  <a:pt x="4411" y="1543"/>
                </a:lnTo>
                <a:lnTo>
                  <a:pt x="4413" y="1545"/>
                </a:lnTo>
                <a:lnTo>
                  <a:pt x="4417" y="1547"/>
                </a:lnTo>
                <a:lnTo>
                  <a:pt x="4419" y="1547"/>
                </a:lnTo>
                <a:lnTo>
                  <a:pt x="4419" y="1547"/>
                </a:lnTo>
                <a:lnTo>
                  <a:pt x="4419" y="1545"/>
                </a:lnTo>
                <a:lnTo>
                  <a:pt x="4421" y="1545"/>
                </a:lnTo>
                <a:lnTo>
                  <a:pt x="4421" y="1543"/>
                </a:lnTo>
                <a:lnTo>
                  <a:pt x="4421" y="1543"/>
                </a:lnTo>
                <a:lnTo>
                  <a:pt x="4423" y="1545"/>
                </a:lnTo>
                <a:lnTo>
                  <a:pt x="4423" y="1545"/>
                </a:lnTo>
                <a:lnTo>
                  <a:pt x="4421" y="1547"/>
                </a:lnTo>
                <a:lnTo>
                  <a:pt x="4421" y="1549"/>
                </a:lnTo>
                <a:lnTo>
                  <a:pt x="4423" y="1549"/>
                </a:lnTo>
                <a:lnTo>
                  <a:pt x="4423" y="1552"/>
                </a:lnTo>
                <a:lnTo>
                  <a:pt x="4425" y="1549"/>
                </a:lnTo>
                <a:lnTo>
                  <a:pt x="4427" y="1547"/>
                </a:lnTo>
                <a:lnTo>
                  <a:pt x="4427" y="1545"/>
                </a:lnTo>
                <a:lnTo>
                  <a:pt x="4427" y="1541"/>
                </a:lnTo>
                <a:lnTo>
                  <a:pt x="4427" y="1539"/>
                </a:lnTo>
                <a:lnTo>
                  <a:pt x="4427" y="1537"/>
                </a:lnTo>
                <a:lnTo>
                  <a:pt x="4425" y="1537"/>
                </a:lnTo>
                <a:lnTo>
                  <a:pt x="4425" y="1537"/>
                </a:lnTo>
                <a:lnTo>
                  <a:pt x="4423" y="1535"/>
                </a:lnTo>
                <a:lnTo>
                  <a:pt x="4425" y="1533"/>
                </a:lnTo>
                <a:lnTo>
                  <a:pt x="4425" y="1533"/>
                </a:lnTo>
                <a:lnTo>
                  <a:pt x="4427" y="1531"/>
                </a:lnTo>
                <a:lnTo>
                  <a:pt x="4427" y="1528"/>
                </a:lnTo>
                <a:lnTo>
                  <a:pt x="4427" y="1528"/>
                </a:lnTo>
                <a:lnTo>
                  <a:pt x="4427" y="1526"/>
                </a:lnTo>
                <a:lnTo>
                  <a:pt x="4429" y="1526"/>
                </a:lnTo>
                <a:lnTo>
                  <a:pt x="4429" y="1526"/>
                </a:lnTo>
                <a:lnTo>
                  <a:pt x="4432" y="1526"/>
                </a:lnTo>
                <a:lnTo>
                  <a:pt x="4432" y="1528"/>
                </a:lnTo>
                <a:lnTo>
                  <a:pt x="4432" y="1531"/>
                </a:lnTo>
                <a:lnTo>
                  <a:pt x="4434" y="1531"/>
                </a:lnTo>
                <a:lnTo>
                  <a:pt x="4434" y="1533"/>
                </a:lnTo>
                <a:lnTo>
                  <a:pt x="4434" y="1535"/>
                </a:lnTo>
                <a:lnTo>
                  <a:pt x="4434" y="1537"/>
                </a:lnTo>
                <a:lnTo>
                  <a:pt x="4436" y="1539"/>
                </a:lnTo>
                <a:lnTo>
                  <a:pt x="4436" y="1541"/>
                </a:lnTo>
                <a:lnTo>
                  <a:pt x="4436" y="1539"/>
                </a:lnTo>
                <a:lnTo>
                  <a:pt x="4436" y="1535"/>
                </a:lnTo>
                <a:lnTo>
                  <a:pt x="4436" y="1533"/>
                </a:lnTo>
                <a:lnTo>
                  <a:pt x="4436" y="1533"/>
                </a:lnTo>
                <a:lnTo>
                  <a:pt x="4438" y="1533"/>
                </a:lnTo>
                <a:lnTo>
                  <a:pt x="4440" y="1531"/>
                </a:lnTo>
                <a:lnTo>
                  <a:pt x="4442" y="1528"/>
                </a:lnTo>
                <a:lnTo>
                  <a:pt x="4442" y="1526"/>
                </a:lnTo>
                <a:lnTo>
                  <a:pt x="4442" y="1526"/>
                </a:lnTo>
                <a:lnTo>
                  <a:pt x="4442" y="1522"/>
                </a:lnTo>
                <a:lnTo>
                  <a:pt x="4442" y="1520"/>
                </a:lnTo>
                <a:lnTo>
                  <a:pt x="4440" y="1520"/>
                </a:lnTo>
                <a:lnTo>
                  <a:pt x="4440" y="1520"/>
                </a:lnTo>
                <a:lnTo>
                  <a:pt x="4440" y="1518"/>
                </a:lnTo>
                <a:lnTo>
                  <a:pt x="4440" y="1518"/>
                </a:lnTo>
                <a:lnTo>
                  <a:pt x="4440" y="1514"/>
                </a:lnTo>
                <a:lnTo>
                  <a:pt x="4440" y="1514"/>
                </a:lnTo>
                <a:lnTo>
                  <a:pt x="4438" y="1512"/>
                </a:lnTo>
                <a:lnTo>
                  <a:pt x="4438" y="1510"/>
                </a:lnTo>
                <a:lnTo>
                  <a:pt x="4438" y="1508"/>
                </a:lnTo>
                <a:lnTo>
                  <a:pt x="4436" y="1508"/>
                </a:lnTo>
                <a:lnTo>
                  <a:pt x="4436" y="1508"/>
                </a:lnTo>
                <a:lnTo>
                  <a:pt x="4436" y="1508"/>
                </a:lnTo>
                <a:lnTo>
                  <a:pt x="4436" y="1505"/>
                </a:lnTo>
                <a:lnTo>
                  <a:pt x="4438" y="1505"/>
                </a:lnTo>
                <a:lnTo>
                  <a:pt x="4438" y="1503"/>
                </a:lnTo>
                <a:lnTo>
                  <a:pt x="4438" y="1503"/>
                </a:lnTo>
                <a:lnTo>
                  <a:pt x="4436" y="1501"/>
                </a:lnTo>
                <a:lnTo>
                  <a:pt x="4436" y="1499"/>
                </a:lnTo>
                <a:lnTo>
                  <a:pt x="4436" y="1497"/>
                </a:lnTo>
                <a:lnTo>
                  <a:pt x="4434" y="1497"/>
                </a:lnTo>
                <a:lnTo>
                  <a:pt x="4434" y="1497"/>
                </a:lnTo>
                <a:lnTo>
                  <a:pt x="4432" y="1495"/>
                </a:lnTo>
                <a:lnTo>
                  <a:pt x="4432" y="1495"/>
                </a:lnTo>
                <a:lnTo>
                  <a:pt x="4427" y="1493"/>
                </a:lnTo>
                <a:close/>
                <a:moveTo>
                  <a:pt x="4434" y="1109"/>
                </a:moveTo>
                <a:lnTo>
                  <a:pt x="4434" y="1109"/>
                </a:lnTo>
                <a:lnTo>
                  <a:pt x="4434" y="1109"/>
                </a:lnTo>
                <a:lnTo>
                  <a:pt x="4434" y="1111"/>
                </a:lnTo>
                <a:lnTo>
                  <a:pt x="4436" y="1111"/>
                </a:lnTo>
                <a:lnTo>
                  <a:pt x="4436" y="1111"/>
                </a:lnTo>
                <a:lnTo>
                  <a:pt x="4436" y="1111"/>
                </a:lnTo>
                <a:lnTo>
                  <a:pt x="4436" y="1109"/>
                </a:lnTo>
                <a:lnTo>
                  <a:pt x="4434" y="1109"/>
                </a:lnTo>
                <a:close/>
                <a:moveTo>
                  <a:pt x="4853" y="853"/>
                </a:moveTo>
                <a:lnTo>
                  <a:pt x="4851" y="853"/>
                </a:lnTo>
                <a:lnTo>
                  <a:pt x="4849" y="858"/>
                </a:lnTo>
                <a:lnTo>
                  <a:pt x="4849" y="860"/>
                </a:lnTo>
                <a:lnTo>
                  <a:pt x="4849" y="860"/>
                </a:lnTo>
                <a:lnTo>
                  <a:pt x="4851" y="860"/>
                </a:lnTo>
                <a:lnTo>
                  <a:pt x="4851" y="860"/>
                </a:lnTo>
                <a:lnTo>
                  <a:pt x="4851" y="858"/>
                </a:lnTo>
                <a:lnTo>
                  <a:pt x="4851" y="856"/>
                </a:lnTo>
                <a:lnTo>
                  <a:pt x="4853" y="853"/>
                </a:lnTo>
                <a:close/>
                <a:moveTo>
                  <a:pt x="4339" y="1644"/>
                </a:moveTo>
                <a:lnTo>
                  <a:pt x="4337" y="1648"/>
                </a:lnTo>
                <a:lnTo>
                  <a:pt x="4335" y="1652"/>
                </a:lnTo>
                <a:lnTo>
                  <a:pt x="4335" y="1652"/>
                </a:lnTo>
                <a:lnTo>
                  <a:pt x="4337" y="1654"/>
                </a:lnTo>
                <a:lnTo>
                  <a:pt x="4335" y="1654"/>
                </a:lnTo>
                <a:lnTo>
                  <a:pt x="4337" y="1656"/>
                </a:lnTo>
                <a:lnTo>
                  <a:pt x="4337" y="1658"/>
                </a:lnTo>
                <a:lnTo>
                  <a:pt x="4335" y="1661"/>
                </a:lnTo>
                <a:lnTo>
                  <a:pt x="4335" y="1663"/>
                </a:lnTo>
                <a:lnTo>
                  <a:pt x="4333" y="1663"/>
                </a:lnTo>
                <a:lnTo>
                  <a:pt x="4333" y="1665"/>
                </a:lnTo>
                <a:lnTo>
                  <a:pt x="4333" y="1667"/>
                </a:lnTo>
                <a:lnTo>
                  <a:pt x="4331" y="1669"/>
                </a:lnTo>
                <a:lnTo>
                  <a:pt x="4331" y="1669"/>
                </a:lnTo>
                <a:lnTo>
                  <a:pt x="4329" y="1669"/>
                </a:lnTo>
                <a:lnTo>
                  <a:pt x="4329" y="1669"/>
                </a:lnTo>
                <a:lnTo>
                  <a:pt x="4329" y="1671"/>
                </a:lnTo>
                <a:lnTo>
                  <a:pt x="4329" y="1671"/>
                </a:lnTo>
                <a:lnTo>
                  <a:pt x="4329" y="1671"/>
                </a:lnTo>
                <a:lnTo>
                  <a:pt x="4329" y="1673"/>
                </a:lnTo>
                <a:lnTo>
                  <a:pt x="4329" y="1675"/>
                </a:lnTo>
                <a:lnTo>
                  <a:pt x="4329" y="1677"/>
                </a:lnTo>
                <a:lnTo>
                  <a:pt x="4329" y="1677"/>
                </a:lnTo>
                <a:lnTo>
                  <a:pt x="4329" y="1679"/>
                </a:lnTo>
                <a:lnTo>
                  <a:pt x="4331" y="1682"/>
                </a:lnTo>
                <a:lnTo>
                  <a:pt x="4331" y="1682"/>
                </a:lnTo>
                <a:lnTo>
                  <a:pt x="4335" y="1682"/>
                </a:lnTo>
                <a:lnTo>
                  <a:pt x="4337" y="1682"/>
                </a:lnTo>
                <a:lnTo>
                  <a:pt x="4337" y="1682"/>
                </a:lnTo>
                <a:lnTo>
                  <a:pt x="4339" y="1682"/>
                </a:lnTo>
                <a:lnTo>
                  <a:pt x="4339" y="1682"/>
                </a:lnTo>
                <a:lnTo>
                  <a:pt x="4339" y="1684"/>
                </a:lnTo>
                <a:lnTo>
                  <a:pt x="4339" y="1684"/>
                </a:lnTo>
                <a:lnTo>
                  <a:pt x="4339" y="1686"/>
                </a:lnTo>
                <a:lnTo>
                  <a:pt x="4339" y="1686"/>
                </a:lnTo>
                <a:lnTo>
                  <a:pt x="4341" y="1688"/>
                </a:lnTo>
                <a:lnTo>
                  <a:pt x="4341" y="1690"/>
                </a:lnTo>
                <a:lnTo>
                  <a:pt x="4341" y="1694"/>
                </a:lnTo>
                <a:lnTo>
                  <a:pt x="4339" y="1696"/>
                </a:lnTo>
                <a:lnTo>
                  <a:pt x="4339" y="1698"/>
                </a:lnTo>
                <a:lnTo>
                  <a:pt x="4339" y="1698"/>
                </a:lnTo>
                <a:lnTo>
                  <a:pt x="4339" y="1700"/>
                </a:lnTo>
                <a:lnTo>
                  <a:pt x="4337" y="1705"/>
                </a:lnTo>
                <a:lnTo>
                  <a:pt x="4337" y="1707"/>
                </a:lnTo>
                <a:lnTo>
                  <a:pt x="4337" y="1707"/>
                </a:lnTo>
                <a:lnTo>
                  <a:pt x="4337" y="1709"/>
                </a:lnTo>
                <a:lnTo>
                  <a:pt x="4339" y="1711"/>
                </a:lnTo>
                <a:lnTo>
                  <a:pt x="4339" y="1711"/>
                </a:lnTo>
                <a:lnTo>
                  <a:pt x="4341" y="1713"/>
                </a:lnTo>
                <a:lnTo>
                  <a:pt x="4344" y="1713"/>
                </a:lnTo>
                <a:lnTo>
                  <a:pt x="4344" y="1713"/>
                </a:lnTo>
                <a:lnTo>
                  <a:pt x="4346" y="1711"/>
                </a:lnTo>
                <a:lnTo>
                  <a:pt x="4346" y="1711"/>
                </a:lnTo>
                <a:lnTo>
                  <a:pt x="4348" y="1711"/>
                </a:lnTo>
                <a:lnTo>
                  <a:pt x="4350" y="1711"/>
                </a:lnTo>
                <a:lnTo>
                  <a:pt x="4350" y="1711"/>
                </a:lnTo>
                <a:lnTo>
                  <a:pt x="4350" y="1711"/>
                </a:lnTo>
                <a:lnTo>
                  <a:pt x="4352" y="1711"/>
                </a:lnTo>
                <a:lnTo>
                  <a:pt x="4352" y="1711"/>
                </a:lnTo>
                <a:lnTo>
                  <a:pt x="4352" y="1709"/>
                </a:lnTo>
                <a:lnTo>
                  <a:pt x="4350" y="1705"/>
                </a:lnTo>
                <a:lnTo>
                  <a:pt x="4350" y="1705"/>
                </a:lnTo>
                <a:lnTo>
                  <a:pt x="4350" y="1702"/>
                </a:lnTo>
                <a:lnTo>
                  <a:pt x="4352" y="1698"/>
                </a:lnTo>
                <a:lnTo>
                  <a:pt x="4352" y="1698"/>
                </a:lnTo>
                <a:lnTo>
                  <a:pt x="4352" y="1694"/>
                </a:lnTo>
                <a:lnTo>
                  <a:pt x="4352" y="1690"/>
                </a:lnTo>
                <a:lnTo>
                  <a:pt x="4352" y="1686"/>
                </a:lnTo>
                <a:lnTo>
                  <a:pt x="4352" y="1686"/>
                </a:lnTo>
                <a:lnTo>
                  <a:pt x="4352" y="1684"/>
                </a:lnTo>
                <a:lnTo>
                  <a:pt x="4352" y="1679"/>
                </a:lnTo>
                <a:lnTo>
                  <a:pt x="4352" y="1677"/>
                </a:lnTo>
                <a:lnTo>
                  <a:pt x="4350" y="1677"/>
                </a:lnTo>
                <a:lnTo>
                  <a:pt x="4350" y="1675"/>
                </a:lnTo>
                <a:lnTo>
                  <a:pt x="4350" y="1673"/>
                </a:lnTo>
                <a:lnTo>
                  <a:pt x="4352" y="1673"/>
                </a:lnTo>
                <a:lnTo>
                  <a:pt x="4354" y="1671"/>
                </a:lnTo>
                <a:lnTo>
                  <a:pt x="4356" y="1669"/>
                </a:lnTo>
                <a:lnTo>
                  <a:pt x="4358" y="1669"/>
                </a:lnTo>
                <a:lnTo>
                  <a:pt x="4358" y="1669"/>
                </a:lnTo>
                <a:lnTo>
                  <a:pt x="4360" y="1669"/>
                </a:lnTo>
                <a:lnTo>
                  <a:pt x="4362" y="1671"/>
                </a:lnTo>
                <a:lnTo>
                  <a:pt x="4362" y="1673"/>
                </a:lnTo>
                <a:lnTo>
                  <a:pt x="4362" y="1675"/>
                </a:lnTo>
                <a:lnTo>
                  <a:pt x="4362" y="1677"/>
                </a:lnTo>
                <a:lnTo>
                  <a:pt x="4360" y="1677"/>
                </a:lnTo>
                <a:lnTo>
                  <a:pt x="4360" y="1679"/>
                </a:lnTo>
                <a:lnTo>
                  <a:pt x="4358" y="1682"/>
                </a:lnTo>
                <a:lnTo>
                  <a:pt x="4358" y="1682"/>
                </a:lnTo>
                <a:lnTo>
                  <a:pt x="4360" y="1682"/>
                </a:lnTo>
                <a:lnTo>
                  <a:pt x="4365" y="1688"/>
                </a:lnTo>
                <a:lnTo>
                  <a:pt x="4367" y="1688"/>
                </a:lnTo>
                <a:lnTo>
                  <a:pt x="4369" y="1688"/>
                </a:lnTo>
                <a:lnTo>
                  <a:pt x="4369" y="1690"/>
                </a:lnTo>
                <a:lnTo>
                  <a:pt x="4369" y="1690"/>
                </a:lnTo>
                <a:lnTo>
                  <a:pt x="4369" y="1692"/>
                </a:lnTo>
                <a:lnTo>
                  <a:pt x="4369" y="1692"/>
                </a:lnTo>
                <a:lnTo>
                  <a:pt x="4369" y="1692"/>
                </a:lnTo>
                <a:lnTo>
                  <a:pt x="4369" y="1696"/>
                </a:lnTo>
                <a:lnTo>
                  <a:pt x="4369" y="1698"/>
                </a:lnTo>
                <a:lnTo>
                  <a:pt x="4369" y="1700"/>
                </a:lnTo>
                <a:lnTo>
                  <a:pt x="4371" y="1700"/>
                </a:lnTo>
                <a:lnTo>
                  <a:pt x="4371" y="1700"/>
                </a:lnTo>
                <a:lnTo>
                  <a:pt x="4373" y="1700"/>
                </a:lnTo>
                <a:lnTo>
                  <a:pt x="4375" y="1700"/>
                </a:lnTo>
                <a:lnTo>
                  <a:pt x="4377" y="1700"/>
                </a:lnTo>
                <a:lnTo>
                  <a:pt x="4375" y="1698"/>
                </a:lnTo>
                <a:lnTo>
                  <a:pt x="4375" y="1698"/>
                </a:lnTo>
                <a:lnTo>
                  <a:pt x="4377" y="1696"/>
                </a:lnTo>
                <a:lnTo>
                  <a:pt x="4379" y="1696"/>
                </a:lnTo>
                <a:lnTo>
                  <a:pt x="4381" y="1694"/>
                </a:lnTo>
                <a:lnTo>
                  <a:pt x="4383" y="1694"/>
                </a:lnTo>
                <a:lnTo>
                  <a:pt x="4385" y="1694"/>
                </a:lnTo>
                <a:lnTo>
                  <a:pt x="4385" y="1694"/>
                </a:lnTo>
                <a:lnTo>
                  <a:pt x="4385" y="1694"/>
                </a:lnTo>
                <a:lnTo>
                  <a:pt x="4385" y="1694"/>
                </a:lnTo>
                <a:lnTo>
                  <a:pt x="4388" y="1694"/>
                </a:lnTo>
                <a:lnTo>
                  <a:pt x="4388" y="1694"/>
                </a:lnTo>
                <a:lnTo>
                  <a:pt x="4388" y="1694"/>
                </a:lnTo>
                <a:lnTo>
                  <a:pt x="4388" y="1692"/>
                </a:lnTo>
                <a:lnTo>
                  <a:pt x="4388" y="1692"/>
                </a:lnTo>
                <a:lnTo>
                  <a:pt x="4388" y="1690"/>
                </a:lnTo>
                <a:lnTo>
                  <a:pt x="4388" y="1690"/>
                </a:lnTo>
                <a:lnTo>
                  <a:pt x="4388" y="1690"/>
                </a:lnTo>
                <a:lnTo>
                  <a:pt x="4385" y="1690"/>
                </a:lnTo>
                <a:lnTo>
                  <a:pt x="4385" y="1690"/>
                </a:lnTo>
                <a:lnTo>
                  <a:pt x="4385" y="1690"/>
                </a:lnTo>
                <a:lnTo>
                  <a:pt x="4385" y="1690"/>
                </a:lnTo>
                <a:lnTo>
                  <a:pt x="4383" y="1688"/>
                </a:lnTo>
                <a:lnTo>
                  <a:pt x="4383" y="1688"/>
                </a:lnTo>
                <a:lnTo>
                  <a:pt x="4383" y="1688"/>
                </a:lnTo>
                <a:lnTo>
                  <a:pt x="4383" y="1686"/>
                </a:lnTo>
                <a:lnTo>
                  <a:pt x="4381" y="1686"/>
                </a:lnTo>
                <a:lnTo>
                  <a:pt x="4381" y="1684"/>
                </a:lnTo>
                <a:lnTo>
                  <a:pt x="4379" y="1684"/>
                </a:lnTo>
                <a:lnTo>
                  <a:pt x="4379" y="1684"/>
                </a:lnTo>
                <a:lnTo>
                  <a:pt x="4379" y="1684"/>
                </a:lnTo>
                <a:lnTo>
                  <a:pt x="4379" y="1682"/>
                </a:lnTo>
                <a:lnTo>
                  <a:pt x="4379" y="1682"/>
                </a:lnTo>
                <a:lnTo>
                  <a:pt x="4379" y="1679"/>
                </a:lnTo>
                <a:lnTo>
                  <a:pt x="4379" y="1677"/>
                </a:lnTo>
                <a:lnTo>
                  <a:pt x="4381" y="1677"/>
                </a:lnTo>
                <a:lnTo>
                  <a:pt x="4381" y="1675"/>
                </a:lnTo>
                <a:lnTo>
                  <a:pt x="4379" y="1675"/>
                </a:lnTo>
                <a:lnTo>
                  <a:pt x="4379" y="1675"/>
                </a:lnTo>
                <a:lnTo>
                  <a:pt x="4379" y="1673"/>
                </a:lnTo>
                <a:lnTo>
                  <a:pt x="4379" y="1673"/>
                </a:lnTo>
                <a:lnTo>
                  <a:pt x="4377" y="1671"/>
                </a:lnTo>
                <a:lnTo>
                  <a:pt x="4375" y="1669"/>
                </a:lnTo>
                <a:lnTo>
                  <a:pt x="4375" y="1667"/>
                </a:lnTo>
                <a:lnTo>
                  <a:pt x="4373" y="1665"/>
                </a:lnTo>
                <a:lnTo>
                  <a:pt x="4371" y="1663"/>
                </a:lnTo>
                <a:lnTo>
                  <a:pt x="4371" y="1663"/>
                </a:lnTo>
                <a:lnTo>
                  <a:pt x="4369" y="1663"/>
                </a:lnTo>
                <a:lnTo>
                  <a:pt x="4369" y="1663"/>
                </a:lnTo>
                <a:lnTo>
                  <a:pt x="4369" y="1661"/>
                </a:lnTo>
                <a:lnTo>
                  <a:pt x="4367" y="1658"/>
                </a:lnTo>
                <a:lnTo>
                  <a:pt x="4367" y="1658"/>
                </a:lnTo>
                <a:lnTo>
                  <a:pt x="4367" y="1658"/>
                </a:lnTo>
                <a:lnTo>
                  <a:pt x="4367" y="1658"/>
                </a:lnTo>
                <a:lnTo>
                  <a:pt x="4369" y="1658"/>
                </a:lnTo>
                <a:lnTo>
                  <a:pt x="4369" y="1658"/>
                </a:lnTo>
                <a:lnTo>
                  <a:pt x="4371" y="1658"/>
                </a:lnTo>
                <a:lnTo>
                  <a:pt x="4371" y="1658"/>
                </a:lnTo>
                <a:lnTo>
                  <a:pt x="4373" y="1656"/>
                </a:lnTo>
                <a:lnTo>
                  <a:pt x="4373" y="1656"/>
                </a:lnTo>
                <a:lnTo>
                  <a:pt x="4377" y="1654"/>
                </a:lnTo>
                <a:lnTo>
                  <a:pt x="4379" y="1654"/>
                </a:lnTo>
                <a:lnTo>
                  <a:pt x="4379" y="1652"/>
                </a:lnTo>
                <a:lnTo>
                  <a:pt x="4383" y="1650"/>
                </a:lnTo>
                <a:lnTo>
                  <a:pt x="4385" y="1648"/>
                </a:lnTo>
                <a:lnTo>
                  <a:pt x="4385" y="1646"/>
                </a:lnTo>
                <a:lnTo>
                  <a:pt x="4388" y="1646"/>
                </a:lnTo>
                <a:lnTo>
                  <a:pt x="4388" y="1644"/>
                </a:lnTo>
                <a:lnTo>
                  <a:pt x="4388" y="1644"/>
                </a:lnTo>
                <a:lnTo>
                  <a:pt x="4390" y="1644"/>
                </a:lnTo>
                <a:lnTo>
                  <a:pt x="4392" y="1644"/>
                </a:lnTo>
                <a:lnTo>
                  <a:pt x="4394" y="1646"/>
                </a:lnTo>
                <a:lnTo>
                  <a:pt x="4394" y="1646"/>
                </a:lnTo>
                <a:lnTo>
                  <a:pt x="4396" y="1646"/>
                </a:lnTo>
                <a:lnTo>
                  <a:pt x="4396" y="1646"/>
                </a:lnTo>
                <a:lnTo>
                  <a:pt x="4396" y="1642"/>
                </a:lnTo>
                <a:lnTo>
                  <a:pt x="4396" y="1642"/>
                </a:lnTo>
                <a:lnTo>
                  <a:pt x="4396" y="1640"/>
                </a:lnTo>
                <a:lnTo>
                  <a:pt x="4394" y="1640"/>
                </a:lnTo>
                <a:lnTo>
                  <a:pt x="4392" y="1640"/>
                </a:lnTo>
                <a:lnTo>
                  <a:pt x="4390" y="1640"/>
                </a:lnTo>
                <a:lnTo>
                  <a:pt x="4388" y="1640"/>
                </a:lnTo>
                <a:lnTo>
                  <a:pt x="4388" y="1640"/>
                </a:lnTo>
                <a:lnTo>
                  <a:pt x="4388" y="1642"/>
                </a:lnTo>
                <a:lnTo>
                  <a:pt x="4388" y="1642"/>
                </a:lnTo>
                <a:lnTo>
                  <a:pt x="4388" y="1642"/>
                </a:lnTo>
                <a:lnTo>
                  <a:pt x="4385" y="1642"/>
                </a:lnTo>
                <a:lnTo>
                  <a:pt x="4383" y="1642"/>
                </a:lnTo>
                <a:lnTo>
                  <a:pt x="4379" y="1642"/>
                </a:lnTo>
                <a:lnTo>
                  <a:pt x="4377" y="1642"/>
                </a:lnTo>
                <a:lnTo>
                  <a:pt x="4377" y="1644"/>
                </a:lnTo>
                <a:lnTo>
                  <a:pt x="4377" y="1644"/>
                </a:lnTo>
                <a:lnTo>
                  <a:pt x="4375" y="1644"/>
                </a:lnTo>
                <a:lnTo>
                  <a:pt x="4373" y="1644"/>
                </a:lnTo>
                <a:lnTo>
                  <a:pt x="4371" y="1644"/>
                </a:lnTo>
                <a:lnTo>
                  <a:pt x="4371" y="1644"/>
                </a:lnTo>
                <a:lnTo>
                  <a:pt x="4371" y="1644"/>
                </a:lnTo>
                <a:lnTo>
                  <a:pt x="4369" y="1644"/>
                </a:lnTo>
                <a:lnTo>
                  <a:pt x="4369" y="1644"/>
                </a:lnTo>
                <a:lnTo>
                  <a:pt x="4367" y="1644"/>
                </a:lnTo>
                <a:lnTo>
                  <a:pt x="4365" y="1648"/>
                </a:lnTo>
                <a:lnTo>
                  <a:pt x="4365" y="1648"/>
                </a:lnTo>
                <a:lnTo>
                  <a:pt x="4362" y="1650"/>
                </a:lnTo>
                <a:lnTo>
                  <a:pt x="4360" y="1652"/>
                </a:lnTo>
                <a:lnTo>
                  <a:pt x="4360" y="1650"/>
                </a:lnTo>
                <a:lnTo>
                  <a:pt x="4358" y="1650"/>
                </a:lnTo>
                <a:lnTo>
                  <a:pt x="4356" y="1650"/>
                </a:lnTo>
                <a:lnTo>
                  <a:pt x="4356" y="1650"/>
                </a:lnTo>
                <a:lnTo>
                  <a:pt x="4354" y="1650"/>
                </a:lnTo>
                <a:lnTo>
                  <a:pt x="4354" y="1646"/>
                </a:lnTo>
                <a:lnTo>
                  <a:pt x="4352" y="1646"/>
                </a:lnTo>
                <a:lnTo>
                  <a:pt x="4350" y="1644"/>
                </a:lnTo>
                <a:lnTo>
                  <a:pt x="4350" y="1644"/>
                </a:lnTo>
                <a:lnTo>
                  <a:pt x="4348" y="1640"/>
                </a:lnTo>
                <a:lnTo>
                  <a:pt x="4348" y="1640"/>
                </a:lnTo>
                <a:lnTo>
                  <a:pt x="4346" y="1638"/>
                </a:lnTo>
                <a:lnTo>
                  <a:pt x="4346" y="1635"/>
                </a:lnTo>
                <a:lnTo>
                  <a:pt x="4346" y="1633"/>
                </a:lnTo>
                <a:lnTo>
                  <a:pt x="4346" y="1633"/>
                </a:lnTo>
                <a:lnTo>
                  <a:pt x="4348" y="1631"/>
                </a:lnTo>
                <a:lnTo>
                  <a:pt x="4348" y="1629"/>
                </a:lnTo>
                <a:lnTo>
                  <a:pt x="4350" y="1627"/>
                </a:lnTo>
                <a:lnTo>
                  <a:pt x="4350" y="1625"/>
                </a:lnTo>
                <a:lnTo>
                  <a:pt x="4352" y="1625"/>
                </a:lnTo>
                <a:lnTo>
                  <a:pt x="4352" y="1623"/>
                </a:lnTo>
                <a:lnTo>
                  <a:pt x="4354" y="1623"/>
                </a:lnTo>
                <a:lnTo>
                  <a:pt x="4356" y="1623"/>
                </a:lnTo>
                <a:lnTo>
                  <a:pt x="4360" y="1625"/>
                </a:lnTo>
                <a:lnTo>
                  <a:pt x="4360" y="1625"/>
                </a:lnTo>
                <a:lnTo>
                  <a:pt x="4367" y="1625"/>
                </a:lnTo>
                <a:lnTo>
                  <a:pt x="4369" y="1625"/>
                </a:lnTo>
                <a:lnTo>
                  <a:pt x="4369" y="1625"/>
                </a:lnTo>
                <a:lnTo>
                  <a:pt x="4371" y="1625"/>
                </a:lnTo>
                <a:lnTo>
                  <a:pt x="4373" y="1625"/>
                </a:lnTo>
                <a:lnTo>
                  <a:pt x="4375" y="1625"/>
                </a:lnTo>
                <a:lnTo>
                  <a:pt x="4379" y="1625"/>
                </a:lnTo>
                <a:lnTo>
                  <a:pt x="4388" y="1625"/>
                </a:lnTo>
                <a:lnTo>
                  <a:pt x="4390" y="1625"/>
                </a:lnTo>
                <a:lnTo>
                  <a:pt x="4392" y="1625"/>
                </a:lnTo>
                <a:lnTo>
                  <a:pt x="4392" y="1625"/>
                </a:lnTo>
                <a:lnTo>
                  <a:pt x="4394" y="1627"/>
                </a:lnTo>
                <a:lnTo>
                  <a:pt x="4394" y="1627"/>
                </a:lnTo>
                <a:lnTo>
                  <a:pt x="4398" y="1627"/>
                </a:lnTo>
                <a:lnTo>
                  <a:pt x="4398" y="1627"/>
                </a:lnTo>
                <a:lnTo>
                  <a:pt x="4400" y="1627"/>
                </a:lnTo>
                <a:lnTo>
                  <a:pt x="4406" y="1625"/>
                </a:lnTo>
                <a:lnTo>
                  <a:pt x="4406" y="1625"/>
                </a:lnTo>
                <a:lnTo>
                  <a:pt x="4409" y="1625"/>
                </a:lnTo>
                <a:lnTo>
                  <a:pt x="4411" y="1625"/>
                </a:lnTo>
                <a:lnTo>
                  <a:pt x="4411" y="1625"/>
                </a:lnTo>
                <a:lnTo>
                  <a:pt x="4411" y="1623"/>
                </a:lnTo>
                <a:lnTo>
                  <a:pt x="4413" y="1621"/>
                </a:lnTo>
                <a:lnTo>
                  <a:pt x="4413" y="1621"/>
                </a:lnTo>
                <a:lnTo>
                  <a:pt x="4415" y="1619"/>
                </a:lnTo>
                <a:lnTo>
                  <a:pt x="4417" y="1617"/>
                </a:lnTo>
                <a:lnTo>
                  <a:pt x="4419" y="1617"/>
                </a:lnTo>
                <a:lnTo>
                  <a:pt x="4419" y="1614"/>
                </a:lnTo>
                <a:lnTo>
                  <a:pt x="4421" y="1612"/>
                </a:lnTo>
                <a:lnTo>
                  <a:pt x="4421" y="1610"/>
                </a:lnTo>
                <a:lnTo>
                  <a:pt x="4421" y="1610"/>
                </a:lnTo>
                <a:lnTo>
                  <a:pt x="4421" y="1610"/>
                </a:lnTo>
                <a:lnTo>
                  <a:pt x="4421" y="1608"/>
                </a:lnTo>
                <a:lnTo>
                  <a:pt x="4421" y="1606"/>
                </a:lnTo>
                <a:lnTo>
                  <a:pt x="4419" y="1606"/>
                </a:lnTo>
                <a:lnTo>
                  <a:pt x="4417" y="1608"/>
                </a:lnTo>
                <a:lnTo>
                  <a:pt x="4417" y="1608"/>
                </a:lnTo>
                <a:lnTo>
                  <a:pt x="4415" y="1610"/>
                </a:lnTo>
                <a:lnTo>
                  <a:pt x="4415" y="1610"/>
                </a:lnTo>
                <a:lnTo>
                  <a:pt x="4413" y="1610"/>
                </a:lnTo>
                <a:lnTo>
                  <a:pt x="4413" y="1610"/>
                </a:lnTo>
                <a:lnTo>
                  <a:pt x="4413" y="1612"/>
                </a:lnTo>
                <a:lnTo>
                  <a:pt x="4413" y="1614"/>
                </a:lnTo>
                <a:lnTo>
                  <a:pt x="4411" y="1614"/>
                </a:lnTo>
                <a:lnTo>
                  <a:pt x="4409" y="1617"/>
                </a:lnTo>
                <a:lnTo>
                  <a:pt x="4402" y="1619"/>
                </a:lnTo>
                <a:lnTo>
                  <a:pt x="4402" y="1619"/>
                </a:lnTo>
                <a:lnTo>
                  <a:pt x="4394" y="1619"/>
                </a:lnTo>
                <a:lnTo>
                  <a:pt x="4390" y="1619"/>
                </a:lnTo>
                <a:lnTo>
                  <a:pt x="4390" y="1619"/>
                </a:lnTo>
                <a:lnTo>
                  <a:pt x="4390" y="1619"/>
                </a:lnTo>
                <a:lnTo>
                  <a:pt x="4388" y="1619"/>
                </a:lnTo>
                <a:lnTo>
                  <a:pt x="4388" y="1619"/>
                </a:lnTo>
                <a:lnTo>
                  <a:pt x="4388" y="1619"/>
                </a:lnTo>
                <a:lnTo>
                  <a:pt x="4385" y="1619"/>
                </a:lnTo>
                <a:lnTo>
                  <a:pt x="4383" y="1617"/>
                </a:lnTo>
                <a:lnTo>
                  <a:pt x="4381" y="1617"/>
                </a:lnTo>
                <a:lnTo>
                  <a:pt x="4377" y="1617"/>
                </a:lnTo>
                <a:lnTo>
                  <a:pt x="4373" y="1617"/>
                </a:lnTo>
                <a:lnTo>
                  <a:pt x="4369" y="1617"/>
                </a:lnTo>
                <a:lnTo>
                  <a:pt x="4369" y="1617"/>
                </a:lnTo>
                <a:lnTo>
                  <a:pt x="4369" y="1614"/>
                </a:lnTo>
                <a:lnTo>
                  <a:pt x="4367" y="1614"/>
                </a:lnTo>
                <a:lnTo>
                  <a:pt x="4367" y="1614"/>
                </a:lnTo>
                <a:lnTo>
                  <a:pt x="4367" y="1612"/>
                </a:lnTo>
                <a:lnTo>
                  <a:pt x="4367" y="1612"/>
                </a:lnTo>
                <a:lnTo>
                  <a:pt x="4365" y="1612"/>
                </a:lnTo>
                <a:lnTo>
                  <a:pt x="4365" y="1612"/>
                </a:lnTo>
                <a:lnTo>
                  <a:pt x="4362" y="1612"/>
                </a:lnTo>
                <a:lnTo>
                  <a:pt x="4360" y="1612"/>
                </a:lnTo>
                <a:lnTo>
                  <a:pt x="4360" y="1612"/>
                </a:lnTo>
                <a:lnTo>
                  <a:pt x="4360" y="1612"/>
                </a:lnTo>
                <a:lnTo>
                  <a:pt x="4358" y="1612"/>
                </a:lnTo>
                <a:lnTo>
                  <a:pt x="4358" y="1614"/>
                </a:lnTo>
                <a:lnTo>
                  <a:pt x="4356" y="1617"/>
                </a:lnTo>
                <a:lnTo>
                  <a:pt x="4356" y="1617"/>
                </a:lnTo>
                <a:lnTo>
                  <a:pt x="4356" y="1619"/>
                </a:lnTo>
                <a:lnTo>
                  <a:pt x="4356" y="1619"/>
                </a:lnTo>
                <a:lnTo>
                  <a:pt x="4354" y="1619"/>
                </a:lnTo>
                <a:lnTo>
                  <a:pt x="4354" y="1619"/>
                </a:lnTo>
                <a:lnTo>
                  <a:pt x="4352" y="1619"/>
                </a:lnTo>
                <a:lnTo>
                  <a:pt x="4352" y="1619"/>
                </a:lnTo>
                <a:lnTo>
                  <a:pt x="4350" y="1617"/>
                </a:lnTo>
                <a:lnTo>
                  <a:pt x="4350" y="1617"/>
                </a:lnTo>
                <a:lnTo>
                  <a:pt x="4350" y="1617"/>
                </a:lnTo>
                <a:lnTo>
                  <a:pt x="4350" y="1619"/>
                </a:lnTo>
                <a:lnTo>
                  <a:pt x="4348" y="1621"/>
                </a:lnTo>
                <a:lnTo>
                  <a:pt x="4348" y="1621"/>
                </a:lnTo>
                <a:lnTo>
                  <a:pt x="4348" y="1621"/>
                </a:lnTo>
                <a:lnTo>
                  <a:pt x="4346" y="1623"/>
                </a:lnTo>
                <a:lnTo>
                  <a:pt x="4346" y="1623"/>
                </a:lnTo>
                <a:lnTo>
                  <a:pt x="4346" y="1625"/>
                </a:lnTo>
                <a:lnTo>
                  <a:pt x="4344" y="1627"/>
                </a:lnTo>
                <a:lnTo>
                  <a:pt x="4344" y="1629"/>
                </a:lnTo>
                <a:lnTo>
                  <a:pt x="4344" y="1631"/>
                </a:lnTo>
                <a:lnTo>
                  <a:pt x="4344" y="1631"/>
                </a:lnTo>
                <a:lnTo>
                  <a:pt x="4344" y="1631"/>
                </a:lnTo>
                <a:lnTo>
                  <a:pt x="4341" y="1631"/>
                </a:lnTo>
                <a:lnTo>
                  <a:pt x="4341" y="1633"/>
                </a:lnTo>
                <a:lnTo>
                  <a:pt x="4344" y="1638"/>
                </a:lnTo>
                <a:lnTo>
                  <a:pt x="4344" y="1642"/>
                </a:lnTo>
                <a:lnTo>
                  <a:pt x="4344" y="1642"/>
                </a:lnTo>
                <a:lnTo>
                  <a:pt x="4344" y="1644"/>
                </a:lnTo>
                <a:lnTo>
                  <a:pt x="4344" y="1642"/>
                </a:lnTo>
                <a:lnTo>
                  <a:pt x="4341" y="1642"/>
                </a:lnTo>
                <a:lnTo>
                  <a:pt x="4341" y="1642"/>
                </a:lnTo>
                <a:lnTo>
                  <a:pt x="4339" y="1644"/>
                </a:lnTo>
                <a:close/>
                <a:moveTo>
                  <a:pt x="4444" y="1577"/>
                </a:moveTo>
                <a:lnTo>
                  <a:pt x="4444" y="1577"/>
                </a:lnTo>
                <a:lnTo>
                  <a:pt x="4444" y="1577"/>
                </a:lnTo>
                <a:lnTo>
                  <a:pt x="4446" y="1577"/>
                </a:lnTo>
                <a:lnTo>
                  <a:pt x="4446" y="1577"/>
                </a:lnTo>
                <a:lnTo>
                  <a:pt x="4446" y="1577"/>
                </a:lnTo>
                <a:lnTo>
                  <a:pt x="4446" y="1577"/>
                </a:lnTo>
                <a:lnTo>
                  <a:pt x="4444" y="1577"/>
                </a:lnTo>
                <a:lnTo>
                  <a:pt x="4444" y="1577"/>
                </a:lnTo>
                <a:close/>
                <a:moveTo>
                  <a:pt x="4415" y="1499"/>
                </a:moveTo>
                <a:lnTo>
                  <a:pt x="4413" y="1499"/>
                </a:lnTo>
                <a:lnTo>
                  <a:pt x="4413" y="1499"/>
                </a:lnTo>
                <a:lnTo>
                  <a:pt x="4415" y="1499"/>
                </a:lnTo>
                <a:lnTo>
                  <a:pt x="4415" y="1501"/>
                </a:lnTo>
                <a:lnTo>
                  <a:pt x="4415" y="1499"/>
                </a:lnTo>
                <a:lnTo>
                  <a:pt x="4415" y="1499"/>
                </a:lnTo>
                <a:lnTo>
                  <a:pt x="4415" y="1499"/>
                </a:lnTo>
                <a:lnTo>
                  <a:pt x="4415" y="1499"/>
                </a:lnTo>
                <a:close/>
                <a:moveTo>
                  <a:pt x="4442" y="1573"/>
                </a:moveTo>
                <a:lnTo>
                  <a:pt x="4442" y="1575"/>
                </a:lnTo>
                <a:lnTo>
                  <a:pt x="4444" y="1577"/>
                </a:lnTo>
                <a:lnTo>
                  <a:pt x="4444" y="1575"/>
                </a:lnTo>
                <a:lnTo>
                  <a:pt x="4444" y="1575"/>
                </a:lnTo>
                <a:lnTo>
                  <a:pt x="4442" y="1575"/>
                </a:lnTo>
                <a:lnTo>
                  <a:pt x="4442" y="1573"/>
                </a:lnTo>
                <a:close/>
                <a:moveTo>
                  <a:pt x="4375" y="1436"/>
                </a:moveTo>
                <a:lnTo>
                  <a:pt x="4375" y="1436"/>
                </a:lnTo>
                <a:lnTo>
                  <a:pt x="4373" y="1436"/>
                </a:lnTo>
                <a:lnTo>
                  <a:pt x="4373" y="1436"/>
                </a:lnTo>
                <a:lnTo>
                  <a:pt x="4373" y="1438"/>
                </a:lnTo>
                <a:lnTo>
                  <a:pt x="4373" y="1438"/>
                </a:lnTo>
                <a:lnTo>
                  <a:pt x="4373" y="1440"/>
                </a:lnTo>
                <a:lnTo>
                  <a:pt x="4375" y="1440"/>
                </a:lnTo>
                <a:lnTo>
                  <a:pt x="4375" y="1440"/>
                </a:lnTo>
                <a:lnTo>
                  <a:pt x="4375" y="1440"/>
                </a:lnTo>
                <a:lnTo>
                  <a:pt x="4377" y="1438"/>
                </a:lnTo>
                <a:lnTo>
                  <a:pt x="4377" y="1438"/>
                </a:lnTo>
                <a:lnTo>
                  <a:pt x="4377" y="1436"/>
                </a:lnTo>
                <a:lnTo>
                  <a:pt x="4375" y="1436"/>
                </a:lnTo>
                <a:close/>
                <a:moveTo>
                  <a:pt x="4415" y="1463"/>
                </a:moveTo>
                <a:lnTo>
                  <a:pt x="4417" y="1466"/>
                </a:lnTo>
                <a:lnTo>
                  <a:pt x="4417" y="1463"/>
                </a:lnTo>
                <a:lnTo>
                  <a:pt x="4417" y="1463"/>
                </a:lnTo>
                <a:lnTo>
                  <a:pt x="4415" y="1463"/>
                </a:lnTo>
                <a:lnTo>
                  <a:pt x="4415" y="1461"/>
                </a:lnTo>
                <a:lnTo>
                  <a:pt x="4415" y="1463"/>
                </a:lnTo>
                <a:lnTo>
                  <a:pt x="4415" y="1463"/>
                </a:lnTo>
                <a:lnTo>
                  <a:pt x="4415" y="1463"/>
                </a:lnTo>
                <a:close/>
                <a:moveTo>
                  <a:pt x="4411" y="1466"/>
                </a:moveTo>
                <a:lnTo>
                  <a:pt x="4413" y="1466"/>
                </a:lnTo>
                <a:lnTo>
                  <a:pt x="4413" y="1466"/>
                </a:lnTo>
                <a:lnTo>
                  <a:pt x="4413" y="1463"/>
                </a:lnTo>
                <a:lnTo>
                  <a:pt x="4411" y="1463"/>
                </a:lnTo>
                <a:lnTo>
                  <a:pt x="4411" y="1463"/>
                </a:lnTo>
                <a:lnTo>
                  <a:pt x="4409" y="1463"/>
                </a:lnTo>
                <a:lnTo>
                  <a:pt x="4411" y="1466"/>
                </a:lnTo>
                <a:lnTo>
                  <a:pt x="4411" y="1466"/>
                </a:lnTo>
                <a:close/>
                <a:moveTo>
                  <a:pt x="4375" y="1459"/>
                </a:moveTo>
                <a:lnTo>
                  <a:pt x="4375" y="1459"/>
                </a:lnTo>
                <a:lnTo>
                  <a:pt x="4373" y="1459"/>
                </a:lnTo>
                <a:lnTo>
                  <a:pt x="4373" y="1461"/>
                </a:lnTo>
                <a:lnTo>
                  <a:pt x="4375" y="1461"/>
                </a:lnTo>
                <a:lnTo>
                  <a:pt x="4377" y="1461"/>
                </a:lnTo>
                <a:lnTo>
                  <a:pt x="4377" y="1463"/>
                </a:lnTo>
                <a:lnTo>
                  <a:pt x="4377" y="1463"/>
                </a:lnTo>
                <a:lnTo>
                  <a:pt x="4375" y="1468"/>
                </a:lnTo>
                <a:lnTo>
                  <a:pt x="4375" y="1472"/>
                </a:lnTo>
                <a:lnTo>
                  <a:pt x="4375" y="1472"/>
                </a:lnTo>
                <a:lnTo>
                  <a:pt x="4375" y="1474"/>
                </a:lnTo>
                <a:lnTo>
                  <a:pt x="4375" y="1476"/>
                </a:lnTo>
                <a:lnTo>
                  <a:pt x="4375" y="1476"/>
                </a:lnTo>
                <a:lnTo>
                  <a:pt x="4375" y="1478"/>
                </a:lnTo>
                <a:lnTo>
                  <a:pt x="4375" y="1480"/>
                </a:lnTo>
                <a:lnTo>
                  <a:pt x="4375" y="1480"/>
                </a:lnTo>
                <a:lnTo>
                  <a:pt x="4375" y="1480"/>
                </a:lnTo>
                <a:lnTo>
                  <a:pt x="4375" y="1480"/>
                </a:lnTo>
                <a:lnTo>
                  <a:pt x="4375" y="1480"/>
                </a:lnTo>
                <a:lnTo>
                  <a:pt x="4377" y="1478"/>
                </a:lnTo>
                <a:lnTo>
                  <a:pt x="4377" y="1478"/>
                </a:lnTo>
                <a:lnTo>
                  <a:pt x="4383" y="1476"/>
                </a:lnTo>
                <a:lnTo>
                  <a:pt x="4385" y="1476"/>
                </a:lnTo>
                <a:lnTo>
                  <a:pt x="4385" y="1476"/>
                </a:lnTo>
                <a:lnTo>
                  <a:pt x="4388" y="1474"/>
                </a:lnTo>
                <a:lnTo>
                  <a:pt x="4388" y="1474"/>
                </a:lnTo>
                <a:lnTo>
                  <a:pt x="4388" y="1472"/>
                </a:lnTo>
                <a:lnTo>
                  <a:pt x="4388" y="1472"/>
                </a:lnTo>
                <a:lnTo>
                  <a:pt x="4390" y="1472"/>
                </a:lnTo>
                <a:lnTo>
                  <a:pt x="4390" y="1472"/>
                </a:lnTo>
                <a:lnTo>
                  <a:pt x="4392" y="1470"/>
                </a:lnTo>
                <a:lnTo>
                  <a:pt x="4392" y="1468"/>
                </a:lnTo>
                <a:lnTo>
                  <a:pt x="4392" y="1468"/>
                </a:lnTo>
                <a:lnTo>
                  <a:pt x="4392" y="1466"/>
                </a:lnTo>
                <a:lnTo>
                  <a:pt x="4392" y="1466"/>
                </a:lnTo>
                <a:lnTo>
                  <a:pt x="4392" y="1466"/>
                </a:lnTo>
                <a:lnTo>
                  <a:pt x="4388" y="1466"/>
                </a:lnTo>
                <a:lnTo>
                  <a:pt x="4388" y="1466"/>
                </a:lnTo>
                <a:lnTo>
                  <a:pt x="4390" y="1466"/>
                </a:lnTo>
                <a:lnTo>
                  <a:pt x="4388" y="1463"/>
                </a:lnTo>
                <a:lnTo>
                  <a:pt x="4385" y="1463"/>
                </a:lnTo>
                <a:lnTo>
                  <a:pt x="4383" y="1463"/>
                </a:lnTo>
                <a:lnTo>
                  <a:pt x="4383" y="1463"/>
                </a:lnTo>
                <a:lnTo>
                  <a:pt x="4381" y="1461"/>
                </a:lnTo>
                <a:lnTo>
                  <a:pt x="4379" y="1461"/>
                </a:lnTo>
                <a:lnTo>
                  <a:pt x="4377" y="1459"/>
                </a:lnTo>
                <a:lnTo>
                  <a:pt x="4375" y="1459"/>
                </a:lnTo>
                <a:close/>
                <a:moveTo>
                  <a:pt x="4421" y="1484"/>
                </a:moveTo>
                <a:lnTo>
                  <a:pt x="4421" y="1484"/>
                </a:lnTo>
                <a:lnTo>
                  <a:pt x="4421" y="1487"/>
                </a:lnTo>
                <a:lnTo>
                  <a:pt x="4423" y="1489"/>
                </a:lnTo>
                <a:lnTo>
                  <a:pt x="4423" y="1487"/>
                </a:lnTo>
                <a:lnTo>
                  <a:pt x="4421" y="1484"/>
                </a:lnTo>
                <a:lnTo>
                  <a:pt x="4421" y="1484"/>
                </a:lnTo>
                <a:close/>
                <a:moveTo>
                  <a:pt x="4409" y="1466"/>
                </a:moveTo>
                <a:lnTo>
                  <a:pt x="4409" y="1466"/>
                </a:lnTo>
                <a:lnTo>
                  <a:pt x="4409" y="1468"/>
                </a:lnTo>
                <a:lnTo>
                  <a:pt x="4411" y="1470"/>
                </a:lnTo>
                <a:lnTo>
                  <a:pt x="4411" y="1474"/>
                </a:lnTo>
                <a:lnTo>
                  <a:pt x="4411" y="1474"/>
                </a:lnTo>
                <a:lnTo>
                  <a:pt x="4413" y="1474"/>
                </a:lnTo>
                <a:lnTo>
                  <a:pt x="4413" y="1474"/>
                </a:lnTo>
                <a:lnTo>
                  <a:pt x="4415" y="1474"/>
                </a:lnTo>
                <a:lnTo>
                  <a:pt x="4415" y="1476"/>
                </a:lnTo>
                <a:lnTo>
                  <a:pt x="4415" y="1476"/>
                </a:lnTo>
                <a:lnTo>
                  <a:pt x="4415" y="1478"/>
                </a:lnTo>
                <a:lnTo>
                  <a:pt x="4415" y="1480"/>
                </a:lnTo>
                <a:lnTo>
                  <a:pt x="4415" y="1482"/>
                </a:lnTo>
                <a:lnTo>
                  <a:pt x="4415" y="1482"/>
                </a:lnTo>
                <a:lnTo>
                  <a:pt x="4415" y="1484"/>
                </a:lnTo>
                <a:lnTo>
                  <a:pt x="4417" y="1484"/>
                </a:lnTo>
                <a:lnTo>
                  <a:pt x="4417" y="1487"/>
                </a:lnTo>
                <a:lnTo>
                  <a:pt x="4419" y="1487"/>
                </a:lnTo>
                <a:lnTo>
                  <a:pt x="4419" y="1484"/>
                </a:lnTo>
                <a:lnTo>
                  <a:pt x="4419" y="1484"/>
                </a:lnTo>
                <a:lnTo>
                  <a:pt x="4419" y="1482"/>
                </a:lnTo>
                <a:lnTo>
                  <a:pt x="4419" y="1482"/>
                </a:lnTo>
                <a:lnTo>
                  <a:pt x="4421" y="1484"/>
                </a:lnTo>
                <a:lnTo>
                  <a:pt x="4421" y="1484"/>
                </a:lnTo>
                <a:lnTo>
                  <a:pt x="4421" y="1484"/>
                </a:lnTo>
                <a:lnTo>
                  <a:pt x="4421" y="1482"/>
                </a:lnTo>
                <a:lnTo>
                  <a:pt x="4423" y="1482"/>
                </a:lnTo>
                <a:lnTo>
                  <a:pt x="4423" y="1482"/>
                </a:lnTo>
                <a:lnTo>
                  <a:pt x="4423" y="1482"/>
                </a:lnTo>
                <a:lnTo>
                  <a:pt x="4421" y="1480"/>
                </a:lnTo>
                <a:lnTo>
                  <a:pt x="4421" y="1478"/>
                </a:lnTo>
                <a:lnTo>
                  <a:pt x="4421" y="1478"/>
                </a:lnTo>
                <a:lnTo>
                  <a:pt x="4421" y="1478"/>
                </a:lnTo>
                <a:lnTo>
                  <a:pt x="4419" y="1476"/>
                </a:lnTo>
                <a:lnTo>
                  <a:pt x="4419" y="1476"/>
                </a:lnTo>
                <a:lnTo>
                  <a:pt x="4419" y="1476"/>
                </a:lnTo>
                <a:lnTo>
                  <a:pt x="4419" y="1474"/>
                </a:lnTo>
                <a:lnTo>
                  <a:pt x="4419" y="1470"/>
                </a:lnTo>
                <a:lnTo>
                  <a:pt x="4419" y="1470"/>
                </a:lnTo>
                <a:lnTo>
                  <a:pt x="4419" y="1470"/>
                </a:lnTo>
                <a:lnTo>
                  <a:pt x="4417" y="1468"/>
                </a:lnTo>
                <a:lnTo>
                  <a:pt x="4417" y="1468"/>
                </a:lnTo>
                <a:lnTo>
                  <a:pt x="4415" y="1468"/>
                </a:lnTo>
                <a:lnTo>
                  <a:pt x="4413" y="1468"/>
                </a:lnTo>
                <a:lnTo>
                  <a:pt x="4413" y="1468"/>
                </a:lnTo>
                <a:lnTo>
                  <a:pt x="4413" y="1468"/>
                </a:lnTo>
                <a:lnTo>
                  <a:pt x="4411" y="1466"/>
                </a:lnTo>
                <a:lnTo>
                  <a:pt x="4411" y="1466"/>
                </a:lnTo>
                <a:lnTo>
                  <a:pt x="4409" y="1466"/>
                </a:lnTo>
                <a:lnTo>
                  <a:pt x="4409" y="1466"/>
                </a:lnTo>
                <a:lnTo>
                  <a:pt x="4409" y="1466"/>
                </a:lnTo>
                <a:close/>
                <a:moveTo>
                  <a:pt x="4383" y="1453"/>
                </a:moveTo>
                <a:lnTo>
                  <a:pt x="4385" y="1453"/>
                </a:lnTo>
                <a:lnTo>
                  <a:pt x="4385" y="1453"/>
                </a:lnTo>
                <a:lnTo>
                  <a:pt x="4385" y="1451"/>
                </a:lnTo>
                <a:lnTo>
                  <a:pt x="4383" y="1451"/>
                </a:lnTo>
                <a:lnTo>
                  <a:pt x="4381" y="1451"/>
                </a:lnTo>
                <a:lnTo>
                  <a:pt x="4381" y="1451"/>
                </a:lnTo>
                <a:lnTo>
                  <a:pt x="4381" y="1451"/>
                </a:lnTo>
                <a:lnTo>
                  <a:pt x="4383" y="1453"/>
                </a:lnTo>
                <a:lnTo>
                  <a:pt x="4383" y="1453"/>
                </a:lnTo>
                <a:close/>
                <a:moveTo>
                  <a:pt x="4379" y="1451"/>
                </a:moveTo>
                <a:lnTo>
                  <a:pt x="4379" y="1449"/>
                </a:lnTo>
                <a:lnTo>
                  <a:pt x="4379" y="1449"/>
                </a:lnTo>
                <a:lnTo>
                  <a:pt x="4379" y="1451"/>
                </a:lnTo>
                <a:lnTo>
                  <a:pt x="4379" y="1451"/>
                </a:lnTo>
                <a:lnTo>
                  <a:pt x="4379" y="1451"/>
                </a:lnTo>
                <a:lnTo>
                  <a:pt x="4379" y="1451"/>
                </a:lnTo>
                <a:close/>
                <a:moveTo>
                  <a:pt x="4400" y="1453"/>
                </a:moveTo>
                <a:lnTo>
                  <a:pt x="4400" y="1451"/>
                </a:lnTo>
                <a:lnTo>
                  <a:pt x="4400" y="1449"/>
                </a:lnTo>
                <a:lnTo>
                  <a:pt x="4398" y="1449"/>
                </a:lnTo>
                <a:lnTo>
                  <a:pt x="4398" y="1449"/>
                </a:lnTo>
                <a:lnTo>
                  <a:pt x="4398" y="1449"/>
                </a:lnTo>
                <a:lnTo>
                  <a:pt x="4400" y="1453"/>
                </a:lnTo>
                <a:lnTo>
                  <a:pt x="4400" y="1453"/>
                </a:lnTo>
                <a:close/>
                <a:moveTo>
                  <a:pt x="4398" y="1451"/>
                </a:moveTo>
                <a:lnTo>
                  <a:pt x="4396" y="1451"/>
                </a:lnTo>
                <a:lnTo>
                  <a:pt x="4394" y="1451"/>
                </a:lnTo>
                <a:lnTo>
                  <a:pt x="4394" y="1449"/>
                </a:lnTo>
                <a:lnTo>
                  <a:pt x="4394" y="1451"/>
                </a:lnTo>
                <a:lnTo>
                  <a:pt x="4394" y="1453"/>
                </a:lnTo>
                <a:lnTo>
                  <a:pt x="4394" y="1453"/>
                </a:lnTo>
                <a:lnTo>
                  <a:pt x="4392" y="1457"/>
                </a:lnTo>
                <a:lnTo>
                  <a:pt x="4392" y="1459"/>
                </a:lnTo>
                <a:lnTo>
                  <a:pt x="4392" y="1459"/>
                </a:lnTo>
                <a:lnTo>
                  <a:pt x="4394" y="1457"/>
                </a:lnTo>
                <a:lnTo>
                  <a:pt x="4396" y="1455"/>
                </a:lnTo>
                <a:lnTo>
                  <a:pt x="4396" y="1455"/>
                </a:lnTo>
                <a:lnTo>
                  <a:pt x="4398" y="1455"/>
                </a:lnTo>
                <a:lnTo>
                  <a:pt x="4398" y="1457"/>
                </a:lnTo>
                <a:lnTo>
                  <a:pt x="4400" y="1457"/>
                </a:lnTo>
                <a:lnTo>
                  <a:pt x="4400" y="1457"/>
                </a:lnTo>
                <a:lnTo>
                  <a:pt x="4400" y="1457"/>
                </a:lnTo>
                <a:lnTo>
                  <a:pt x="4400" y="1459"/>
                </a:lnTo>
                <a:lnTo>
                  <a:pt x="4400" y="1459"/>
                </a:lnTo>
                <a:lnTo>
                  <a:pt x="4402" y="1459"/>
                </a:lnTo>
                <a:lnTo>
                  <a:pt x="4404" y="1461"/>
                </a:lnTo>
                <a:lnTo>
                  <a:pt x="4404" y="1461"/>
                </a:lnTo>
                <a:lnTo>
                  <a:pt x="4404" y="1461"/>
                </a:lnTo>
                <a:lnTo>
                  <a:pt x="4404" y="1459"/>
                </a:lnTo>
                <a:lnTo>
                  <a:pt x="4402" y="1455"/>
                </a:lnTo>
                <a:lnTo>
                  <a:pt x="4400" y="1453"/>
                </a:lnTo>
                <a:lnTo>
                  <a:pt x="4398" y="1453"/>
                </a:lnTo>
                <a:lnTo>
                  <a:pt x="4398" y="1451"/>
                </a:lnTo>
                <a:close/>
                <a:moveTo>
                  <a:pt x="4444" y="1573"/>
                </a:moveTo>
                <a:lnTo>
                  <a:pt x="4444" y="1573"/>
                </a:lnTo>
                <a:lnTo>
                  <a:pt x="4444" y="1573"/>
                </a:lnTo>
                <a:lnTo>
                  <a:pt x="4444" y="1573"/>
                </a:lnTo>
                <a:lnTo>
                  <a:pt x="4446" y="1570"/>
                </a:lnTo>
                <a:lnTo>
                  <a:pt x="4446" y="1570"/>
                </a:lnTo>
                <a:lnTo>
                  <a:pt x="4446" y="1568"/>
                </a:lnTo>
                <a:lnTo>
                  <a:pt x="4446" y="1566"/>
                </a:lnTo>
                <a:lnTo>
                  <a:pt x="4444" y="1566"/>
                </a:lnTo>
                <a:lnTo>
                  <a:pt x="4444" y="1566"/>
                </a:lnTo>
                <a:lnTo>
                  <a:pt x="4444" y="1568"/>
                </a:lnTo>
                <a:lnTo>
                  <a:pt x="4444" y="1568"/>
                </a:lnTo>
                <a:lnTo>
                  <a:pt x="4444" y="1570"/>
                </a:lnTo>
                <a:lnTo>
                  <a:pt x="4444" y="1570"/>
                </a:lnTo>
                <a:lnTo>
                  <a:pt x="4444" y="1570"/>
                </a:lnTo>
                <a:lnTo>
                  <a:pt x="4444" y="1573"/>
                </a:lnTo>
                <a:close/>
                <a:moveTo>
                  <a:pt x="4714" y="2210"/>
                </a:moveTo>
                <a:lnTo>
                  <a:pt x="4714" y="2210"/>
                </a:lnTo>
                <a:lnTo>
                  <a:pt x="4712" y="2210"/>
                </a:lnTo>
                <a:lnTo>
                  <a:pt x="4712" y="2210"/>
                </a:lnTo>
                <a:lnTo>
                  <a:pt x="4712" y="2210"/>
                </a:lnTo>
                <a:lnTo>
                  <a:pt x="4712" y="2212"/>
                </a:lnTo>
                <a:lnTo>
                  <a:pt x="4714" y="2210"/>
                </a:lnTo>
                <a:close/>
                <a:moveTo>
                  <a:pt x="4710" y="2212"/>
                </a:moveTo>
                <a:lnTo>
                  <a:pt x="4712" y="2212"/>
                </a:lnTo>
                <a:lnTo>
                  <a:pt x="4714" y="2214"/>
                </a:lnTo>
                <a:lnTo>
                  <a:pt x="4714" y="2214"/>
                </a:lnTo>
                <a:lnTo>
                  <a:pt x="4712" y="2212"/>
                </a:lnTo>
                <a:lnTo>
                  <a:pt x="4712" y="2212"/>
                </a:lnTo>
                <a:lnTo>
                  <a:pt x="4712" y="2212"/>
                </a:lnTo>
                <a:lnTo>
                  <a:pt x="4710" y="2212"/>
                </a:lnTo>
                <a:close/>
                <a:moveTo>
                  <a:pt x="4756" y="2237"/>
                </a:moveTo>
                <a:lnTo>
                  <a:pt x="4756" y="2237"/>
                </a:lnTo>
                <a:lnTo>
                  <a:pt x="4754" y="2237"/>
                </a:lnTo>
                <a:lnTo>
                  <a:pt x="4752" y="2233"/>
                </a:lnTo>
                <a:lnTo>
                  <a:pt x="4750" y="2233"/>
                </a:lnTo>
                <a:lnTo>
                  <a:pt x="4750" y="2235"/>
                </a:lnTo>
                <a:lnTo>
                  <a:pt x="4748" y="2235"/>
                </a:lnTo>
                <a:lnTo>
                  <a:pt x="4750" y="2237"/>
                </a:lnTo>
                <a:lnTo>
                  <a:pt x="4750" y="2237"/>
                </a:lnTo>
                <a:lnTo>
                  <a:pt x="4750" y="2237"/>
                </a:lnTo>
                <a:lnTo>
                  <a:pt x="4750" y="2237"/>
                </a:lnTo>
                <a:lnTo>
                  <a:pt x="4752" y="2241"/>
                </a:lnTo>
                <a:lnTo>
                  <a:pt x="4752" y="2241"/>
                </a:lnTo>
                <a:lnTo>
                  <a:pt x="4752" y="2241"/>
                </a:lnTo>
                <a:lnTo>
                  <a:pt x="4754" y="2241"/>
                </a:lnTo>
                <a:lnTo>
                  <a:pt x="4754" y="2241"/>
                </a:lnTo>
                <a:lnTo>
                  <a:pt x="4756" y="2241"/>
                </a:lnTo>
                <a:lnTo>
                  <a:pt x="4756" y="2241"/>
                </a:lnTo>
                <a:lnTo>
                  <a:pt x="4756" y="2239"/>
                </a:lnTo>
                <a:lnTo>
                  <a:pt x="4756" y="2239"/>
                </a:lnTo>
                <a:lnTo>
                  <a:pt x="4756" y="2239"/>
                </a:lnTo>
                <a:lnTo>
                  <a:pt x="4756" y="2237"/>
                </a:lnTo>
                <a:close/>
                <a:moveTo>
                  <a:pt x="4756" y="2243"/>
                </a:moveTo>
                <a:lnTo>
                  <a:pt x="4754" y="2243"/>
                </a:lnTo>
                <a:lnTo>
                  <a:pt x="4752" y="2243"/>
                </a:lnTo>
                <a:lnTo>
                  <a:pt x="4752" y="2243"/>
                </a:lnTo>
                <a:lnTo>
                  <a:pt x="4752" y="2245"/>
                </a:lnTo>
                <a:lnTo>
                  <a:pt x="4754" y="2245"/>
                </a:lnTo>
                <a:lnTo>
                  <a:pt x="4754" y="2245"/>
                </a:lnTo>
                <a:lnTo>
                  <a:pt x="4756" y="2245"/>
                </a:lnTo>
                <a:lnTo>
                  <a:pt x="4756" y="2245"/>
                </a:lnTo>
                <a:lnTo>
                  <a:pt x="4758" y="2245"/>
                </a:lnTo>
                <a:lnTo>
                  <a:pt x="4758" y="2245"/>
                </a:lnTo>
                <a:lnTo>
                  <a:pt x="4758" y="2243"/>
                </a:lnTo>
                <a:lnTo>
                  <a:pt x="4756" y="2243"/>
                </a:lnTo>
                <a:close/>
                <a:moveTo>
                  <a:pt x="4754" y="2245"/>
                </a:moveTo>
                <a:lnTo>
                  <a:pt x="4754" y="2245"/>
                </a:lnTo>
                <a:lnTo>
                  <a:pt x="4754" y="2245"/>
                </a:lnTo>
                <a:lnTo>
                  <a:pt x="4754" y="2248"/>
                </a:lnTo>
                <a:lnTo>
                  <a:pt x="4754" y="2248"/>
                </a:lnTo>
                <a:lnTo>
                  <a:pt x="4754" y="2248"/>
                </a:lnTo>
                <a:lnTo>
                  <a:pt x="4754" y="2245"/>
                </a:lnTo>
                <a:close/>
                <a:moveTo>
                  <a:pt x="4706" y="2245"/>
                </a:moveTo>
                <a:lnTo>
                  <a:pt x="4706" y="2245"/>
                </a:lnTo>
                <a:lnTo>
                  <a:pt x="4706" y="2245"/>
                </a:lnTo>
                <a:lnTo>
                  <a:pt x="4704" y="2245"/>
                </a:lnTo>
                <a:lnTo>
                  <a:pt x="4704" y="2245"/>
                </a:lnTo>
                <a:lnTo>
                  <a:pt x="4704" y="2248"/>
                </a:lnTo>
                <a:lnTo>
                  <a:pt x="4706" y="2245"/>
                </a:lnTo>
                <a:close/>
                <a:moveTo>
                  <a:pt x="4696" y="2235"/>
                </a:moveTo>
                <a:lnTo>
                  <a:pt x="4696" y="2231"/>
                </a:lnTo>
                <a:lnTo>
                  <a:pt x="4693" y="2231"/>
                </a:lnTo>
                <a:lnTo>
                  <a:pt x="4693" y="2231"/>
                </a:lnTo>
                <a:lnTo>
                  <a:pt x="4693" y="2233"/>
                </a:lnTo>
                <a:lnTo>
                  <a:pt x="4691" y="2233"/>
                </a:lnTo>
                <a:lnTo>
                  <a:pt x="4691" y="2233"/>
                </a:lnTo>
                <a:lnTo>
                  <a:pt x="4691" y="2235"/>
                </a:lnTo>
                <a:lnTo>
                  <a:pt x="4691" y="2237"/>
                </a:lnTo>
                <a:lnTo>
                  <a:pt x="4691" y="2237"/>
                </a:lnTo>
                <a:lnTo>
                  <a:pt x="4691" y="2239"/>
                </a:lnTo>
                <a:lnTo>
                  <a:pt x="4691" y="2239"/>
                </a:lnTo>
                <a:lnTo>
                  <a:pt x="4693" y="2239"/>
                </a:lnTo>
                <a:lnTo>
                  <a:pt x="4693" y="2239"/>
                </a:lnTo>
                <a:lnTo>
                  <a:pt x="4696" y="2237"/>
                </a:lnTo>
                <a:lnTo>
                  <a:pt x="4696" y="2237"/>
                </a:lnTo>
                <a:lnTo>
                  <a:pt x="4696" y="2235"/>
                </a:lnTo>
                <a:lnTo>
                  <a:pt x="4696" y="2235"/>
                </a:lnTo>
                <a:close/>
                <a:moveTo>
                  <a:pt x="4756" y="2275"/>
                </a:moveTo>
                <a:lnTo>
                  <a:pt x="4756" y="2273"/>
                </a:lnTo>
                <a:lnTo>
                  <a:pt x="4756" y="2273"/>
                </a:lnTo>
                <a:lnTo>
                  <a:pt x="4756" y="2273"/>
                </a:lnTo>
                <a:lnTo>
                  <a:pt x="4756" y="2271"/>
                </a:lnTo>
                <a:lnTo>
                  <a:pt x="4756" y="2269"/>
                </a:lnTo>
                <a:lnTo>
                  <a:pt x="4756" y="2266"/>
                </a:lnTo>
                <a:lnTo>
                  <a:pt x="4756" y="2264"/>
                </a:lnTo>
                <a:lnTo>
                  <a:pt x="4756" y="2262"/>
                </a:lnTo>
                <a:lnTo>
                  <a:pt x="4756" y="2260"/>
                </a:lnTo>
                <a:lnTo>
                  <a:pt x="4756" y="2258"/>
                </a:lnTo>
                <a:lnTo>
                  <a:pt x="4756" y="2258"/>
                </a:lnTo>
                <a:lnTo>
                  <a:pt x="4756" y="2256"/>
                </a:lnTo>
                <a:lnTo>
                  <a:pt x="4756" y="2254"/>
                </a:lnTo>
                <a:lnTo>
                  <a:pt x="4754" y="2252"/>
                </a:lnTo>
                <a:lnTo>
                  <a:pt x="4752" y="2252"/>
                </a:lnTo>
                <a:lnTo>
                  <a:pt x="4752" y="2252"/>
                </a:lnTo>
                <a:lnTo>
                  <a:pt x="4750" y="2252"/>
                </a:lnTo>
                <a:lnTo>
                  <a:pt x="4750" y="2252"/>
                </a:lnTo>
                <a:lnTo>
                  <a:pt x="4746" y="2252"/>
                </a:lnTo>
                <a:lnTo>
                  <a:pt x="4746" y="2252"/>
                </a:lnTo>
                <a:lnTo>
                  <a:pt x="4744" y="2254"/>
                </a:lnTo>
                <a:lnTo>
                  <a:pt x="4744" y="2254"/>
                </a:lnTo>
                <a:lnTo>
                  <a:pt x="4744" y="2254"/>
                </a:lnTo>
                <a:lnTo>
                  <a:pt x="4742" y="2254"/>
                </a:lnTo>
                <a:lnTo>
                  <a:pt x="4742" y="2254"/>
                </a:lnTo>
                <a:lnTo>
                  <a:pt x="4740" y="2254"/>
                </a:lnTo>
                <a:lnTo>
                  <a:pt x="4740" y="2254"/>
                </a:lnTo>
                <a:lnTo>
                  <a:pt x="4737" y="2254"/>
                </a:lnTo>
                <a:lnTo>
                  <a:pt x="4735" y="2256"/>
                </a:lnTo>
                <a:lnTo>
                  <a:pt x="4735" y="2256"/>
                </a:lnTo>
                <a:lnTo>
                  <a:pt x="4735" y="2256"/>
                </a:lnTo>
                <a:lnTo>
                  <a:pt x="4735" y="2258"/>
                </a:lnTo>
                <a:lnTo>
                  <a:pt x="4733" y="2256"/>
                </a:lnTo>
                <a:lnTo>
                  <a:pt x="4733" y="2256"/>
                </a:lnTo>
                <a:lnTo>
                  <a:pt x="4733" y="2256"/>
                </a:lnTo>
                <a:lnTo>
                  <a:pt x="4731" y="2258"/>
                </a:lnTo>
                <a:lnTo>
                  <a:pt x="4727" y="2258"/>
                </a:lnTo>
                <a:lnTo>
                  <a:pt x="4725" y="2256"/>
                </a:lnTo>
                <a:lnTo>
                  <a:pt x="4721" y="2256"/>
                </a:lnTo>
                <a:lnTo>
                  <a:pt x="4719" y="2254"/>
                </a:lnTo>
                <a:lnTo>
                  <a:pt x="4719" y="2254"/>
                </a:lnTo>
                <a:lnTo>
                  <a:pt x="4719" y="2254"/>
                </a:lnTo>
                <a:lnTo>
                  <a:pt x="4717" y="2254"/>
                </a:lnTo>
                <a:lnTo>
                  <a:pt x="4717" y="2252"/>
                </a:lnTo>
                <a:lnTo>
                  <a:pt x="4714" y="2252"/>
                </a:lnTo>
                <a:lnTo>
                  <a:pt x="4714" y="2252"/>
                </a:lnTo>
                <a:lnTo>
                  <a:pt x="4714" y="2252"/>
                </a:lnTo>
                <a:lnTo>
                  <a:pt x="4712" y="2252"/>
                </a:lnTo>
                <a:lnTo>
                  <a:pt x="4712" y="2250"/>
                </a:lnTo>
                <a:lnTo>
                  <a:pt x="4710" y="2252"/>
                </a:lnTo>
                <a:lnTo>
                  <a:pt x="4708" y="2252"/>
                </a:lnTo>
                <a:lnTo>
                  <a:pt x="4706" y="2250"/>
                </a:lnTo>
                <a:lnTo>
                  <a:pt x="4704" y="2250"/>
                </a:lnTo>
                <a:lnTo>
                  <a:pt x="4704" y="2252"/>
                </a:lnTo>
                <a:lnTo>
                  <a:pt x="4704" y="2254"/>
                </a:lnTo>
                <a:lnTo>
                  <a:pt x="4704" y="2256"/>
                </a:lnTo>
                <a:lnTo>
                  <a:pt x="4704" y="2258"/>
                </a:lnTo>
                <a:lnTo>
                  <a:pt x="4704" y="2260"/>
                </a:lnTo>
                <a:lnTo>
                  <a:pt x="4704" y="2262"/>
                </a:lnTo>
                <a:lnTo>
                  <a:pt x="4706" y="2262"/>
                </a:lnTo>
                <a:lnTo>
                  <a:pt x="4708" y="2266"/>
                </a:lnTo>
                <a:lnTo>
                  <a:pt x="4708" y="2269"/>
                </a:lnTo>
                <a:lnTo>
                  <a:pt x="4712" y="2273"/>
                </a:lnTo>
                <a:lnTo>
                  <a:pt x="4712" y="2273"/>
                </a:lnTo>
                <a:lnTo>
                  <a:pt x="4712" y="2275"/>
                </a:lnTo>
                <a:lnTo>
                  <a:pt x="4712" y="2275"/>
                </a:lnTo>
                <a:lnTo>
                  <a:pt x="4712" y="2275"/>
                </a:lnTo>
                <a:lnTo>
                  <a:pt x="4712" y="2275"/>
                </a:lnTo>
                <a:lnTo>
                  <a:pt x="4714" y="2275"/>
                </a:lnTo>
                <a:lnTo>
                  <a:pt x="4717" y="2279"/>
                </a:lnTo>
                <a:lnTo>
                  <a:pt x="4717" y="2279"/>
                </a:lnTo>
                <a:lnTo>
                  <a:pt x="4714" y="2281"/>
                </a:lnTo>
                <a:lnTo>
                  <a:pt x="4714" y="2279"/>
                </a:lnTo>
                <a:lnTo>
                  <a:pt x="4714" y="2277"/>
                </a:lnTo>
                <a:lnTo>
                  <a:pt x="4710" y="2275"/>
                </a:lnTo>
                <a:lnTo>
                  <a:pt x="4712" y="2279"/>
                </a:lnTo>
                <a:lnTo>
                  <a:pt x="4712" y="2281"/>
                </a:lnTo>
                <a:lnTo>
                  <a:pt x="4714" y="2287"/>
                </a:lnTo>
                <a:lnTo>
                  <a:pt x="4717" y="2287"/>
                </a:lnTo>
                <a:lnTo>
                  <a:pt x="4717" y="2290"/>
                </a:lnTo>
                <a:lnTo>
                  <a:pt x="4717" y="2290"/>
                </a:lnTo>
                <a:lnTo>
                  <a:pt x="4719" y="2290"/>
                </a:lnTo>
                <a:lnTo>
                  <a:pt x="4721" y="2294"/>
                </a:lnTo>
                <a:lnTo>
                  <a:pt x="4721" y="2294"/>
                </a:lnTo>
                <a:lnTo>
                  <a:pt x="4723" y="2294"/>
                </a:lnTo>
                <a:lnTo>
                  <a:pt x="4725" y="2294"/>
                </a:lnTo>
                <a:lnTo>
                  <a:pt x="4725" y="2294"/>
                </a:lnTo>
                <a:lnTo>
                  <a:pt x="4725" y="2294"/>
                </a:lnTo>
                <a:lnTo>
                  <a:pt x="4727" y="2296"/>
                </a:lnTo>
                <a:lnTo>
                  <a:pt x="4725" y="2296"/>
                </a:lnTo>
                <a:lnTo>
                  <a:pt x="4723" y="2296"/>
                </a:lnTo>
                <a:lnTo>
                  <a:pt x="4723" y="2296"/>
                </a:lnTo>
                <a:lnTo>
                  <a:pt x="4723" y="2298"/>
                </a:lnTo>
                <a:lnTo>
                  <a:pt x="4723" y="2298"/>
                </a:lnTo>
                <a:lnTo>
                  <a:pt x="4725" y="2298"/>
                </a:lnTo>
                <a:lnTo>
                  <a:pt x="4729" y="2298"/>
                </a:lnTo>
                <a:lnTo>
                  <a:pt x="4731" y="2298"/>
                </a:lnTo>
                <a:lnTo>
                  <a:pt x="4733" y="2300"/>
                </a:lnTo>
                <a:lnTo>
                  <a:pt x="4735" y="2300"/>
                </a:lnTo>
                <a:lnTo>
                  <a:pt x="4735" y="2300"/>
                </a:lnTo>
                <a:lnTo>
                  <a:pt x="4737" y="2298"/>
                </a:lnTo>
                <a:lnTo>
                  <a:pt x="4737" y="2296"/>
                </a:lnTo>
                <a:lnTo>
                  <a:pt x="4737" y="2294"/>
                </a:lnTo>
                <a:lnTo>
                  <a:pt x="4737" y="2294"/>
                </a:lnTo>
                <a:lnTo>
                  <a:pt x="4737" y="2294"/>
                </a:lnTo>
                <a:lnTo>
                  <a:pt x="4737" y="2292"/>
                </a:lnTo>
                <a:lnTo>
                  <a:pt x="4737" y="2292"/>
                </a:lnTo>
                <a:lnTo>
                  <a:pt x="4740" y="2294"/>
                </a:lnTo>
                <a:lnTo>
                  <a:pt x="4742" y="2294"/>
                </a:lnTo>
                <a:lnTo>
                  <a:pt x="4742" y="2292"/>
                </a:lnTo>
                <a:lnTo>
                  <a:pt x="4742" y="2290"/>
                </a:lnTo>
                <a:lnTo>
                  <a:pt x="4742" y="2290"/>
                </a:lnTo>
                <a:lnTo>
                  <a:pt x="4742" y="2290"/>
                </a:lnTo>
                <a:lnTo>
                  <a:pt x="4742" y="2290"/>
                </a:lnTo>
                <a:lnTo>
                  <a:pt x="4742" y="2287"/>
                </a:lnTo>
                <a:lnTo>
                  <a:pt x="4742" y="2287"/>
                </a:lnTo>
                <a:lnTo>
                  <a:pt x="4742" y="2285"/>
                </a:lnTo>
                <a:lnTo>
                  <a:pt x="4744" y="2287"/>
                </a:lnTo>
                <a:lnTo>
                  <a:pt x="4744" y="2290"/>
                </a:lnTo>
                <a:lnTo>
                  <a:pt x="4746" y="2290"/>
                </a:lnTo>
                <a:lnTo>
                  <a:pt x="4746" y="2290"/>
                </a:lnTo>
                <a:lnTo>
                  <a:pt x="4746" y="2287"/>
                </a:lnTo>
                <a:lnTo>
                  <a:pt x="4746" y="2287"/>
                </a:lnTo>
                <a:lnTo>
                  <a:pt x="4748" y="2287"/>
                </a:lnTo>
                <a:lnTo>
                  <a:pt x="4748" y="2287"/>
                </a:lnTo>
                <a:lnTo>
                  <a:pt x="4750" y="2287"/>
                </a:lnTo>
                <a:lnTo>
                  <a:pt x="4748" y="2290"/>
                </a:lnTo>
                <a:lnTo>
                  <a:pt x="4748" y="2290"/>
                </a:lnTo>
                <a:lnTo>
                  <a:pt x="4748" y="2290"/>
                </a:lnTo>
                <a:lnTo>
                  <a:pt x="4746" y="2290"/>
                </a:lnTo>
                <a:lnTo>
                  <a:pt x="4748" y="2292"/>
                </a:lnTo>
                <a:lnTo>
                  <a:pt x="4748" y="2294"/>
                </a:lnTo>
                <a:lnTo>
                  <a:pt x="4750" y="2292"/>
                </a:lnTo>
                <a:lnTo>
                  <a:pt x="4750" y="2292"/>
                </a:lnTo>
                <a:lnTo>
                  <a:pt x="4752" y="2292"/>
                </a:lnTo>
                <a:lnTo>
                  <a:pt x="4752" y="2290"/>
                </a:lnTo>
                <a:lnTo>
                  <a:pt x="4750" y="2285"/>
                </a:lnTo>
                <a:lnTo>
                  <a:pt x="4750" y="2283"/>
                </a:lnTo>
                <a:lnTo>
                  <a:pt x="4750" y="2281"/>
                </a:lnTo>
                <a:lnTo>
                  <a:pt x="4752" y="2281"/>
                </a:lnTo>
                <a:lnTo>
                  <a:pt x="4752" y="2279"/>
                </a:lnTo>
                <a:lnTo>
                  <a:pt x="4752" y="2277"/>
                </a:lnTo>
                <a:lnTo>
                  <a:pt x="4752" y="2277"/>
                </a:lnTo>
                <a:lnTo>
                  <a:pt x="4752" y="2275"/>
                </a:lnTo>
                <a:lnTo>
                  <a:pt x="4754" y="2273"/>
                </a:lnTo>
                <a:lnTo>
                  <a:pt x="4754" y="2273"/>
                </a:lnTo>
                <a:lnTo>
                  <a:pt x="4754" y="2273"/>
                </a:lnTo>
                <a:lnTo>
                  <a:pt x="4754" y="2273"/>
                </a:lnTo>
                <a:lnTo>
                  <a:pt x="4754" y="2271"/>
                </a:lnTo>
                <a:lnTo>
                  <a:pt x="4756" y="2273"/>
                </a:lnTo>
                <a:lnTo>
                  <a:pt x="4754" y="2273"/>
                </a:lnTo>
                <a:lnTo>
                  <a:pt x="4754" y="2273"/>
                </a:lnTo>
                <a:lnTo>
                  <a:pt x="4756" y="2273"/>
                </a:lnTo>
                <a:lnTo>
                  <a:pt x="4756" y="2275"/>
                </a:lnTo>
                <a:lnTo>
                  <a:pt x="4756" y="2275"/>
                </a:lnTo>
                <a:lnTo>
                  <a:pt x="4756" y="2275"/>
                </a:lnTo>
                <a:lnTo>
                  <a:pt x="4756" y="2277"/>
                </a:lnTo>
                <a:lnTo>
                  <a:pt x="4756" y="2277"/>
                </a:lnTo>
                <a:lnTo>
                  <a:pt x="4756" y="2275"/>
                </a:lnTo>
                <a:lnTo>
                  <a:pt x="4756" y="2275"/>
                </a:lnTo>
                <a:lnTo>
                  <a:pt x="4756" y="2275"/>
                </a:lnTo>
                <a:close/>
                <a:moveTo>
                  <a:pt x="4742" y="2292"/>
                </a:moveTo>
                <a:lnTo>
                  <a:pt x="4742" y="2292"/>
                </a:lnTo>
                <a:lnTo>
                  <a:pt x="4742" y="2292"/>
                </a:lnTo>
                <a:lnTo>
                  <a:pt x="4742" y="2292"/>
                </a:lnTo>
                <a:lnTo>
                  <a:pt x="4742" y="2292"/>
                </a:lnTo>
                <a:lnTo>
                  <a:pt x="4742" y="2294"/>
                </a:lnTo>
                <a:lnTo>
                  <a:pt x="4742" y="2294"/>
                </a:lnTo>
                <a:lnTo>
                  <a:pt x="4744" y="2294"/>
                </a:lnTo>
                <a:lnTo>
                  <a:pt x="4744" y="2292"/>
                </a:lnTo>
                <a:lnTo>
                  <a:pt x="4742" y="2292"/>
                </a:lnTo>
                <a:close/>
                <a:moveTo>
                  <a:pt x="4754" y="2283"/>
                </a:moveTo>
                <a:lnTo>
                  <a:pt x="4752" y="2281"/>
                </a:lnTo>
                <a:lnTo>
                  <a:pt x="4752" y="2283"/>
                </a:lnTo>
                <a:lnTo>
                  <a:pt x="4752" y="2283"/>
                </a:lnTo>
                <a:lnTo>
                  <a:pt x="4752" y="2283"/>
                </a:lnTo>
                <a:lnTo>
                  <a:pt x="4752" y="2285"/>
                </a:lnTo>
                <a:lnTo>
                  <a:pt x="4754" y="2283"/>
                </a:lnTo>
                <a:lnTo>
                  <a:pt x="4754" y="2283"/>
                </a:lnTo>
                <a:lnTo>
                  <a:pt x="4754" y="2283"/>
                </a:lnTo>
                <a:lnTo>
                  <a:pt x="4754" y="2283"/>
                </a:lnTo>
                <a:close/>
                <a:moveTo>
                  <a:pt x="4742" y="2294"/>
                </a:moveTo>
                <a:lnTo>
                  <a:pt x="4742" y="2294"/>
                </a:lnTo>
                <a:lnTo>
                  <a:pt x="4742" y="2296"/>
                </a:lnTo>
                <a:lnTo>
                  <a:pt x="4740" y="2296"/>
                </a:lnTo>
                <a:lnTo>
                  <a:pt x="4740" y="2296"/>
                </a:lnTo>
                <a:lnTo>
                  <a:pt x="4740" y="2296"/>
                </a:lnTo>
                <a:lnTo>
                  <a:pt x="4740" y="2296"/>
                </a:lnTo>
                <a:lnTo>
                  <a:pt x="4740" y="2296"/>
                </a:lnTo>
                <a:lnTo>
                  <a:pt x="4740" y="2296"/>
                </a:lnTo>
                <a:lnTo>
                  <a:pt x="4740" y="2298"/>
                </a:lnTo>
                <a:lnTo>
                  <a:pt x="4742" y="2298"/>
                </a:lnTo>
                <a:lnTo>
                  <a:pt x="4742" y="2298"/>
                </a:lnTo>
                <a:lnTo>
                  <a:pt x="4742" y="2296"/>
                </a:lnTo>
                <a:lnTo>
                  <a:pt x="4742" y="2296"/>
                </a:lnTo>
                <a:lnTo>
                  <a:pt x="4742" y="2294"/>
                </a:lnTo>
                <a:close/>
                <a:moveTo>
                  <a:pt x="4832" y="2048"/>
                </a:moveTo>
                <a:lnTo>
                  <a:pt x="4832" y="2044"/>
                </a:lnTo>
                <a:lnTo>
                  <a:pt x="4830" y="2042"/>
                </a:lnTo>
                <a:lnTo>
                  <a:pt x="4830" y="2040"/>
                </a:lnTo>
                <a:lnTo>
                  <a:pt x="4828" y="2034"/>
                </a:lnTo>
                <a:lnTo>
                  <a:pt x="4825" y="2032"/>
                </a:lnTo>
                <a:lnTo>
                  <a:pt x="4828" y="2027"/>
                </a:lnTo>
                <a:lnTo>
                  <a:pt x="4825" y="2017"/>
                </a:lnTo>
                <a:lnTo>
                  <a:pt x="4828" y="2013"/>
                </a:lnTo>
                <a:lnTo>
                  <a:pt x="4825" y="2011"/>
                </a:lnTo>
                <a:lnTo>
                  <a:pt x="4825" y="2011"/>
                </a:lnTo>
                <a:lnTo>
                  <a:pt x="4823" y="2011"/>
                </a:lnTo>
                <a:lnTo>
                  <a:pt x="4823" y="2009"/>
                </a:lnTo>
                <a:lnTo>
                  <a:pt x="4823" y="2004"/>
                </a:lnTo>
                <a:lnTo>
                  <a:pt x="4821" y="2002"/>
                </a:lnTo>
                <a:lnTo>
                  <a:pt x="4819" y="2000"/>
                </a:lnTo>
                <a:lnTo>
                  <a:pt x="4817" y="1998"/>
                </a:lnTo>
                <a:lnTo>
                  <a:pt x="4817" y="1996"/>
                </a:lnTo>
                <a:lnTo>
                  <a:pt x="4817" y="1996"/>
                </a:lnTo>
                <a:lnTo>
                  <a:pt x="4817" y="1994"/>
                </a:lnTo>
                <a:lnTo>
                  <a:pt x="4815" y="1994"/>
                </a:lnTo>
                <a:lnTo>
                  <a:pt x="4813" y="1994"/>
                </a:lnTo>
                <a:lnTo>
                  <a:pt x="4811" y="1992"/>
                </a:lnTo>
                <a:lnTo>
                  <a:pt x="4811" y="1990"/>
                </a:lnTo>
                <a:lnTo>
                  <a:pt x="4809" y="1986"/>
                </a:lnTo>
                <a:lnTo>
                  <a:pt x="4807" y="1983"/>
                </a:lnTo>
                <a:lnTo>
                  <a:pt x="4805" y="1983"/>
                </a:lnTo>
                <a:lnTo>
                  <a:pt x="4805" y="1983"/>
                </a:lnTo>
                <a:lnTo>
                  <a:pt x="4802" y="1983"/>
                </a:lnTo>
                <a:lnTo>
                  <a:pt x="4798" y="1979"/>
                </a:lnTo>
                <a:lnTo>
                  <a:pt x="4798" y="1979"/>
                </a:lnTo>
                <a:lnTo>
                  <a:pt x="4796" y="1977"/>
                </a:lnTo>
                <a:lnTo>
                  <a:pt x="4796" y="1977"/>
                </a:lnTo>
                <a:lnTo>
                  <a:pt x="4794" y="1975"/>
                </a:lnTo>
                <a:lnTo>
                  <a:pt x="4792" y="1975"/>
                </a:lnTo>
                <a:lnTo>
                  <a:pt x="4792" y="1969"/>
                </a:lnTo>
                <a:lnTo>
                  <a:pt x="4792" y="1967"/>
                </a:lnTo>
                <a:lnTo>
                  <a:pt x="4792" y="1960"/>
                </a:lnTo>
                <a:lnTo>
                  <a:pt x="4790" y="1958"/>
                </a:lnTo>
                <a:lnTo>
                  <a:pt x="4790" y="1958"/>
                </a:lnTo>
                <a:lnTo>
                  <a:pt x="4790" y="1958"/>
                </a:lnTo>
                <a:lnTo>
                  <a:pt x="4790" y="1960"/>
                </a:lnTo>
                <a:lnTo>
                  <a:pt x="4790" y="1960"/>
                </a:lnTo>
                <a:lnTo>
                  <a:pt x="4788" y="1960"/>
                </a:lnTo>
                <a:lnTo>
                  <a:pt x="4786" y="1958"/>
                </a:lnTo>
                <a:lnTo>
                  <a:pt x="4784" y="1958"/>
                </a:lnTo>
                <a:lnTo>
                  <a:pt x="4784" y="1956"/>
                </a:lnTo>
                <a:lnTo>
                  <a:pt x="4781" y="1954"/>
                </a:lnTo>
                <a:lnTo>
                  <a:pt x="4781" y="1954"/>
                </a:lnTo>
                <a:lnTo>
                  <a:pt x="4781" y="1954"/>
                </a:lnTo>
                <a:lnTo>
                  <a:pt x="4779" y="1956"/>
                </a:lnTo>
                <a:lnTo>
                  <a:pt x="4781" y="1960"/>
                </a:lnTo>
                <a:lnTo>
                  <a:pt x="4779" y="1960"/>
                </a:lnTo>
                <a:lnTo>
                  <a:pt x="4779" y="1960"/>
                </a:lnTo>
                <a:lnTo>
                  <a:pt x="4777" y="1958"/>
                </a:lnTo>
                <a:lnTo>
                  <a:pt x="4777" y="1958"/>
                </a:lnTo>
                <a:lnTo>
                  <a:pt x="4777" y="1958"/>
                </a:lnTo>
                <a:lnTo>
                  <a:pt x="4775" y="1956"/>
                </a:lnTo>
                <a:lnTo>
                  <a:pt x="4775" y="1956"/>
                </a:lnTo>
                <a:lnTo>
                  <a:pt x="4773" y="1952"/>
                </a:lnTo>
                <a:lnTo>
                  <a:pt x="4773" y="1948"/>
                </a:lnTo>
                <a:lnTo>
                  <a:pt x="4773" y="1946"/>
                </a:lnTo>
                <a:lnTo>
                  <a:pt x="4771" y="1944"/>
                </a:lnTo>
                <a:lnTo>
                  <a:pt x="4771" y="1941"/>
                </a:lnTo>
                <a:lnTo>
                  <a:pt x="4769" y="1941"/>
                </a:lnTo>
                <a:lnTo>
                  <a:pt x="4769" y="1939"/>
                </a:lnTo>
                <a:lnTo>
                  <a:pt x="4767" y="1937"/>
                </a:lnTo>
                <a:lnTo>
                  <a:pt x="4765" y="1935"/>
                </a:lnTo>
                <a:lnTo>
                  <a:pt x="4763" y="1933"/>
                </a:lnTo>
                <a:lnTo>
                  <a:pt x="4763" y="1931"/>
                </a:lnTo>
                <a:lnTo>
                  <a:pt x="4763" y="1929"/>
                </a:lnTo>
                <a:lnTo>
                  <a:pt x="4763" y="1929"/>
                </a:lnTo>
                <a:lnTo>
                  <a:pt x="4765" y="1929"/>
                </a:lnTo>
                <a:lnTo>
                  <a:pt x="4765" y="1927"/>
                </a:lnTo>
                <a:lnTo>
                  <a:pt x="4763" y="1927"/>
                </a:lnTo>
                <a:lnTo>
                  <a:pt x="4761" y="1925"/>
                </a:lnTo>
                <a:lnTo>
                  <a:pt x="4758" y="1923"/>
                </a:lnTo>
                <a:lnTo>
                  <a:pt x="4756" y="1923"/>
                </a:lnTo>
                <a:lnTo>
                  <a:pt x="4754" y="1921"/>
                </a:lnTo>
                <a:lnTo>
                  <a:pt x="4752" y="1921"/>
                </a:lnTo>
                <a:lnTo>
                  <a:pt x="4752" y="1921"/>
                </a:lnTo>
                <a:lnTo>
                  <a:pt x="4750" y="1921"/>
                </a:lnTo>
                <a:lnTo>
                  <a:pt x="4750" y="1918"/>
                </a:lnTo>
                <a:lnTo>
                  <a:pt x="4748" y="1918"/>
                </a:lnTo>
                <a:lnTo>
                  <a:pt x="4746" y="1916"/>
                </a:lnTo>
                <a:lnTo>
                  <a:pt x="4744" y="1914"/>
                </a:lnTo>
                <a:lnTo>
                  <a:pt x="4744" y="1914"/>
                </a:lnTo>
                <a:lnTo>
                  <a:pt x="4744" y="1912"/>
                </a:lnTo>
                <a:lnTo>
                  <a:pt x="4742" y="1912"/>
                </a:lnTo>
                <a:lnTo>
                  <a:pt x="4742" y="1914"/>
                </a:lnTo>
                <a:lnTo>
                  <a:pt x="4740" y="1912"/>
                </a:lnTo>
                <a:lnTo>
                  <a:pt x="4740" y="1912"/>
                </a:lnTo>
                <a:lnTo>
                  <a:pt x="4737" y="1910"/>
                </a:lnTo>
                <a:lnTo>
                  <a:pt x="4735" y="1910"/>
                </a:lnTo>
                <a:lnTo>
                  <a:pt x="4733" y="1910"/>
                </a:lnTo>
                <a:lnTo>
                  <a:pt x="4731" y="1910"/>
                </a:lnTo>
                <a:lnTo>
                  <a:pt x="4729" y="1908"/>
                </a:lnTo>
                <a:lnTo>
                  <a:pt x="4729" y="1906"/>
                </a:lnTo>
                <a:lnTo>
                  <a:pt x="4727" y="1904"/>
                </a:lnTo>
                <a:lnTo>
                  <a:pt x="4727" y="1902"/>
                </a:lnTo>
                <a:lnTo>
                  <a:pt x="4727" y="1900"/>
                </a:lnTo>
                <a:lnTo>
                  <a:pt x="4727" y="1900"/>
                </a:lnTo>
                <a:lnTo>
                  <a:pt x="4723" y="1895"/>
                </a:lnTo>
                <a:lnTo>
                  <a:pt x="4723" y="1895"/>
                </a:lnTo>
                <a:lnTo>
                  <a:pt x="4725" y="1891"/>
                </a:lnTo>
                <a:lnTo>
                  <a:pt x="4725" y="1887"/>
                </a:lnTo>
                <a:lnTo>
                  <a:pt x="4723" y="1883"/>
                </a:lnTo>
                <a:lnTo>
                  <a:pt x="4721" y="1879"/>
                </a:lnTo>
                <a:lnTo>
                  <a:pt x="4721" y="1877"/>
                </a:lnTo>
                <a:lnTo>
                  <a:pt x="4721" y="1877"/>
                </a:lnTo>
                <a:lnTo>
                  <a:pt x="4719" y="1877"/>
                </a:lnTo>
                <a:lnTo>
                  <a:pt x="4719" y="1874"/>
                </a:lnTo>
                <a:lnTo>
                  <a:pt x="4717" y="1872"/>
                </a:lnTo>
                <a:lnTo>
                  <a:pt x="4714" y="1870"/>
                </a:lnTo>
                <a:lnTo>
                  <a:pt x="4714" y="1868"/>
                </a:lnTo>
                <a:lnTo>
                  <a:pt x="4714" y="1868"/>
                </a:lnTo>
                <a:lnTo>
                  <a:pt x="4714" y="1866"/>
                </a:lnTo>
                <a:lnTo>
                  <a:pt x="4714" y="1864"/>
                </a:lnTo>
                <a:lnTo>
                  <a:pt x="4714" y="1862"/>
                </a:lnTo>
                <a:lnTo>
                  <a:pt x="4714" y="1858"/>
                </a:lnTo>
                <a:lnTo>
                  <a:pt x="4712" y="1856"/>
                </a:lnTo>
                <a:lnTo>
                  <a:pt x="4712" y="1853"/>
                </a:lnTo>
                <a:lnTo>
                  <a:pt x="4712" y="1851"/>
                </a:lnTo>
                <a:lnTo>
                  <a:pt x="4712" y="1849"/>
                </a:lnTo>
                <a:lnTo>
                  <a:pt x="4712" y="1849"/>
                </a:lnTo>
                <a:lnTo>
                  <a:pt x="4712" y="1847"/>
                </a:lnTo>
                <a:lnTo>
                  <a:pt x="4710" y="1845"/>
                </a:lnTo>
                <a:lnTo>
                  <a:pt x="4710" y="1845"/>
                </a:lnTo>
                <a:lnTo>
                  <a:pt x="4708" y="1843"/>
                </a:lnTo>
                <a:lnTo>
                  <a:pt x="4704" y="1841"/>
                </a:lnTo>
                <a:lnTo>
                  <a:pt x="4702" y="1839"/>
                </a:lnTo>
                <a:lnTo>
                  <a:pt x="4700" y="1837"/>
                </a:lnTo>
                <a:lnTo>
                  <a:pt x="4698" y="1837"/>
                </a:lnTo>
                <a:lnTo>
                  <a:pt x="4698" y="1839"/>
                </a:lnTo>
                <a:lnTo>
                  <a:pt x="4696" y="1839"/>
                </a:lnTo>
                <a:lnTo>
                  <a:pt x="4693" y="1841"/>
                </a:lnTo>
                <a:lnTo>
                  <a:pt x="4691" y="1839"/>
                </a:lnTo>
                <a:lnTo>
                  <a:pt x="4689" y="1839"/>
                </a:lnTo>
                <a:lnTo>
                  <a:pt x="4689" y="1837"/>
                </a:lnTo>
                <a:lnTo>
                  <a:pt x="4689" y="1832"/>
                </a:lnTo>
                <a:lnTo>
                  <a:pt x="4687" y="1830"/>
                </a:lnTo>
                <a:lnTo>
                  <a:pt x="4687" y="1830"/>
                </a:lnTo>
                <a:lnTo>
                  <a:pt x="4687" y="1826"/>
                </a:lnTo>
                <a:lnTo>
                  <a:pt x="4687" y="1824"/>
                </a:lnTo>
                <a:lnTo>
                  <a:pt x="4687" y="1820"/>
                </a:lnTo>
                <a:lnTo>
                  <a:pt x="4685" y="1816"/>
                </a:lnTo>
                <a:lnTo>
                  <a:pt x="4685" y="1816"/>
                </a:lnTo>
                <a:lnTo>
                  <a:pt x="4685" y="1814"/>
                </a:lnTo>
                <a:lnTo>
                  <a:pt x="4683" y="1812"/>
                </a:lnTo>
                <a:lnTo>
                  <a:pt x="4683" y="1809"/>
                </a:lnTo>
                <a:lnTo>
                  <a:pt x="4683" y="1809"/>
                </a:lnTo>
                <a:lnTo>
                  <a:pt x="4681" y="1809"/>
                </a:lnTo>
                <a:lnTo>
                  <a:pt x="4681" y="1807"/>
                </a:lnTo>
                <a:lnTo>
                  <a:pt x="4681" y="1807"/>
                </a:lnTo>
                <a:lnTo>
                  <a:pt x="4681" y="1805"/>
                </a:lnTo>
                <a:lnTo>
                  <a:pt x="4683" y="1803"/>
                </a:lnTo>
                <a:lnTo>
                  <a:pt x="4681" y="1803"/>
                </a:lnTo>
                <a:lnTo>
                  <a:pt x="4679" y="1803"/>
                </a:lnTo>
                <a:lnTo>
                  <a:pt x="4679" y="1803"/>
                </a:lnTo>
                <a:lnTo>
                  <a:pt x="4677" y="1801"/>
                </a:lnTo>
                <a:lnTo>
                  <a:pt x="4677" y="1799"/>
                </a:lnTo>
                <a:lnTo>
                  <a:pt x="4677" y="1797"/>
                </a:lnTo>
                <a:lnTo>
                  <a:pt x="4677" y="1795"/>
                </a:lnTo>
                <a:lnTo>
                  <a:pt x="4677" y="1793"/>
                </a:lnTo>
                <a:lnTo>
                  <a:pt x="4677" y="1791"/>
                </a:lnTo>
                <a:lnTo>
                  <a:pt x="4675" y="1791"/>
                </a:lnTo>
                <a:lnTo>
                  <a:pt x="4673" y="1788"/>
                </a:lnTo>
                <a:lnTo>
                  <a:pt x="4673" y="1786"/>
                </a:lnTo>
                <a:lnTo>
                  <a:pt x="4675" y="1786"/>
                </a:lnTo>
                <a:lnTo>
                  <a:pt x="4673" y="1786"/>
                </a:lnTo>
                <a:lnTo>
                  <a:pt x="4673" y="1786"/>
                </a:lnTo>
                <a:lnTo>
                  <a:pt x="4670" y="1786"/>
                </a:lnTo>
                <a:lnTo>
                  <a:pt x="4670" y="1788"/>
                </a:lnTo>
                <a:lnTo>
                  <a:pt x="4668" y="1788"/>
                </a:lnTo>
                <a:lnTo>
                  <a:pt x="4666" y="1793"/>
                </a:lnTo>
                <a:lnTo>
                  <a:pt x="4666" y="1799"/>
                </a:lnTo>
                <a:lnTo>
                  <a:pt x="4664" y="1803"/>
                </a:lnTo>
                <a:lnTo>
                  <a:pt x="4664" y="1803"/>
                </a:lnTo>
                <a:lnTo>
                  <a:pt x="4664" y="1805"/>
                </a:lnTo>
                <a:lnTo>
                  <a:pt x="4664" y="1805"/>
                </a:lnTo>
                <a:lnTo>
                  <a:pt x="4662" y="1803"/>
                </a:lnTo>
                <a:lnTo>
                  <a:pt x="4662" y="1805"/>
                </a:lnTo>
                <a:lnTo>
                  <a:pt x="4660" y="1809"/>
                </a:lnTo>
                <a:lnTo>
                  <a:pt x="4660" y="1812"/>
                </a:lnTo>
                <a:lnTo>
                  <a:pt x="4662" y="1812"/>
                </a:lnTo>
                <a:lnTo>
                  <a:pt x="4662" y="1812"/>
                </a:lnTo>
                <a:lnTo>
                  <a:pt x="4662" y="1814"/>
                </a:lnTo>
                <a:lnTo>
                  <a:pt x="4664" y="1814"/>
                </a:lnTo>
                <a:lnTo>
                  <a:pt x="4664" y="1814"/>
                </a:lnTo>
                <a:lnTo>
                  <a:pt x="4664" y="1816"/>
                </a:lnTo>
                <a:lnTo>
                  <a:pt x="4664" y="1816"/>
                </a:lnTo>
                <a:lnTo>
                  <a:pt x="4662" y="1816"/>
                </a:lnTo>
                <a:lnTo>
                  <a:pt x="4662" y="1816"/>
                </a:lnTo>
                <a:lnTo>
                  <a:pt x="4662" y="1816"/>
                </a:lnTo>
                <a:lnTo>
                  <a:pt x="4660" y="1818"/>
                </a:lnTo>
                <a:lnTo>
                  <a:pt x="4660" y="1822"/>
                </a:lnTo>
                <a:lnTo>
                  <a:pt x="4660" y="1824"/>
                </a:lnTo>
                <a:lnTo>
                  <a:pt x="4658" y="1826"/>
                </a:lnTo>
                <a:lnTo>
                  <a:pt x="4658" y="1830"/>
                </a:lnTo>
                <a:lnTo>
                  <a:pt x="4658" y="1832"/>
                </a:lnTo>
                <a:lnTo>
                  <a:pt x="4658" y="1835"/>
                </a:lnTo>
                <a:lnTo>
                  <a:pt x="4660" y="1835"/>
                </a:lnTo>
                <a:lnTo>
                  <a:pt x="4658" y="1839"/>
                </a:lnTo>
                <a:lnTo>
                  <a:pt x="4658" y="1841"/>
                </a:lnTo>
                <a:lnTo>
                  <a:pt x="4660" y="1845"/>
                </a:lnTo>
                <a:lnTo>
                  <a:pt x="4660" y="1849"/>
                </a:lnTo>
                <a:lnTo>
                  <a:pt x="4658" y="1851"/>
                </a:lnTo>
                <a:lnTo>
                  <a:pt x="4658" y="1858"/>
                </a:lnTo>
                <a:lnTo>
                  <a:pt x="4656" y="1862"/>
                </a:lnTo>
                <a:lnTo>
                  <a:pt x="4656" y="1864"/>
                </a:lnTo>
                <a:lnTo>
                  <a:pt x="4656" y="1866"/>
                </a:lnTo>
                <a:lnTo>
                  <a:pt x="4654" y="1870"/>
                </a:lnTo>
                <a:lnTo>
                  <a:pt x="4654" y="1872"/>
                </a:lnTo>
                <a:lnTo>
                  <a:pt x="4649" y="1879"/>
                </a:lnTo>
                <a:lnTo>
                  <a:pt x="4649" y="1881"/>
                </a:lnTo>
                <a:lnTo>
                  <a:pt x="4647" y="1883"/>
                </a:lnTo>
                <a:lnTo>
                  <a:pt x="4645" y="1885"/>
                </a:lnTo>
                <a:lnTo>
                  <a:pt x="4643" y="1887"/>
                </a:lnTo>
                <a:lnTo>
                  <a:pt x="4639" y="1887"/>
                </a:lnTo>
                <a:lnTo>
                  <a:pt x="4637" y="1887"/>
                </a:lnTo>
                <a:lnTo>
                  <a:pt x="4635" y="1887"/>
                </a:lnTo>
                <a:lnTo>
                  <a:pt x="4635" y="1887"/>
                </a:lnTo>
                <a:lnTo>
                  <a:pt x="4631" y="1885"/>
                </a:lnTo>
                <a:lnTo>
                  <a:pt x="4629" y="1883"/>
                </a:lnTo>
                <a:lnTo>
                  <a:pt x="4624" y="1883"/>
                </a:lnTo>
                <a:lnTo>
                  <a:pt x="4624" y="1881"/>
                </a:lnTo>
                <a:lnTo>
                  <a:pt x="4624" y="1879"/>
                </a:lnTo>
                <a:lnTo>
                  <a:pt x="4622" y="1879"/>
                </a:lnTo>
                <a:lnTo>
                  <a:pt x="4622" y="1877"/>
                </a:lnTo>
                <a:lnTo>
                  <a:pt x="4618" y="1874"/>
                </a:lnTo>
                <a:lnTo>
                  <a:pt x="4616" y="1874"/>
                </a:lnTo>
                <a:lnTo>
                  <a:pt x="4614" y="1874"/>
                </a:lnTo>
                <a:lnTo>
                  <a:pt x="4610" y="1872"/>
                </a:lnTo>
                <a:lnTo>
                  <a:pt x="4608" y="1872"/>
                </a:lnTo>
                <a:lnTo>
                  <a:pt x="4605" y="1870"/>
                </a:lnTo>
                <a:lnTo>
                  <a:pt x="4603" y="1866"/>
                </a:lnTo>
                <a:lnTo>
                  <a:pt x="4599" y="1866"/>
                </a:lnTo>
                <a:lnTo>
                  <a:pt x="4597" y="1864"/>
                </a:lnTo>
                <a:lnTo>
                  <a:pt x="4595" y="1862"/>
                </a:lnTo>
                <a:lnTo>
                  <a:pt x="4593" y="1862"/>
                </a:lnTo>
                <a:lnTo>
                  <a:pt x="4593" y="1862"/>
                </a:lnTo>
                <a:lnTo>
                  <a:pt x="4591" y="1862"/>
                </a:lnTo>
                <a:lnTo>
                  <a:pt x="4589" y="1862"/>
                </a:lnTo>
                <a:lnTo>
                  <a:pt x="4589" y="1860"/>
                </a:lnTo>
                <a:lnTo>
                  <a:pt x="4589" y="1860"/>
                </a:lnTo>
                <a:lnTo>
                  <a:pt x="4589" y="1860"/>
                </a:lnTo>
                <a:lnTo>
                  <a:pt x="4589" y="1858"/>
                </a:lnTo>
                <a:lnTo>
                  <a:pt x="4589" y="1858"/>
                </a:lnTo>
                <a:lnTo>
                  <a:pt x="4587" y="1858"/>
                </a:lnTo>
                <a:lnTo>
                  <a:pt x="4587" y="1858"/>
                </a:lnTo>
                <a:lnTo>
                  <a:pt x="4587" y="1858"/>
                </a:lnTo>
                <a:lnTo>
                  <a:pt x="4585" y="1858"/>
                </a:lnTo>
                <a:lnTo>
                  <a:pt x="4582" y="1856"/>
                </a:lnTo>
                <a:lnTo>
                  <a:pt x="4582" y="1856"/>
                </a:lnTo>
                <a:lnTo>
                  <a:pt x="4580" y="1853"/>
                </a:lnTo>
                <a:lnTo>
                  <a:pt x="4578" y="1851"/>
                </a:lnTo>
                <a:lnTo>
                  <a:pt x="4576" y="1851"/>
                </a:lnTo>
                <a:lnTo>
                  <a:pt x="4572" y="1847"/>
                </a:lnTo>
                <a:lnTo>
                  <a:pt x="4570" y="1847"/>
                </a:lnTo>
                <a:lnTo>
                  <a:pt x="4570" y="1845"/>
                </a:lnTo>
                <a:lnTo>
                  <a:pt x="4570" y="1845"/>
                </a:lnTo>
                <a:lnTo>
                  <a:pt x="4570" y="1843"/>
                </a:lnTo>
                <a:lnTo>
                  <a:pt x="4572" y="1843"/>
                </a:lnTo>
                <a:lnTo>
                  <a:pt x="4574" y="1837"/>
                </a:lnTo>
                <a:lnTo>
                  <a:pt x="4576" y="1837"/>
                </a:lnTo>
                <a:lnTo>
                  <a:pt x="4576" y="1837"/>
                </a:lnTo>
                <a:lnTo>
                  <a:pt x="4578" y="1832"/>
                </a:lnTo>
                <a:lnTo>
                  <a:pt x="4578" y="1830"/>
                </a:lnTo>
                <a:lnTo>
                  <a:pt x="4576" y="1828"/>
                </a:lnTo>
                <a:lnTo>
                  <a:pt x="4576" y="1824"/>
                </a:lnTo>
                <a:lnTo>
                  <a:pt x="4580" y="1822"/>
                </a:lnTo>
                <a:lnTo>
                  <a:pt x="4580" y="1822"/>
                </a:lnTo>
                <a:lnTo>
                  <a:pt x="4582" y="1820"/>
                </a:lnTo>
                <a:lnTo>
                  <a:pt x="4582" y="1822"/>
                </a:lnTo>
                <a:lnTo>
                  <a:pt x="4585" y="1822"/>
                </a:lnTo>
                <a:lnTo>
                  <a:pt x="4585" y="1822"/>
                </a:lnTo>
                <a:lnTo>
                  <a:pt x="4587" y="1818"/>
                </a:lnTo>
                <a:lnTo>
                  <a:pt x="4587" y="1818"/>
                </a:lnTo>
                <a:lnTo>
                  <a:pt x="4585" y="1816"/>
                </a:lnTo>
                <a:lnTo>
                  <a:pt x="4587" y="1816"/>
                </a:lnTo>
                <a:lnTo>
                  <a:pt x="4591" y="1809"/>
                </a:lnTo>
                <a:lnTo>
                  <a:pt x="4591" y="1807"/>
                </a:lnTo>
                <a:lnTo>
                  <a:pt x="4591" y="1807"/>
                </a:lnTo>
                <a:lnTo>
                  <a:pt x="4589" y="1807"/>
                </a:lnTo>
                <a:lnTo>
                  <a:pt x="4587" y="1805"/>
                </a:lnTo>
                <a:lnTo>
                  <a:pt x="4587" y="1803"/>
                </a:lnTo>
                <a:lnTo>
                  <a:pt x="4585" y="1803"/>
                </a:lnTo>
                <a:lnTo>
                  <a:pt x="4582" y="1805"/>
                </a:lnTo>
                <a:lnTo>
                  <a:pt x="4582" y="1807"/>
                </a:lnTo>
                <a:lnTo>
                  <a:pt x="4582" y="1807"/>
                </a:lnTo>
                <a:lnTo>
                  <a:pt x="4582" y="1809"/>
                </a:lnTo>
                <a:lnTo>
                  <a:pt x="4582" y="1812"/>
                </a:lnTo>
                <a:lnTo>
                  <a:pt x="4580" y="1812"/>
                </a:lnTo>
                <a:lnTo>
                  <a:pt x="4578" y="1809"/>
                </a:lnTo>
                <a:lnTo>
                  <a:pt x="4578" y="1809"/>
                </a:lnTo>
                <a:lnTo>
                  <a:pt x="4578" y="1807"/>
                </a:lnTo>
                <a:lnTo>
                  <a:pt x="4576" y="1807"/>
                </a:lnTo>
                <a:lnTo>
                  <a:pt x="4576" y="1807"/>
                </a:lnTo>
                <a:lnTo>
                  <a:pt x="4574" y="1807"/>
                </a:lnTo>
                <a:lnTo>
                  <a:pt x="4574" y="1807"/>
                </a:lnTo>
                <a:lnTo>
                  <a:pt x="4574" y="1807"/>
                </a:lnTo>
                <a:lnTo>
                  <a:pt x="4574" y="1807"/>
                </a:lnTo>
                <a:lnTo>
                  <a:pt x="4576" y="1805"/>
                </a:lnTo>
                <a:lnTo>
                  <a:pt x="4576" y="1803"/>
                </a:lnTo>
                <a:lnTo>
                  <a:pt x="4576" y="1803"/>
                </a:lnTo>
                <a:lnTo>
                  <a:pt x="4576" y="1803"/>
                </a:lnTo>
                <a:lnTo>
                  <a:pt x="4576" y="1803"/>
                </a:lnTo>
                <a:lnTo>
                  <a:pt x="4576" y="1801"/>
                </a:lnTo>
                <a:lnTo>
                  <a:pt x="4576" y="1801"/>
                </a:lnTo>
                <a:lnTo>
                  <a:pt x="4574" y="1803"/>
                </a:lnTo>
                <a:lnTo>
                  <a:pt x="4574" y="1803"/>
                </a:lnTo>
                <a:lnTo>
                  <a:pt x="4572" y="1805"/>
                </a:lnTo>
                <a:lnTo>
                  <a:pt x="4568" y="1805"/>
                </a:lnTo>
                <a:lnTo>
                  <a:pt x="4566" y="1807"/>
                </a:lnTo>
                <a:lnTo>
                  <a:pt x="4564" y="1807"/>
                </a:lnTo>
                <a:lnTo>
                  <a:pt x="4561" y="1805"/>
                </a:lnTo>
                <a:lnTo>
                  <a:pt x="4561" y="1805"/>
                </a:lnTo>
                <a:lnTo>
                  <a:pt x="4559" y="1803"/>
                </a:lnTo>
                <a:lnTo>
                  <a:pt x="4557" y="1805"/>
                </a:lnTo>
                <a:lnTo>
                  <a:pt x="4555" y="1805"/>
                </a:lnTo>
                <a:lnTo>
                  <a:pt x="4553" y="1805"/>
                </a:lnTo>
                <a:lnTo>
                  <a:pt x="4553" y="1805"/>
                </a:lnTo>
                <a:lnTo>
                  <a:pt x="4551" y="1803"/>
                </a:lnTo>
                <a:lnTo>
                  <a:pt x="4547" y="1801"/>
                </a:lnTo>
                <a:lnTo>
                  <a:pt x="4545" y="1801"/>
                </a:lnTo>
                <a:lnTo>
                  <a:pt x="4543" y="1801"/>
                </a:lnTo>
                <a:lnTo>
                  <a:pt x="4541" y="1801"/>
                </a:lnTo>
                <a:lnTo>
                  <a:pt x="4541" y="1801"/>
                </a:lnTo>
                <a:lnTo>
                  <a:pt x="4536" y="1799"/>
                </a:lnTo>
                <a:lnTo>
                  <a:pt x="4536" y="1799"/>
                </a:lnTo>
                <a:lnTo>
                  <a:pt x="4534" y="1797"/>
                </a:lnTo>
                <a:lnTo>
                  <a:pt x="4534" y="1795"/>
                </a:lnTo>
                <a:lnTo>
                  <a:pt x="4532" y="1795"/>
                </a:lnTo>
                <a:lnTo>
                  <a:pt x="4530" y="1797"/>
                </a:lnTo>
                <a:lnTo>
                  <a:pt x="4530" y="1797"/>
                </a:lnTo>
                <a:lnTo>
                  <a:pt x="4528" y="1795"/>
                </a:lnTo>
                <a:lnTo>
                  <a:pt x="4526" y="1793"/>
                </a:lnTo>
                <a:lnTo>
                  <a:pt x="4524" y="1793"/>
                </a:lnTo>
                <a:lnTo>
                  <a:pt x="4524" y="1793"/>
                </a:lnTo>
                <a:lnTo>
                  <a:pt x="4524" y="1795"/>
                </a:lnTo>
                <a:lnTo>
                  <a:pt x="4522" y="1795"/>
                </a:lnTo>
                <a:lnTo>
                  <a:pt x="4522" y="1795"/>
                </a:lnTo>
                <a:lnTo>
                  <a:pt x="4520" y="1793"/>
                </a:lnTo>
                <a:lnTo>
                  <a:pt x="4520" y="1793"/>
                </a:lnTo>
                <a:lnTo>
                  <a:pt x="4517" y="1793"/>
                </a:lnTo>
                <a:lnTo>
                  <a:pt x="4517" y="1795"/>
                </a:lnTo>
                <a:lnTo>
                  <a:pt x="4520" y="1795"/>
                </a:lnTo>
                <a:lnTo>
                  <a:pt x="4522" y="1797"/>
                </a:lnTo>
                <a:lnTo>
                  <a:pt x="4522" y="1797"/>
                </a:lnTo>
                <a:lnTo>
                  <a:pt x="4524" y="1797"/>
                </a:lnTo>
                <a:lnTo>
                  <a:pt x="4528" y="1797"/>
                </a:lnTo>
                <a:lnTo>
                  <a:pt x="4530" y="1799"/>
                </a:lnTo>
                <a:lnTo>
                  <a:pt x="4530" y="1801"/>
                </a:lnTo>
                <a:lnTo>
                  <a:pt x="4530" y="1801"/>
                </a:lnTo>
                <a:lnTo>
                  <a:pt x="4530" y="1803"/>
                </a:lnTo>
                <a:lnTo>
                  <a:pt x="4530" y="1805"/>
                </a:lnTo>
                <a:lnTo>
                  <a:pt x="4530" y="1805"/>
                </a:lnTo>
                <a:lnTo>
                  <a:pt x="4530" y="1805"/>
                </a:lnTo>
                <a:lnTo>
                  <a:pt x="4528" y="1805"/>
                </a:lnTo>
                <a:lnTo>
                  <a:pt x="4528" y="1805"/>
                </a:lnTo>
                <a:lnTo>
                  <a:pt x="4526" y="1807"/>
                </a:lnTo>
                <a:lnTo>
                  <a:pt x="4526" y="1809"/>
                </a:lnTo>
                <a:lnTo>
                  <a:pt x="4526" y="1807"/>
                </a:lnTo>
                <a:lnTo>
                  <a:pt x="4524" y="1807"/>
                </a:lnTo>
                <a:lnTo>
                  <a:pt x="4522" y="1807"/>
                </a:lnTo>
                <a:lnTo>
                  <a:pt x="4522" y="1807"/>
                </a:lnTo>
                <a:lnTo>
                  <a:pt x="4520" y="1807"/>
                </a:lnTo>
                <a:lnTo>
                  <a:pt x="4517" y="1807"/>
                </a:lnTo>
                <a:lnTo>
                  <a:pt x="4515" y="1807"/>
                </a:lnTo>
                <a:lnTo>
                  <a:pt x="4511" y="1807"/>
                </a:lnTo>
                <a:lnTo>
                  <a:pt x="4511" y="1807"/>
                </a:lnTo>
                <a:lnTo>
                  <a:pt x="4509" y="1805"/>
                </a:lnTo>
                <a:lnTo>
                  <a:pt x="4509" y="1805"/>
                </a:lnTo>
                <a:lnTo>
                  <a:pt x="4509" y="1805"/>
                </a:lnTo>
                <a:lnTo>
                  <a:pt x="4509" y="1807"/>
                </a:lnTo>
                <a:lnTo>
                  <a:pt x="4507" y="1807"/>
                </a:lnTo>
                <a:lnTo>
                  <a:pt x="4505" y="1807"/>
                </a:lnTo>
                <a:lnTo>
                  <a:pt x="4507" y="1807"/>
                </a:lnTo>
                <a:lnTo>
                  <a:pt x="4505" y="1809"/>
                </a:lnTo>
                <a:lnTo>
                  <a:pt x="4505" y="1809"/>
                </a:lnTo>
                <a:lnTo>
                  <a:pt x="4503" y="1809"/>
                </a:lnTo>
                <a:lnTo>
                  <a:pt x="4503" y="1812"/>
                </a:lnTo>
                <a:lnTo>
                  <a:pt x="4505" y="1812"/>
                </a:lnTo>
                <a:lnTo>
                  <a:pt x="4503" y="1812"/>
                </a:lnTo>
                <a:lnTo>
                  <a:pt x="4503" y="1812"/>
                </a:lnTo>
                <a:lnTo>
                  <a:pt x="4501" y="1809"/>
                </a:lnTo>
                <a:lnTo>
                  <a:pt x="4501" y="1809"/>
                </a:lnTo>
                <a:lnTo>
                  <a:pt x="4501" y="1812"/>
                </a:lnTo>
                <a:lnTo>
                  <a:pt x="4501" y="1812"/>
                </a:lnTo>
                <a:lnTo>
                  <a:pt x="4501" y="1814"/>
                </a:lnTo>
                <a:lnTo>
                  <a:pt x="4499" y="1814"/>
                </a:lnTo>
                <a:lnTo>
                  <a:pt x="4499" y="1814"/>
                </a:lnTo>
                <a:lnTo>
                  <a:pt x="4497" y="1814"/>
                </a:lnTo>
                <a:lnTo>
                  <a:pt x="4497" y="1818"/>
                </a:lnTo>
                <a:lnTo>
                  <a:pt x="4494" y="1818"/>
                </a:lnTo>
                <a:lnTo>
                  <a:pt x="4492" y="1820"/>
                </a:lnTo>
                <a:lnTo>
                  <a:pt x="4492" y="1820"/>
                </a:lnTo>
                <a:lnTo>
                  <a:pt x="4494" y="1824"/>
                </a:lnTo>
                <a:lnTo>
                  <a:pt x="4494" y="1824"/>
                </a:lnTo>
                <a:lnTo>
                  <a:pt x="4492" y="1826"/>
                </a:lnTo>
                <a:lnTo>
                  <a:pt x="4492" y="1826"/>
                </a:lnTo>
                <a:lnTo>
                  <a:pt x="4490" y="1826"/>
                </a:lnTo>
                <a:lnTo>
                  <a:pt x="4488" y="1826"/>
                </a:lnTo>
                <a:lnTo>
                  <a:pt x="4488" y="1828"/>
                </a:lnTo>
                <a:lnTo>
                  <a:pt x="4488" y="1828"/>
                </a:lnTo>
                <a:lnTo>
                  <a:pt x="4488" y="1830"/>
                </a:lnTo>
                <a:lnTo>
                  <a:pt x="4486" y="1832"/>
                </a:lnTo>
                <a:lnTo>
                  <a:pt x="4486" y="1832"/>
                </a:lnTo>
                <a:lnTo>
                  <a:pt x="4486" y="1835"/>
                </a:lnTo>
                <a:lnTo>
                  <a:pt x="4484" y="1837"/>
                </a:lnTo>
                <a:lnTo>
                  <a:pt x="4482" y="1839"/>
                </a:lnTo>
                <a:lnTo>
                  <a:pt x="4484" y="1841"/>
                </a:lnTo>
                <a:lnTo>
                  <a:pt x="4486" y="1841"/>
                </a:lnTo>
                <a:lnTo>
                  <a:pt x="4486" y="1841"/>
                </a:lnTo>
                <a:lnTo>
                  <a:pt x="4486" y="1841"/>
                </a:lnTo>
                <a:lnTo>
                  <a:pt x="4486" y="1843"/>
                </a:lnTo>
                <a:lnTo>
                  <a:pt x="4486" y="1843"/>
                </a:lnTo>
                <a:lnTo>
                  <a:pt x="4488" y="1845"/>
                </a:lnTo>
                <a:lnTo>
                  <a:pt x="4488" y="1845"/>
                </a:lnTo>
                <a:lnTo>
                  <a:pt x="4488" y="1845"/>
                </a:lnTo>
                <a:lnTo>
                  <a:pt x="4488" y="1845"/>
                </a:lnTo>
                <a:lnTo>
                  <a:pt x="4486" y="1845"/>
                </a:lnTo>
                <a:lnTo>
                  <a:pt x="4486" y="1847"/>
                </a:lnTo>
                <a:lnTo>
                  <a:pt x="4486" y="1849"/>
                </a:lnTo>
                <a:lnTo>
                  <a:pt x="4486" y="1849"/>
                </a:lnTo>
                <a:lnTo>
                  <a:pt x="4486" y="1849"/>
                </a:lnTo>
                <a:lnTo>
                  <a:pt x="4486" y="1849"/>
                </a:lnTo>
                <a:lnTo>
                  <a:pt x="4484" y="1849"/>
                </a:lnTo>
                <a:lnTo>
                  <a:pt x="4484" y="1847"/>
                </a:lnTo>
                <a:lnTo>
                  <a:pt x="4482" y="1847"/>
                </a:lnTo>
                <a:lnTo>
                  <a:pt x="4480" y="1847"/>
                </a:lnTo>
                <a:lnTo>
                  <a:pt x="4480" y="1847"/>
                </a:lnTo>
                <a:lnTo>
                  <a:pt x="4480" y="1849"/>
                </a:lnTo>
                <a:lnTo>
                  <a:pt x="4480" y="1851"/>
                </a:lnTo>
                <a:lnTo>
                  <a:pt x="4480" y="1849"/>
                </a:lnTo>
                <a:lnTo>
                  <a:pt x="4480" y="1847"/>
                </a:lnTo>
                <a:lnTo>
                  <a:pt x="4478" y="1847"/>
                </a:lnTo>
                <a:lnTo>
                  <a:pt x="4471" y="1845"/>
                </a:lnTo>
                <a:lnTo>
                  <a:pt x="4471" y="1845"/>
                </a:lnTo>
                <a:lnTo>
                  <a:pt x="4469" y="1845"/>
                </a:lnTo>
                <a:lnTo>
                  <a:pt x="4467" y="1845"/>
                </a:lnTo>
                <a:lnTo>
                  <a:pt x="4467" y="1847"/>
                </a:lnTo>
                <a:lnTo>
                  <a:pt x="4467" y="1847"/>
                </a:lnTo>
                <a:lnTo>
                  <a:pt x="4467" y="1847"/>
                </a:lnTo>
                <a:lnTo>
                  <a:pt x="4465" y="1847"/>
                </a:lnTo>
                <a:lnTo>
                  <a:pt x="4465" y="1849"/>
                </a:lnTo>
                <a:lnTo>
                  <a:pt x="4465" y="1849"/>
                </a:lnTo>
                <a:lnTo>
                  <a:pt x="4465" y="1851"/>
                </a:lnTo>
                <a:lnTo>
                  <a:pt x="4465" y="1851"/>
                </a:lnTo>
                <a:lnTo>
                  <a:pt x="4465" y="1853"/>
                </a:lnTo>
                <a:lnTo>
                  <a:pt x="4465" y="1851"/>
                </a:lnTo>
                <a:lnTo>
                  <a:pt x="4465" y="1851"/>
                </a:lnTo>
                <a:lnTo>
                  <a:pt x="4463" y="1853"/>
                </a:lnTo>
                <a:lnTo>
                  <a:pt x="4463" y="1853"/>
                </a:lnTo>
                <a:lnTo>
                  <a:pt x="4463" y="1849"/>
                </a:lnTo>
                <a:lnTo>
                  <a:pt x="4463" y="1847"/>
                </a:lnTo>
                <a:lnTo>
                  <a:pt x="4465" y="1845"/>
                </a:lnTo>
                <a:lnTo>
                  <a:pt x="4465" y="1845"/>
                </a:lnTo>
                <a:lnTo>
                  <a:pt x="4465" y="1843"/>
                </a:lnTo>
                <a:lnTo>
                  <a:pt x="4461" y="1841"/>
                </a:lnTo>
                <a:lnTo>
                  <a:pt x="4459" y="1839"/>
                </a:lnTo>
                <a:lnTo>
                  <a:pt x="4457" y="1837"/>
                </a:lnTo>
                <a:lnTo>
                  <a:pt x="4455" y="1835"/>
                </a:lnTo>
                <a:lnTo>
                  <a:pt x="4455" y="1835"/>
                </a:lnTo>
                <a:lnTo>
                  <a:pt x="4453" y="1832"/>
                </a:lnTo>
                <a:lnTo>
                  <a:pt x="4448" y="1832"/>
                </a:lnTo>
                <a:lnTo>
                  <a:pt x="4448" y="1830"/>
                </a:lnTo>
                <a:lnTo>
                  <a:pt x="4446" y="1830"/>
                </a:lnTo>
                <a:lnTo>
                  <a:pt x="4444" y="1830"/>
                </a:lnTo>
                <a:lnTo>
                  <a:pt x="4444" y="1832"/>
                </a:lnTo>
                <a:lnTo>
                  <a:pt x="4444" y="1832"/>
                </a:lnTo>
                <a:lnTo>
                  <a:pt x="4442" y="1835"/>
                </a:lnTo>
                <a:lnTo>
                  <a:pt x="4442" y="1837"/>
                </a:lnTo>
                <a:lnTo>
                  <a:pt x="4440" y="1835"/>
                </a:lnTo>
                <a:lnTo>
                  <a:pt x="4440" y="1835"/>
                </a:lnTo>
                <a:lnTo>
                  <a:pt x="4438" y="1835"/>
                </a:lnTo>
                <a:lnTo>
                  <a:pt x="4438" y="1835"/>
                </a:lnTo>
                <a:lnTo>
                  <a:pt x="4438" y="1837"/>
                </a:lnTo>
                <a:lnTo>
                  <a:pt x="4436" y="1835"/>
                </a:lnTo>
                <a:lnTo>
                  <a:pt x="4436" y="1832"/>
                </a:lnTo>
                <a:lnTo>
                  <a:pt x="4436" y="1832"/>
                </a:lnTo>
                <a:lnTo>
                  <a:pt x="4434" y="1832"/>
                </a:lnTo>
                <a:lnTo>
                  <a:pt x="4434" y="1835"/>
                </a:lnTo>
                <a:lnTo>
                  <a:pt x="4434" y="1835"/>
                </a:lnTo>
                <a:lnTo>
                  <a:pt x="4434" y="1837"/>
                </a:lnTo>
                <a:lnTo>
                  <a:pt x="4434" y="1837"/>
                </a:lnTo>
                <a:lnTo>
                  <a:pt x="4434" y="1837"/>
                </a:lnTo>
                <a:lnTo>
                  <a:pt x="4434" y="1839"/>
                </a:lnTo>
                <a:lnTo>
                  <a:pt x="4434" y="1841"/>
                </a:lnTo>
                <a:lnTo>
                  <a:pt x="4432" y="1841"/>
                </a:lnTo>
                <a:lnTo>
                  <a:pt x="4432" y="1843"/>
                </a:lnTo>
                <a:lnTo>
                  <a:pt x="4432" y="1843"/>
                </a:lnTo>
                <a:lnTo>
                  <a:pt x="4432" y="1841"/>
                </a:lnTo>
                <a:lnTo>
                  <a:pt x="4429" y="1841"/>
                </a:lnTo>
                <a:lnTo>
                  <a:pt x="4429" y="1841"/>
                </a:lnTo>
                <a:lnTo>
                  <a:pt x="4429" y="1841"/>
                </a:lnTo>
                <a:lnTo>
                  <a:pt x="4429" y="1841"/>
                </a:lnTo>
                <a:lnTo>
                  <a:pt x="4427" y="1841"/>
                </a:lnTo>
                <a:lnTo>
                  <a:pt x="4429" y="1841"/>
                </a:lnTo>
                <a:lnTo>
                  <a:pt x="4429" y="1839"/>
                </a:lnTo>
                <a:lnTo>
                  <a:pt x="4429" y="1837"/>
                </a:lnTo>
                <a:lnTo>
                  <a:pt x="4427" y="1837"/>
                </a:lnTo>
                <a:lnTo>
                  <a:pt x="4427" y="1837"/>
                </a:lnTo>
                <a:lnTo>
                  <a:pt x="4427" y="1839"/>
                </a:lnTo>
                <a:lnTo>
                  <a:pt x="4427" y="1841"/>
                </a:lnTo>
                <a:lnTo>
                  <a:pt x="4425" y="1841"/>
                </a:lnTo>
                <a:lnTo>
                  <a:pt x="4425" y="1841"/>
                </a:lnTo>
                <a:lnTo>
                  <a:pt x="4423" y="1841"/>
                </a:lnTo>
                <a:lnTo>
                  <a:pt x="4423" y="1843"/>
                </a:lnTo>
                <a:lnTo>
                  <a:pt x="4423" y="1843"/>
                </a:lnTo>
                <a:lnTo>
                  <a:pt x="4421" y="1843"/>
                </a:lnTo>
                <a:lnTo>
                  <a:pt x="4421" y="1845"/>
                </a:lnTo>
                <a:lnTo>
                  <a:pt x="4421" y="1847"/>
                </a:lnTo>
                <a:lnTo>
                  <a:pt x="4421" y="1847"/>
                </a:lnTo>
                <a:lnTo>
                  <a:pt x="4423" y="1849"/>
                </a:lnTo>
                <a:lnTo>
                  <a:pt x="4423" y="1849"/>
                </a:lnTo>
                <a:lnTo>
                  <a:pt x="4423" y="1849"/>
                </a:lnTo>
                <a:lnTo>
                  <a:pt x="4423" y="1849"/>
                </a:lnTo>
                <a:lnTo>
                  <a:pt x="4421" y="1849"/>
                </a:lnTo>
                <a:lnTo>
                  <a:pt x="4419" y="1849"/>
                </a:lnTo>
                <a:lnTo>
                  <a:pt x="4419" y="1847"/>
                </a:lnTo>
                <a:lnTo>
                  <a:pt x="4419" y="1849"/>
                </a:lnTo>
                <a:lnTo>
                  <a:pt x="4419" y="1849"/>
                </a:lnTo>
                <a:lnTo>
                  <a:pt x="4419" y="1849"/>
                </a:lnTo>
                <a:lnTo>
                  <a:pt x="4417" y="1849"/>
                </a:lnTo>
                <a:lnTo>
                  <a:pt x="4417" y="1851"/>
                </a:lnTo>
                <a:lnTo>
                  <a:pt x="4417" y="1851"/>
                </a:lnTo>
                <a:lnTo>
                  <a:pt x="4417" y="1851"/>
                </a:lnTo>
                <a:lnTo>
                  <a:pt x="4417" y="1853"/>
                </a:lnTo>
                <a:lnTo>
                  <a:pt x="4419" y="1853"/>
                </a:lnTo>
                <a:lnTo>
                  <a:pt x="4419" y="1853"/>
                </a:lnTo>
                <a:lnTo>
                  <a:pt x="4419" y="1853"/>
                </a:lnTo>
                <a:lnTo>
                  <a:pt x="4419" y="1856"/>
                </a:lnTo>
                <a:lnTo>
                  <a:pt x="4419" y="1856"/>
                </a:lnTo>
                <a:lnTo>
                  <a:pt x="4419" y="1853"/>
                </a:lnTo>
                <a:lnTo>
                  <a:pt x="4415" y="1851"/>
                </a:lnTo>
                <a:lnTo>
                  <a:pt x="4415" y="1851"/>
                </a:lnTo>
                <a:lnTo>
                  <a:pt x="4415" y="1853"/>
                </a:lnTo>
                <a:lnTo>
                  <a:pt x="4415" y="1853"/>
                </a:lnTo>
                <a:lnTo>
                  <a:pt x="4413" y="1853"/>
                </a:lnTo>
                <a:lnTo>
                  <a:pt x="4413" y="1856"/>
                </a:lnTo>
                <a:lnTo>
                  <a:pt x="4411" y="1856"/>
                </a:lnTo>
                <a:lnTo>
                  <a:pt x="4411" y="1856"/>
                </a:lnTo>
                <a:lnTo>
                  <a:pt x="4411" y="1858"/>
                </a:lnTo>
                <a:lnTo>
                  <a:pt x="4411" y="1860"/>
                </a:lnTo>
                <a:lnTo>
                  <a:pt x="4411" y="1860"/>
                </a:lnTo>
                <a:lnTo>
                  <a:pt x="4411" y="1862"/>
                </a:lnTo>
                <a:lnTo>
                  <a:pt x="4413" y="1860"/>
                </a:lnTo>
                <a:lnTo>
                  <a:pt x="4413" y="1860"/>
                </a:lnTo>
                <a:lnTo>
                  <a:pt x="4413" y="1862"/>
                </a:lnTo>
                <a:lnTo>
                  <a:pt x="4413" y="1862"/>
                </a:lnTo>
                <a:lnTo>
                  <a:pt x="4413" y="1864"/>
                </a:lnTo>
                <a:lnTo>
                  <a:pt x="4413" y="1864"/>
                </a:lnTo>
                <a:lnTo>
                  <a:pt x="4411" y="1864"/>
                </a:lnTo>
                <a:lnTo>
                  <a:pt x="4411" y="1864"/>
                </a:lnTo>
                <a:lnTo>
                  <a:pt x="4411" y="1864"/>
                </a:lnTo>
                <a:lnTo>
                  <a:pt x="4411" y="1866"/>
                </a:lnTo>
                <a:lnTo>
                  <a:pt x="4411" y="1868"/>
                </a:lnTo>
                <a:lnTo>
                  <a:pt x="4411" y="1868"/>
                </a:lnTo>
                <a:lnTo>
                  <a:pt x="4413" y="1868"/>
                </a:lnTo>
                <a:lnTo>
                  <a:pt x="4415" y="1868"/>
                </a:lnTo>
                <a:lnTo>
                  <a:pt x="4415" y="1868"/>
                </a:lnTo>
                <a:lnTo>
                  <a:pt x="4415" y="1868"/>
                </a:lnTo>
                <a:lnTo>
                  <a:pt x="4415" y="1868"/>
                </a:lnTo>
                <a:lnTo>
                  <a:pt x="4413" y="1868"/>
                </a:lnTo>
                <a:lnTo>
                  <a:pt x="4411" y="1868"/>
                </a:lnTo>
                <a:lnTo>
                  <a:pt x="4409" y="1868"/>
                </a:lnTo>
                <a:lnTo>
                  <a:pt x="4406" y="1868"/>
                </a:lnTo>
                <a:lnTo>
                  <a:pt x="4406" y="1866"/>
                </a:lnTo>
                <a:lnTo>
                  <a:pt x="4404" y="1866"/>
                </a:lnTo>
                <a:lnTo>
                  <a:pt x="4404" y="1866"/>
                </a:lnTo>
                <a:lnTo>
                  <a:pt x="4402" y="1868"/>
                </a:lnTo>
                <a:lnTo>
                  <a:pt x="4402" y="1868"/>
                </a:lnTo>
                <a:lnTo>
                  <a:pt x="4400" y="1866"/>
                </a:lnTo>
                <a:lnTo>
                  <a:pt x="4398" y="1866"/>
                </a:lnTo>
                <a:lnTo>
                  <a:pt x="4398" y="1866"/>
                </a:lnTo>
                <a:lnTo>
                  <a:pt x="4398" y="1868"/>
                </a:lnTo>
                <a:lnTo>
                  <a:pt x="4398" y="1868"/>
                </a:lnTo>
                <a:lnTo>
                  <a:pt x="4398" y="1870"/>
                </a:lnTo>
                <a:lnTo>
                  <a:pt x="4398" y="1870"/>
                </a:lnTo>
                <a:lnTo>
                  <a:pt x="4396" y="1870"/>
                </a:lnTo>
                <a:lnTo>
                  <a:pt x="4398" y="1870"/>
                </a:lnTo>
                <a:lnTo>
                  <a:pt x="4398" y="1872"/>
                </a:lnTo>
                <a:lnTo>
                  <a:pt x="4400" y="1874"/>
                </a:lnTo>
                <a:lnTo>
                  <a:pt x="4400" y="1874"/>
                </a:lnTo>
                <a:lnTo>
                  <a:pt x="4400" y="1877"/>
                </a:lnTo>
                <a:lnTo>
                  <a:pt x="4402" y="1877"/>
                </a:lnTo>
                <a:lnTo>
                  <a:pt x="4402" y="1877"/>
                </a:lnTo>
                <a:lnTo>
                  <a:pt x="4402" y="1877"/>
                </a:lnTo>
                <a:lnTo>
                  <a:pt x="4402" y="1879"/>
                </a:lnTo>
                <a:lnTo>
                  <a:pt x="4402" y="1879"/>
                </a:lnTo>
                <a:lnTo>
                  <a:pt x="4400" y="1879"/>
                </a:lnTo>
                <a:lnTo>
                  <a:pt x="4400" y="1879"/>
                </a:lnTo>
                <a:lnTo>
                  <a:pt x="4398" y="1879"/>
                </a:lnTo>
                <a:lnTo>
                  <a:pt x="4398" y="1879"/>
                </a:lnTo>
                <a:lnTo>
                  <a:pt x="4398" y="1879"/>
                </a:lnTo>
                <a:lnTo>
                  <a:pt x="4398" y="1881"/>
                </a:lnTo>
                <a:lnTo>
                  <a:pt x="4398" y="1883"/>
                </a:lnTo>
                <a:lnTo>
                  <a:pt x="4398" y="1885"/>
                </a:lnTo>
                <a:lnTo>
                  <a:pt x="4398" y="1885"/>
                </a:lnTo>
                <a:lnTo>
                  <a:pt x="4398" y="1885"/>
                </a:lnTo>
                <a:lnTo>
                  <a:pt x="4396" y="1883"/>
                </a:lnTo>
                <a:lnTo>
                  <a:pt x="4396" y="1883"/>
                </a:lnTo>
                <a:lnTo>
                  <a:pt x="4394" y="1879"/>
                </a:lnTo>
                <a:lnTo>
                  <a:pt x="4392" y="1877"/>
                </a:lnTo>
                <a:lnTo>
                  <a:pt x="4390" y="1872"/>
                </a:lnTo>
                <a:lnTo>
                  <a:pt x="4390" y="1870"/>
                </a:lnTo>
                <a:lnTo>
                  <a:pt x="4388" y="1868"/>
                </a:lnTo>
                <a:lnTo>
                  <a:pt x="4388" y="1870"/>
                </a:lnTo>
                <a:lnTo>
                  <a:pt x="4385" y="1872"/>
                </a:lnTo>
                <a:lnTo>
                  <a:pt x="4385" y="1874"/>
                </a:lnTo>
                <a:lnTo>
                  <a:pt x="4383" y="1877"/>
                </a:lnTo>
                <a:lnTo>
                  <a:pt x="4383" y="1877"/>
                </a:lnTo>
                <a:lnTo>
                  <a:pt x="4381" y="1877"/>
                </a:lnTo>
                <a:lnTo>
                  <a:pt x="4379" y="1879"/>
                </a:lnTo>
                <a:lnTo>
                  <a:pt x="4379" y="1879"/>
                </a:lnTo>
                <a:lnTo>
                  <a:pt x="4377" y="1883"/>
                </a:lnTo>
                <a:lnTo>
                  <a:pt x="4377" y="1883"/>
                </a:lnTo>
                <a:lnTo>
                  <a:pt x="4377" y="1885"/>
                </a:lnTo>
                <a:lnTo>
                  <a:pt x="4377" y="1889"/>
                </a:lnTo>
                <a:lnTo>
                  <a:pt x="4379" y="1891"/>
                </a:lnTo>
                <a:lnTo>
                  <a:pt x="4379" y="1891"/>
                </a:lnTo>
                <a:lnTo>
                  <a:pt x="4381" y="1893"/>
                </a:lnTo>
                <a:lnTo>
                  <a:pt x="4379" y="1893"/>
                </a:lnTo>
                <a:lnTo>
                  <a:pt x="4379" y="1895"/>
                </a:lnTo>
                <a:lnTo>
                  <a:pt x="4375" y="1897"/>
                </a:lnTo>
                <a:lnTo>
                  <a:pt x="4373" y="1900"/>
                </a:lnTo>
                <a:lnTo>
                  <a:pt x="4373" y="1900"/>
                </a:lnTo>
                <a:lnTo>
                  <a:pt x="4371" y="1902"/>
                </a:lnTo>
                <a:lnTo>
                  <a:pt x="4371" y="1904"/>
                </a:lnTo>
                <a:lnTo>
                  <a:pt x="4369" y="1906"/>
                </a:lnTo>
                <a:lnTo>
                  <a:pt x="4369" y="1908"/>
                </a:lnTo>
                <a:lnTo>
                  <a:pt x="4365" y="1912"/>
                </a:lnTo>
                <a:lnTo>
                  <a:pt x="4362" y="1914"/>
                </a:lnTo>
                <a:lnTo>
                  <a:pt x="4360" y="1916"/>
                </a:lnTo>
                <a:lnTo>
                  <a:pt x="4358" y="1916"/>
                </a:lnTo>
                <a:lnTo>
                  <a:pt x="4352" y="1921"/>
                </a:lnTo>
                <a:lnTo>
                  <a:pt x="4350" y="1921"/>
                </a:lnTo>
                <a:lnTo>
                  <a:pt x="4344" y="1921"/>
                </a:lnTo>
                <a:lnTo>
                  <a:pt x="4339" y="1923"/>
                </a:lnTo>
                <a:lnTo>
                  <a:pt x="4337" y="1923"/>
                </a:lnTo>
                <a:lnTo>
                  <a:pt x="4333" y="1923"/>
                </a:lnTo>
                <a:lnTo>
                  <a:pt x="4329" y="1927"/>
                </a:lnTo>
                <a:lnTo>
                  <a:pt x="4325" y="1927"/>
                </a:lnTo>
                <a:lnTo>
                  <a:pt x="4321" y="1927"/>
                </a:lnTo>
                <a:lnTo>
                  <a:pt x="4318" y="1929"/>
                </a:lnTo>
                <a:lnTo>
                  <a:pt x="4314" y="1931"/>
                </a:lnTo>
                <a:lnTo>
                  <a:pt x="4312" y="1931"/>
                </a:lnTo>
                <a:lnTo>
                  <a:pt x="4308" y="1933"/>
                </a:lnTo>
                <a:lnTo>
                  <a:pt x="4308" y="1933"/>
                </a:lnTo>
                <a:lnTo>
                  <a:pt x="4304" y="1931"/>
                </a:lnTo>
                <a:lnTo>
                  <a:pt x="4302" y="1931"/>
                </a:lnTo>
                <a:lnTo>
                  <a:pt x="4300" y="1931"/>
                </a:lnTo>
                <a:lnTo>
                  <a:pt x="4297" y="1931"/>
                </a:lnTo>
                <a:lnTo>
                  <a:pt x="4297" y="1933"/>
                </a:lnTo>
                <a:lnTo>
                  <a:pt x="4289" y="1937"/>
                </a:lnTo>
                <a:lnTo>
                  <a:pt x="4287" y="1939"/>
                </a:lnTo>
                <a:lnTo>
                  <a:pt x="4285" y="1941"/>
                </a:lnTo>
                <a:lnTo>
                  <a:pt x="4283" y="1941"/>
                </a:lnTo>
                <a:lnTo>
                  <a:pt x="4281" y="1944"/>
                </a:lnTo>
                <a:lnTo>
                  <a:pt x="4277" y="1946"/>
                </a:lnTo>
                <a:lnTo>
                  <a:pt x="4272" y="1948"/>
                </a:lnTo>
                <a:lnTo>
                  <a:pt x="4270" y="1950"/>
                </a:lnTo>
                <a:lnTo>
                  <a:pt x="4268" y="1952"/>
                </a:lnTo>
                <a:lnTo>
                  <a:pt x="4266" y="1956"/>
                </a:lnTo>
                <a:lnTo>
                  <a:pt x="4264" y="1956"/>
                </a:lnTo>
                <a:lnTo>
                  <a:pt x="4264" y="1958"/>
                </a:lnTo>
                <a:lnTo>
                  <a:pt x="4262" y="1958"/>
                </a:lnTo>
                <a:lnTo>
                  <a:pt x="4262" y="1958"/>
                </a:lnTo>
                <a:lnTo>
                  <a:pt x="4262" y="1956"/>
                </a:lnTo>
                <a:lnTo>
                  <a:pt x="4260" y="1954"/>
                </a:lnTo>
                <a:lnTo>
                  <a:pt x="4262" y="1950"/>
                </a:lnTo>
                <a:lnTo>
                  <a:pt x="4262" y="1950"/>
                </a:lnTo>
                <a:lnTo>
                  <a:pt x="4260" y="1950"/>
                </a:lnTo>
                <a:lnTo>
                  <a:pt x="4258" y="1952"/>
                </a:lnTo>
                <a:lnTo>
                  <a:pt x="4256" y="1956"/>
                </a:lnTo>
                <a:lnTo>
                  <a:pt x="4256" y="1962"/>
                </a:lnTo>
                <a:lnTo>
                  <a:pt x="4256" y="1965"/>
                </a:lnTo>
                <a:lnTo>
                  <a:pt x="4256" y="1967"/>
                </a:lnTo>
                <a:lnTo>
                  <a:pt x="4256" y="1967"/>
                </a:lnTo>
                <a:lnTo>
                  <a:pt x="4256" y="1971"/>
                </a:lnTo>
                <a:lnTo>
                  <a:pt x="4256" y="1971"/>
                </a:lnTo>
                <a:lnTo>
                  <a:pt x="4256" y="1973"/>
                </a:lnTo>
                <a:lnTo>
                  <a:pt x="4253" y="1979"/>
                </a:lnTo>
                <a:lnTo>
                  <a:pt x="4251" y="1981"/>
                </a:lnTo>
                <a:lnTo>
                  <a:pt x="4251" y="1983"/>
                </a:lnTo>
                <a:lnTo>
                  <a:pt x="4251" y="1986"/>
                </a:lnTo>
                <a:lnTo>
                  <a:pt x="4251" y="1990"/>
                </a:lnTo>
                <a:lnTo>
                  <a:pt x="4251" y="1992"/>
                </a:lnTo>
                <a:lnTo>
                  <a:pt x="4253" y="1992"/>
                </a:lnTo>
                <a:lnTo>
                  <a:pt x="4253" y="1998"/>
                </a:lnTo>
                <a:lnTo>
                  <a:pt x="4256" y="2000"/>
                </a:lnTo>
                <a:lnTo>
                  <a:pt x="4260" y="2006"/>
                </a:lnTo>
                <a:lnTo>
                  <a:pt x="4262" y="2011"/>
                </a:lnTo>
                <a:lnTo>
                  <a:pt x="4262" y="2013"/>
                </a:lnTo>
                <a:lnTo>
                  <a:pt x="4262" y="2015"/>
                </a:lnTo>
                <a:lnTo>
                  <a:pt x="4262" y="2017"/>
                </a:lnTo>
                <a:lnTo>
                  <a:pt x="4262" y="2017"/>
                </a:lnTo>
                <a:lnTo>
                  <a:pt x="4260" y="2019"/>
                </a:lnTo>
                <a:lnTo>
                  <a:pt x="4260" y="2017"/>
                </a:lnTo>
                <a:lnTo>
                  <a:pt x="4258" y="2017"/>
                </a:lnTo>
                <a:lnTo>
                  <a:pt x="4258" y="2013"/>
                </a:lnTo>
                <a:lnTo>
                  <a:pt x="4258" y="2013"/>
                </a:lnTo>
                <a:lnTo>
                  <a:pt x="4256" y="2015"/>
                </a:lnTo>
                <a:lnTo>
                  <a:pt x="4256" y="2015"/>
                </a:lnTo>
                <a:lnTo>
                  <a:pt x="4256" y="2015"/>
                </a:lnTo>
                <a:lnTo>
                  <a:pt x="4256" y="2015"/>
                </a:lnTo>
                <a:lnTo>
                  <a:pt x="4256" y="2013"/>
                </a:lnTo>
                <a:lnTo>
                  <a:pt x="4256" y="2013"/>
                </a:lnTo>
                <a:lnTo>
                  <a:pt x="4256" y="2011"/>
                </a:lnTo>
                <a:lnTo>
                  <a:pt x="4253" y="2009"/>
                </a:lnTo>
                <a:lnTo>
                  <a:pt x="4253" y="2006"/>
                </a:lnTo>
                <a:lnTo>
                  <a:pt x="4251" y="2006"/>
                </a:lnTo>
                <a:lnTo>
                  <a:pt x="4251" y="2006"/>
                </a:lnTo>
                <a:lnTo>
                  <a:pt x="4251" y="2009"/>
                </a:lnTo>
                <a:lnTo>
                  <a:pt x="4251" y="2011"/>
                </a:lnTo>
                <a:lnTo>
                  <a:pt x="4253" y="2015"/>
                </a:lnTo>
                <a:lnTo>
                  <a:pt x="4256" y="2017"/>
                </a:lnTo>
                <a:lnTo>
                  <a:pt x="4256" y="2017"/>
                </a:lnTo>
                <a:lnTo>
                  <a:pt x="4258" y="2017"/>
                </a:lnTo>
                <a:lnTo>
                  <a:pt x="4258" y="2021"/>
                </a:lnTo>
                <a:lnTo>
                  <a:pt x="4256" y="2021"/>
                </a:lnTo>
                <a:lnTo>
                  <a:pt x="4256" y="2021"/>
                </a:lnTo>
                <a:lnTo>
                  <a:pt x="4253" y="2021"/>
                </a:lnTo>
                <a:lnTo>
                  <a:pt x="4253" y="2019"/>
                </a:lnTo>
                <a:lnTo>
                  <a:pt x="4251" y="2015"/>
                </a:lnTo>
                <a:lnTo>
                  <a:pt x="4251" y="2015"/>
                </a:lnTo>
                <a:lnTo>
                  <a:pt x="4249" y="2015"/>
                </a:lnTo>
                <a:lnTo>
                  <a:pt x="4249" y="2015"/>
                </a:lnTo>
                <a:lnTo>
                  <a:pt x="4249" y="2017"/>
                </a:lnTo>
                <a:lnTo>
                  <a:pt x="4249" y="2017"/>
                </a:lnTo>
                <a:lnTo>
                  <a:pt x="4249" y="2017"/>
                </a:lnTo>
                <a:lnTo>
                  <a:pt x="4249" y="2015"/>
                </a:lnTo>
                <a:lnTo>
                  <a:pt x="4247" y="2015"/>
                </a:lnTo>
                <a:lnTo>
                  <a:pt x="4247" y="2015"/>
                </a:lnTo>
                <a:lnTo>
                  <a:pt x="4247" y="2017"/>
                </a:lnTo>
                <a:lnTo>
                  <a:pt x="4249" y="2019"/>
                </a:lnTo>
                <a:lnTo>
                  <a:pt x="4256" y="2025"/>
                </a:lnTo>
                <a:lnTo>
                  <a:pt x="4260" y="2034"/>
                </a:lnTo>
                <a:lnTo>
                  <a:pt x="4260" y="2036"/>
                </a:lnTo>
                <a:lnTo>
                  <a:pt x="4262" y="2044"/>
                </a:lnTo>
                <a:lnTo>
                  <a:pt x="4262" y="2044"/>
                </a:lnTo>
                <a:lnTo>
                  <a:pt x="4264" y="2048"/>
                </a:lnTo>
                <a:lnTo>
                  <a:pt x="4266" y="2053"/>
                </a:lnTo>
                <a:lnTo>
                  <a:pt x="4268" y="2055"/>
                </a:lnTo>
                <a:lnTo>
                  <a:pt x="4268" y="2055"/>
                </a:lnTo>
                <a:lnTo>
                  <a:pt x="4268" y="2057"/>
                </a:lnTo>
                <a:lnTo>
                  <a:pt x="4272" y="2061"/>
                </a:lnTo>
                <a:lnTo>
                  <a:pt x="4272" y="2065"/>
                </a:lnTo>
                <a:lnTo>
                  <a:pt x="4272" y="2067"/>
                </a:lnTo>
                <a:lnTo>
                  <a:pt x="4272" y="2071"/>
                </a:lnTo>
                <a:lnTo>
                  <a:pt x="4272" y="2076"/>
                </a:lnTo>
                <a:lnTo>
                  <a:pt x="4274" y="2078"/>
                </a:lnTo>
                <a:lnTo>
                  <a:pt x="4274" y="2084"/>
                </a:lnTo>
                <a:lnTo>
                  <a:pt x="4277" y="2088"/>
                </a:lnTo>
                <a:lnTo>
                  <a:pt x="4279" y="2090"/>
                </a:lnTo>
                <a:lnTo>
                  <a:pt x="4281" y="2095"/>
                </a:lnTo>
                <a:lnTo>
                  <a:pt x="4283" y="2101"/>
                </a:lnTo>
                <a:lnTo>
                  <a:pt x="4285" y="2105"/>
                </a:lnTo>
                <a:lnTo>
                  <a:pt x="4285" y="2113"/>
                </a:lnTo>
                <a:lnTo>
                  <a:pt x="4285" y="2115"/>
                </a:lnTo>
                <a:lnTo>
                  <a:pt x="4283" y="2115"/>
                </a:lnTo>
                <a:lnTo>
                  <a:pt x="4283" y="2118"/>
                </a:lnTo>
                <a:lnTo>
                  <a:pt x="4283" y="2122"/>
                </a:lnTo>
                <a:lnTo>
                  <a:pt x="4283" y="2126"/>
                </a:lnTo>
                <a:lnTo>
                  <a:pt x="4283" y="2128"/>
                </a:lnTo>
                <a:lnTo>
                  <a:pt x="4281" y="2130"/>
                </a:lnTo>
                <a:lnTo>
                  <a:pt x="4279" y="2132"/>
                </a:lnTo>
                <a:lnTo>
                  <a:pt x="4277" y="2132"/>
                </a:lnTo>
                <a:lnTo>
                  <a:pt x="4274" y="2132"/>
                </a:lnTo>
                <a:lnTo>
                  <a:pt x="4274" y="2130"/>
                </a:lnTo>
                <a:lnTo>
                  <a:pt x="4274" y="2136"/>
                </a:lnTo>
                <a:lnTo>
                  <a:pt x="4272" y="2139"/>
                </a:lnTo>
                <a:lnTo>
                  <a:pt x="4274" y="2141"/>
                </a:lnTo>
                <a:lnTo>
                  <a:pt x="4274" y="2143"/>
                </a:lnTo>
                <a:lnTo>
                  <a:pt x="4277" y="2145"/>
                </a:lnTo>
                <a:lnTo>
                  <a:pt x="4277" y="2143"/>
                </a:lnTo>
                <a:lnTo>
                  <a:pt x="4279" y="2143"/>
                </a:lnTo>
                <a:lnTo>
                  <a:pt x="4283" y="2145"/>
                </a:lnTo>
                <a:lnTo>
                  <a:pt x="4285" y="2147"/>
                </a:lnTo>
                <a:lnTo>
                  <a:pt x="4287" y="2151"/>
                </a:lnTo>
                <a:lnTo>
                  <a:pt x="4291" y="2153"/>
                </a:lnTo>
                <a:lnTo>
                  <a:pt x="4295" y="2155"/>
                </a:lnTo>
                <a:lnTo>
                  <a:pt x="4302" y="2155"/>
                </a:lnTo>
                <a:lnTo>
                  <a:pt x="4304" y="2155"/>
                </a:lnTo>
                <a:lnTo>
                  <a:pt x="4312" y="2157"/>
                </a:lnTo>
                <a:lnTo>
                  <a:pt x="4312" y="2155"/>
                </a:lnTo>
                <a:lnTo>
                  <a:pt x="4314" y="2155"/>
                </a:lnTo>
                <a:lnTo>
                  <a:pt x="4316" y="2155"/>
                </a:lnTo>
                <a:lnTo>
                  <a:pt x="4318" y="2155"/>
                </a:lnTo>
                <a:lnTo>
                  <a:pt x="4325" y="2151"/>
                </a:lnTo>
                <a:lnTo>
                  <a:pt x="4331" y="2147"/>
                </a:lnTo>
                <a:lnTo>
                  <a:pt x="4333" y="2147"/>
                </a:lnTo>
                <a:lnTo>
                  <a:pt x="4335" y="2147"/>
                </a:lnTo>
                <a:lnTo>
                  <a:pt x="4337" y="2145"/>
                </a:lnTo>
                <a:lnTo>
                  <a:pt x="4341" y="2141"/>
                </a:lnTo>
                <a:lnTo>
                  <a:pt x="4341" y="2139"/>
                </a:lnTo>
                <a:lnTo>
                  <a:pt x="4344" y="2139"/>
                </a:lnTo>
                <a:lnTo>
                  <a:pt x="4350" y="2139"/>
                </a:lnTo>
                <a:lnTo>
                  <a:pt x="4352" y="2139"/>
                </a:lnTo>
                <a:lnTo>
                  <a:pt x="4354" y="2136"/>
                </a:lnTo>
                <a:lnTo>
                  <a:pt x="4358" y="2136"/>
                </a:lnTo>
                <a:lnTo>
                  <a:pt x="4367" y="2136"/>
                </a:lnTo>
                <a:lnTo>
                  <a:pt x="4371" y="2136"/>
                </a:lnTo>
                <a:lnTo>
                  <a:pt x="4375" y="2136"/>
                </a:lnTo>
                <a:lnTo>
                  <a:pt x="4375" y="2136"/>
                </a:lnTo>
                <a:lnTo>
                  <a:pt x="4377" y="2139"/>
                </a:lnTo>
                <a:lnTo>
                  <a:pt x="4385" y="2136"/>
                </a:lnTo>
                <a:lnTo>
                  <a:pt x="4390" y="2136"/>
                </a:lnTo>
                <a:lnTo>
                  <a:pt x="4390" y="2136"/>
                </a:lnTo>
                <a:lnTo>
                  <a:pt x="4392" y="2139"/>
                </a:lnTo>
                <a:lnTo>
                  <a:pt x="4396" y="2136"/>
                </a:lnTo>
                <a:lnTo>
                  <a:pt x="4396" y="2136"/>
                </a:lnTo>
                <a:lnTo>
                  <a:pt x="4398" y="2136"/>
                </a:lnTo>
                <a:lnTo>
                  <a:pt x="4402" y="2132"/>
                </a:lnTo>
                <a:lnTo>
                  <a:pt x="4404" y="2130"/>
                </a:lnTo>
                <a:lnTo>
                  <a:pt x="4406" y="2124"/>
                </a:lnTo>
                <a:lnTo>
                  <a:pt x="4409" y="2122"/>
                </a:lnTo>
                <a:lnTo>
                  <a:pt x="4409" y="2122"/>
                </a:lnTo>
                <a:lnTo>
                  <a:pt x="4413" y="2122"/>
                </a:lnTo>
                <a:lnTo>
                  <a:pt x="4415" y="2120"/>
                </a:lnTo>
                <a:lnTo>
                  <a:pt x="4423" y="2115"/>
                </a:lnTo>
                <a:lnTo>
                  <a:pt x="4425" y="2115"/>
                </a:lnTo>
                <a:lnTo>
                  <a:pt x="4427" y="2115"/>
                </a:lnTo>
                <a:lnTo>
                  <a:pt x="4432" y="2111"/>
                </a:lnTo>
                <a:lnTo>
                  <a:pt x="4436" y="2111"/>
                </a:lnTo>
                <a:lnTo>
                  <a:pt x="4444" y="2111"/>
                </a:lnTo>
                <a:lnTo>
                  <a:pt x="4448" y="2111"/>
                </a:lnTo>
                <a:lnTo>
                  <a:pt x="4453" y="2111"/>
                </a:lnTo>
                <a:lnTo>
                  <a:pt x="4457" y="2109"/>
                </a:lnTo>
                <a:lnTo>
                  <a:pt x="4463" y="2107"/>
                </a:lnTo>
                <a:lnTo>
                  <a:pt x="4469" y="2105"/>
                </a:lnTo>
                <a:lnTo>
                  <a:pt x="4476" y="2101"/>
                </a:lnTo>
                <a:lnTo>
                  <a:pt x="4480" y="2101"/>
                </a:lnTo>
                <a:lnTo>
                  <a:pt x="4484" y="2101"/>
                </a:lnTo>
                <a:lnTo>
                  <a:pt x="4492" y="2101"/>
                </a:lnTo>
                <a:lnTo>
                  <a:pt x="4503" y="2101"/>
                </a:lnTo>
                <a:lnTo>
                  <a:pt x="4505" y="2099"/>
                </a:lnTo>
                <a:lnTo>
                  <a:pt x="4507" y="2099"/>
                </a:lnTo>
                <a:lnTo>
                  <a:pt x="4507" y="2099"/>
                </a:lnTo>
                <a:lnTo>
                  <a:pt x="4509" y="2099"/>
                </a:lnTo>
                <a:lnTo>
                  <a:pt x="4511" y="2099"/>
                </a:lnTo>
                <a:lnTo>
                  <a:pt x="4515" y="2101"/>
                </a:lnTo>
                <a:lnTo>
                  <a:pt x="4524" y="2107"/>
                </a:lnTo>
                <a:lnTo>
                  <a:pt x="4524" y="2107"/>
                </a:lnTo>
                <a:lnTo>
                  <a:pt x="4530" y="2105"/>
                </a:lnTo>
                <a:lnTo>
                  <a:pt x="4530" y="2105"/>
                </a:lnTo>
                <a:lnTo>
                  <a:pt x="4538" y="2109"/>
                </a:lnTo>
                <a:lnTo>
                  <a:pt x="4541" y="2109"/>
                </a:lnTo>
                <a:lnTo>
                  <a:pt x="4543" y="2109"/>
                </a:lnTo>
                <a:lnTo>
                  <a:pt x="4545" y="2109"/>
                </a:lnTo>
                <a:lnTo>
                  <a:pt x="4547" y="2111"/>
                </a:lnTo>
                <a:lnTo>
                  <a:pt x="4549" y="2113"/>
                </a:lnTo>
                <a:lnTo>
                  <a:pt x="4553" y="2115"/>
                </a:lnTo>
                <a:lnTo>
                  <a:pt x="4553" y="2118"/>
                </a:lnTo>
                <a:lnTo>
                  <a:pt x="4553" y="2118"/>
                </a:lnTo>
                <a:lnTo>
                  <a:pt x="4551" y="2118"/>
                </a:lnTo>
                <a:lnTo>
                  <a:pt x="4551" y="2118"/>
                </a:lnTo>
                <a:lnTo>
                  <a:pt x="4551" y="2122"/>
                </a:lnTo>
                <a:lnTo>
                  <a:pt x="4553" y="2126"/>
                </a:lnTo>
                <a:lnTo>
                  <a:pt x="4557" y="2126"/>
                </a:lnTo>
                <a:lnTo>
                  <a:pt x="4559" y="2126"/>
                </a:lnTo>
                <a:lnTo>
                  <a:pt x="4561" y="2128"/>
                </a:lnTo>
                <a:lnTo>
                  <a:pt x="4561" y="2130"/>
                </a:lnTo>
                <a:lnTo>
                  <a:pt x="4561" y="2132"/>
                </a:lnTo>
                <a:lnTo>
                  <a:pt x="4564" y="2134"/>
                </a:lnTo>
                <a:lnTo>
                  <a:pt x="4566" y="2136"/>
                </a:lnTo>
                <a:lnTo>
                  <a:pt x="4566" y="2139"/>
                </a:lnTo>
                <a:lnTo>
                  <a:pt x="4568" y="2141"/>
                </a:lnTo>
                <a:lnTo>
                  <a:pt x="4568" y="2143"/>
                </a:lnTo>
                <a:lnTo>
                  <a:pt x="4570" y="2145"/>
                </a:lnTo>
                <a:lnTo>
                  <a:pt x="4570" y="2149"/>
                </a:lnTo>
                <a:lnTo>
                  <a:pt x="4570" y="2149"/>
                </a:lnTo>
                <a:lnTo>
                  <a:pt x="4570" y="2149"/>
                </a:lnTo>
                <a:lnTo>
                  <a:pt x="4568" y="2147"/>
                </a:lnTo>
                <a:lnTo>
                  <a:pt x="4566" y="2147"/>
                </a:lnTo>
                <a:lnTo>
                  <a:pt x="4566" y="2147"/>
                </a:lnTo>
                <a:lnTo>
                  <a:pt x="4566" y="2147"/>
                </a:lnTo>
                <a:lnTo>
                  <a:pt x="4566" y="2149"/>
                </a:lnTo>
                <a:lnTo>
                  <a:pt x="4566" y="2147"/>
                </a:lnTo>
                <a:lnTo>
                  <a:pt x="4568" y="2147"/>
                </a:lnTo>
                <a:lnTo>
                  <a:pt x="4568" y="2149"/>
                </a:lnTo>
                <a:lnTo>
                  <a:pt x="4570" y="2151"/>
                </a:lnTo>
                <a:lnTo>
                  <a:pt x="4570" y="2151"/>
                </a:lnTo>
                <a:lnTo>
                  <a:pt x="4572" y="2153"/>
                </a:lnTo>
                <a:lnTo>
                  <a:pt x="4574" y="2153"/>
                </a:lnTo>
                <a:lnTo>
                  <a:pt x="4574" y="2153"/>
                </a:lnTo>
                <a:lnTo>
                  <a:pt x="4576" y="2153"/>
                </a:lnTo>
                <a:lnTo>
                  <a:pt x="4578" y="2155"/>
                </a:lnTo>
                <a:lnTo>
                  <a:pt x="4578" y="2153"/>
                </a:lnTo>
                <a:lnTo>
                  <a:pt x="4578" y="2151"/>
                </a:lnTo>
                <a:lnTo>
                  <a:pt x="4576" y="2151"/>
                </a:lnTo>
                <a:lnTo>
                  <a:pt x="4576" y="2149"/>
                </a:lnTo>
                <a:lnTo>
                  <a:pt x="4578" y="2149"/>
                </a:lnTo>
                <a:lnTo>
                  <a:pt x="4578" y="2147"/>
                </a:lnTo>
                <a:lnTo>
                  <a:pt x="4580" y="2145"/>
                </a:lnTo>
                <a:lnTo>
                  <a:pt x="4585" y="2139"/>
                </a:lnTo>
                <a:lnTo>
                  <a:pt x="4587" y="2139"/>
                </a:lnTo>
                <a:lnTo>
                  <a:pt x="4587" y="2136"/>
                </a:lnTo>
                <a:lnTo>
                  <a:pt x="4589" y="2136"/>
                </a:lnTo>
                <a:lnTo>
                  <a:pt x="4591" y="2134"/>
                </a:lnTo>
                <a:lnTo>
                  <a:pt x="4593" y="2134"/>
                </a:lnTo>
                <a:lnTo>
                  <a:pt x="4595" y="2134"/>
                </a:lnTo>
                <a:lnTo>
                  <a:pt x="4595" y="2132"/>
                </a:lnTo>
                <a:lnTo>
                  <a:pt x="4597" y="2130"/>
                </a:lnTo>
                <a:lnTo>
                  <a:pt x="4599" y="2126"/>
                </a:lnTo>
                <a:lnTo>
                  <a:pt x="4599" y="2124"/>
                </a:lnTo>
                <a:lnTo>
                  <a:pt x="4601" y="2122"/>
                </a:lnTo>
                <a:lnTo>
                  <a:pt x="4603" y="2120"/>
                </a:lnTo>
                <a:lnTo>
                  <a:pt x="4603" y="2118"/>
                </a:lnTo>
                <a:lnTo>
                  <a:pt x="4603" y="2115"/>
                </a:lnTo>
                <a:lnTo>
                  <a:pt x="4605" y="2118"/>
                </a:lnTo>
                <a:lnTo>
                  <a:pt x="4605" y="2120"/>
                </a:lnTo>
                <a:lnTo>
                  <a:pt x="4608" y="2124"/>
                </a:lnTo>
                <a:lnTo>
                  <a:pt x="4605" y="2126"/>
                </a:lnTo>
                <a:lnTo>
                  <a:pt x="4605" y="2126"/>
                </a:lnTo>
                <a:lnTo>
                  <a:pt x="4605" y="2128"/>
                </a:lnTo>
                <a:lnTo>
                  <a:pt x="4605" y="2130"/>
                </a:lnTo>
                <a:lnTo>
                  <a:pt x="4605" y="2132"/>
                </a:lnTo>
                <a:lnTo>
                  <a:pt x="4603" y="2134"/>
                </a:lnTo>
                <a:lnTo>
                  <a:pt x="4601" y="2136"/>
                </a:lnTo>
                <a:lnTo>
                  <a:pt x="4599" y="2141"/>
                </a:lnTo>
                <a:lnTo>
                  <a:pt x="4599" y="2143"/>
                </a:lnTo>
                <a:lnTo>
                  <a:pt x="4599" y="2145"/>
                </a:lnTo>
                <a:lnTo>
                  <a:pt x="4599" y="2147"/>
                </a:lnTo>
                <a:lnTo>
                  <a:pt x="4599" y="2149"/>
                </a:lnTo>
                <a:lnTo>
                  <a:pt x="4599" y="2151"/>
                </a:lnTo>
                <a:lnTo>
                  <a:pt x="4597" y="2153"/>
                </a:lnTo>
                <a:lnTo>
                  <a:pt x="4597" y="2153"/>
                </a:lnTo>
                <a:lnTo>
                  <a:pt x="4597" y="2153"/>
                </a:lnTo>
                <a:lnTo>
                  <a:pt x="4595" y="2153"/>
                </a:lnTo>
                <a:lnTo>
                  <a:pt x="4593" y="2153"/>
                </a:lnTo>
                <a:lnTo>
                  <a:pt x="4591" y="2160"/>
                </a:lnTo>
                <a:lnTo>
                  <a:pt x="4593" y="2160"/>
                </a:lnTo>
                <a:lnTo>
                  <a:pt x="4593" y="2160"/>
                </a:lnTo>
                <a:lnTo>
                  <a:pt x="4595" y="2160"/>
                </a:lnTo>
                <a:lnTo>
                  <a:pt x="4597" y="2157"/>
                </a:lnTo>
                <a:lnTo>
                  <a:pt x="4599" y="2157"/>
                </a:lnTo>
                <a:lnTo>
                  <a:pt x="4601" y="2157"/>
                </a:lnTo>
                <a:lnTo>
                  <a:pt x="4603" y="2157"/>
                </a:lnTo>
                <a:lnTo>
                  <a:pt x="4605" y="2151"/>
                </a:lnTo>
                <a:lnTo>
                  <a:pt x="4605" y="2147"/>
                </a:lnTo>
                <a:lnTo>
                  <a:pt x="4608" y="2145"/>
                </a:lnTo>
                <a:lnTo>
                  <a:pt x="4608" y="2143"/>
                </a:lnTo>
                <a:lnTo>
                  <a:pt x="4608" y="2141"/>
                </a:lnTo>
                <a:lnTo>
                  <a:pt x="4610" y="2143"/>
                </a:lnTo>
                <a:lnTo>
                  <a:pt x="4612" y="2145"/>
                </a:lnTo>
                <a:lnTo>
                  <a:pt x="4614" y="2149"/>
                </a:lnTo>
                <a:lnTo>
                  <a:pt x="4614" y="2151"/>
                </a:lnTo>
                <a:lnTo>
                  <a:pt x="4614" y="2155"/>
                </a:lnTo>
                <a:lnTo>
                  <a:pt x="4612" y="2160"/>
                </a:lnTo>
                <a:lnTo>
                  <a:pt x="4612" y="2162"/>
                </a:lnTo>
                <a:lnTo>
                  <a:pt x="4610" y="2164"/>
                </a:lnTo>
                <a:lnTo>
                  <a:pt x="4610" y="2166"/>
                </a:lnTo>
                <a:lnTo>
                  <a:pt x="4612" y="2166"/>
                </a:lnTo>
                <a:lnTo>
                  <a:pt x="4614" y="2166"/>
                </a:lnTo>
                <a:lnTo>
                  <a:pt x="4618" y="2164"/>
                </a:lnTo>
                <a:lnTo>
                  <a:pt x="4618" y="2164"/>
                </a:lnTo>
                <a:lnTo>
                  <a:pt x="4620" y="2164"/>
                </a:lnTo>
                <a:lnTo>
                  <a:pt x="4620" y="2164"/>
                </a:lnTo>
                <a:lnTo>
                  <a:pt x="4622" y="2162"/>
                </a:lnTo>
                <a:lnTo>
                  <a:pt x="4622" y="2162"/>
                </a:lnTo>
                <a:lnTo>
                  <a:pt x="4624" y="2160"/>
                </a:lnTo>
                <a:lnTo>
                  <a:pt x="4626" y="2162"/>
                </a:lnTo>
                <a:lnTo>
                  <a:pt x="4626" y="2162"/>
                </a:lnTo>
                <a:lnTo>
                  <a:pt x="4626" y="2162"/>
                </a:lnTo>
                <a:lnTo>
                  <a:pt x="4626" y="2164"/>
                </a:lnTo>
                <a:lnTo>
                  <a:pt x="4626" y="2166"/>
                </a:lnTo>
                <a:lnTo>
                  <a:pt x="4624" y="2164"/>
                </a:lnTo>
                <a:lnTo>
                  <a:pt x="4624" y="2164"/>
                </a:lnTo>
                <a:lnTo>
                  <a:pt x="4622" y="2164"/>
                </a:lnTo>
                <a:lnTo>
                  <a:pt x="4622" y="2164"/>
                </a:lnTo>
                <a:lnTo>
                  <a:pt x="4620" y="2164"/>
                </a:lnTo>
                <a:lnTo>
                  <a:pt x="4622" y="2166"/>
                </a:lnTo>
                <a:lnTo>
                  <a:pt x="4622" y="2166"/>
                </a:lnTo>
                <a:lnTo>
                  <a:pt x="4624" y="2168"/>
                </a:lnTo>
                <a:lnTo>
                  <a:pt x="4629" y="2172"/>
                </a:lnTo>
                <a:lnTo>
                  <a:pt x="4629" y="2172"/>
                </a:lnTo>
                <a:lnTo>
                  <a:pt x="4633" y="2176"/>
                </a:lnTo>
                <a:lnTo>
                  <a:pt x="4635" y="2183"/>
                </a:lnTo>
                <a:lnTo>
                  <a:pt x="4633" y="2183"/>
                </a:lnTo>
                <a:lnTo>
                  <a:pt x="4633" y="2187"/>
                </a:lnTo>
                <a:lnTo>
                  <a:pt x="4633" y="2189"/>
                </a:lnTo>
                <a:lnTo>
                  <a:pt x="4633" y="2189"/>
                </a:lnTo>
                <a:lnTo>
                  <a:pt x="4633" y="2191"/>
                </a:lnTo>
                <a:lnTo>
                  <a:pt x="4635" y="2193"/>
                </a:lnTo>
                <a:lnTo>
                  <a:pt x="4639" y="2197"/>
                </a:lnTo>
                <a:lnTo>
                  <a:pt x="4641" y="2201"/>
                </a:lnTo>
                <a:lnTo>
                  <a:pt x="4645" y="2206"/>
                </a:lnTo>
                <a:lnTo>
                  <a:pt x="4652" y="2206"/>
                </a:lnTo>
                <a:lnTo>
                  <a:pt x="4654" y="2208"/>
                </a:lnTo>
                <a:lnTo>
                  <a:pt x="4656" y="2210"/>
                </a:lnTo>
                <a:lnTo>
                  <a:pt x="4658" y="2210"/>
                </a:lnTo>
                <a:lnTo>
                  <a:pt x="4660" y="2210"/>
                </a:lnTo>
                <a:lnTo>
                  <a:pt x="4660" y="2208"/>
                </a:lnTo>
                <a:lnTo>
                  <a:pt x="4664" y="2210"/>
                </a:lnTo>
                <a:lnTo>
                  <a:pt x="4668" y="2210"/>
                </a:lnTo>
                <a:lnTo>
                  <a:pt x="4670" y="2210"/>
                </a:lnTo>
                <a:lnTo>
                  <a:pt x="4673" y="2210"/>
                </a:lnTo>
                <a:lnTo>
                  <a:pt x="4675" y="2212"/>
                </a:lnTo>
                <a:lnTo>
                  <a:pt x="4677" y="2214"/>
                </a:lnTo>
                <a:lnTo>
                  <a:pt x="4681" y="2214"/>
                </a:lnTo>
                <a:lnTo>
                  <a:pt x="4683" y="2216"/>
                </a:lnTo>
                <a:lnTo>
                  <a:pt x="4685" y="2216"/>
                </a:lnTo>
                <a:lnTo>
                  <a:pt x="4687" y="2218"/>
                </a:lnTo>
                <a:lnTo>
                  <a:pt x="4689" y="2216"/>
                </a:lnTo>
                <a:lnTo>
                  <a:pt x="4691" y="2216"/>
                </a:lnTo>
                <a:lnTo>
                  <a:pt x="4696" y="2212"/>
                </a:lnTo>
                <a:lnTo>
                  <a:pt x="4698" y="2210"/>
                </a:lnTo>
                <a:lnTo>
                  <a:pt x="4700" y="2210"/>
                </a:lnTo>
                <a:lnTo>
                  <a:pt x="4702" y="2210"/>
                </a:lnTo>
                <a:lnTo>
                  <a:pt x="4704" y="2208"/>
                </a:lnTo>
                <a:lnTo>
                  <a:pt x="4702" y="2208"/>
                </a:lnTo>
                <a:lnTo>
                  <a:pt x="4702" y="2208"/>
                </a:lnTo>
                <a:lnTo>
                  <a:pt x="4700" y="2206"/>
                </a:lnTo>
                <a:lnTo>
                  <a:pt x="4700" y="2206"/>
                </a:lnTo>
                <a:lnTo>
                  <a:pt x="4702" y="2206"/>
                </a:lnTo>
                <a:lnTo>
                  <a:pt x="4706" y="2201"/>
                </a:lnTo>
                <a:lnTo>
                  <a:pt x="4708" y="2204"/>
                </a:lnTo>
                <a:lnTo>
                  <a:pt x="4708" y="2204"/>
                </a:lnTo>
                <a:lnTo>
                  <a:pt x="4710" y="2206"/>
                </a:lnTo>
                <a:lnTo>
                  <a:pt x="4710" y="2208"/>
                </a:lnTo>
                <a:lnTo>
                  <a:pt x="4708" y="2208"/>
                </a:lnTo>
                <a:lnTo>
                  <a:pt x="4706" y="2210"/>
                </a:lnTo>
                <a:lnTo>
                  <a:pt x="4706" y="2210"/>
                </a:lnTo>
                <a:lnTo>
                  <a:pt x="4704" y="2210"/>
                </a:lnTo>
                <a:lnTo>
                  <a:pt x="4706" y="2212"/>
                </a:lnTo>
                <a:lnTo>
                  <a:pt x="4708" y="2212"/>
                </a:lnTo>
                <a:lnTo>
                  <a:pt x="4710" y="2210"/>
                </a:lnTo>
                <a:lnTo>
                  <a:pt x="4712" y="2210"/>
                </a:lnTo>
                <a:lnTo>
                  <a:pt x="4712" y="2208"/>
                </a:lnTo>
                <a:lnTo>
                  <a:pt x="4714" y="2208"/>
                </a:lnTo>
                <a:lnTo>
                  <a:pt x="4714" y="2208"/>
                </a:lnTo>
                <a:lnTo>
                  <a:pt x="4717" y="2210"/>
                </a:lnTo>
                <a:lnTo>
                  <a:pt x="4717" y="2210"/>
                </a:lnTo>
                <a:lnTo>
                  <a:pt x="4714" y="2212"/>
                </a:lnTo>
                <a:lnTo>
                  <a:pt x="4714" y="2212"/>
                </a:lnTo>
                <a:lnTo>
                  <a:pt x="4714" y="2214"/>
                </a:lnTo>
                <a:lnTo>
                  <a:pt x="4717" y="2214"/>
                </a:lnTo>
                <a:lnTo>
                  <a:pt x="4717" y="2216"/>
                </a:lnTo>
                <a:lnTo>
                  <a:pt x="4719" y="2216"/>
                </a:lnTo>
                <a:lnTo>
                  <a:pt x="4721" y="2216"/>
                </a:lnTo>
                <a:lnTo>
                  <a:pt x="4721" y="2216"/>
                </a:lnTo>
                <a:lnTo>
                  <a:pt x="4723" y="2218"/>
                </a:lnTo>
                <a:lnTo>
                  <a:pt x="4723" y="2218"/>
                </a:lnTo>
                <a:lnTo>
                  <a:pt x="4723" y="2218"/>
                </a:lnTo>
                <a:lnTo>
                  <a:pt x="4725" y="2218"/>
                </a:lnTo>
                <a:lnTo>
                  <a:pt x="4727" y="2220"/>
                </a:lnTo>
                <a:lnTo>
                  <a:pt x="4727" y="2222"/>
                </a:lnTo>
                <a:lnTo>
                  <a:pt x="4727" y="2222"/>
                </a:lnTo>
                <a:lnTo>
                  <a:pt x="4729" y="2222"/>
                </a:lnTo>
                <a:lnTo>
                  <a:pt x="4729" y="2222"/>
                </a:lnTo>
                <a:lnTo>
                  <a:pt x="4729" y="2222"/>
                </a:lnTo>
                <a:lnTo>
                  <a:pt x="4729" y="2220"/>
                </a:lnTo>
                <a:lnTo>
                  <a:pt x="4729" y="2218"/>
                </a:lnTo>
                <a:lnTo>
                  <a:pt x="4729" y="2218"/>
                </a:lnTo>
                <a:lnTo>
                  <a:pt x="4727" y="2218"/>
                </a:lnTo>
                <a:lnTo>
                  <a:pt x="4727" y="2218"/>
                </a:lnTo>
                <a:lnTo>
                  <a:pt x="4727" y="2218"/>
                </a:lnTo>
                <a:lnTo>
                  <a:pt x="4727" y="2216"/>
                </a:lnTo>
                <a:lnTo>
                  <a:pt x="4727" y="2216"/>
                </a:lnTo>
                <a:lnTo>
                  <a:pt x="4727" y="2216"/>
                </a:lnTo>
                <a:lnTo>
                  <a:pt x="4729" y="2216"/>
                </a:lnTo>
                <a:lnTo>
                  <a:pt x="4735" y="2216"/>
                </a:lnTo>
                <a:lnTo>
                  <a:pt x="4744" y="2208"/>
                </a:lnTo>
                <a:lnTo>
                  <a:pt x="4746" y="2206"/>
                </a:lnTo>
                <a:lnTo>
                  <a:pt x="4750" y="2204"/>
                </a:lnTo>
                <a:lnTo>
                  <a:pt x="4754" y="2201"/>
                </a:lnTo>
                <a:lnTo>
                  <a:pt x="4756" y="2201"/>
                </a:lnTo>
                <a:lnTo>
                  <a:pt x="4765" y="2201"/>
                </a:lnTo>
                <a:lnTo>
                  <a:pt x="4771" y="2201"/>
                </a:lnTo>
                <a:lnTo>
                  <a:pt x="4773" y="2199"/>
                </a:lnTo>
                <a:lnTo>
                  <a:pt x="4775" y="2199"/>
                </a:lnTo>
                <a:lnTo>
                  <a:pt x="4777" y="2197"/>
                </a:lnTo>
                <a:lnTo>
                  <a:pt x="4777" y="2197"/>
                </a:lnTo>
                <a:lnTo>
                  <a:pt x="4779" y="2197"/>
                </a:lnTo>
                <a:lnTo>
                  <a:pt x="4779" y="2195"/>
                </a:lnTo>
                <a:lnTo>
                  <a:pt x="4779" y="2193"/>
                </a:lnTo>
                <a:lnTo>
                  <a:pt x="4781" y="2191"/>
                </a:lnTo>
                <a:lnTo>
                  <a:pt x="4779" y="2189"/>
                </a:lnTo>
                <a:lnTo>
                  <a:pt x="4779" y="2185"/>
                </a:lnTo>
                <a:lnTo>
                  <a:pt x="4781" y="2183"/>
                </a:lnTo>
                <a:lnTo>
                  <a:pt x="4781" y="2180"/>
                </a:lnTo>
                <a:lnTo>
                  <a:pt x="4781" y="2176"/>
                </a:lnTo>
                <a:lnTo>
                  <a:pt x="4784" y="2172"/>
                </a:lnTo>
                <a:lnTo>
                  <a:pt x="4784" y="2170"/>
                </a:lnTo>
                <a:lnTo>
                  <a:pt x="4784" y="2168"/>
                </a:lnTo>
                <a:lnTo>
                  <a:pt x="4786" y="2166"/>
                </a:lnTo>
                <a:lnTo>
                  <a:pt x="4786" y="2164"/>
                </a:lnTo>
                <a:lnTo>
                  <a:pt x="4790" y="2157"/>
                </a:lnTo>
                <a:lnTo>
                  <a:pt x="4790" y="2157"/>
                </a:lnTo>
                <a:lnTo>
                  <a:pt x="4790" y="2157"/>
                </a:lnTo>
                <a:lnTo>
                  <a:pt x="4792" y="2157"/>
                </a:lnTo>
                <a:lnTo>
                  <a:pt x="4792" y="2157"/>
                </a:lnTo>
                <a:lnTo>
                  <a:pt x="4792" y="2157"/>
                </a:lnTo>
                <a:lnTo>
                  <a:pt x="4790" y="2155"/>
                </a:lnTo>
                <a:lnTo>
                  <a:pt x="4790" y="2155"/>
                </a:lnTo>
                <a:lnTo>
                  <a:pt x="4792" y="2155"/>
                </a:lnTo>
                <a:lnTo>
                  <a:pt x="4792" y="2155"/>
                </a:lnTo>
                <a:lnTo>
                  <a:pt x="4792" y="2155"/>
                </a:lnTo>
                <a:lnTo>
                  <a:pt x="4792" y="2155"/>
                </a:lnTo>
                <a:lnTo>
                  <a:pt x="4792" y="2153"/>
                </a:lnTo>
                <a:lnTo>
                  <a:pt x="4792" y="2151"/>
                </a:lnTo>
                <a:lnTo>
                  <a:pt x="4794" y="2147"/>
                </a:lnTo>
                <a:lnTo>
                  <a:pt x="4794" y="2145"/>
                </a:lnTo>
                <a:lnTo>
                  <a:pt x="4794" y="2143"/>
                </a:lnTo>
                <a:lnTo>
                  <a:pt x="4796" y="2141"/>
                </a:lnTo>
                <a:lnTo>
                  <a:pt x="4798" y="2139"/>
                </a:lnTo>
                <a:lnTo>
                  <a:pt x="4798" y="2139"/>
                </a:lnTo>
                <a:lnTo>
                  <a:pt x="4796" y="2139"/>
                </a:lnTo>
                <a:lnTo>
                  <a:pt x="4798" y="2139"/>
                </a:lnTo>
                <a:lnTo>
                  <a:pt x="4798" y="2139"/>
                </a:lnTo>
                <a:lnTo>
                  <a:pt x="4798" y="2139"/>
                </a:lnTo>
                <a:lnTo>
                  <a:pt x="4800" y="2136"/>
                </a:lnTo>
                <a:lnTo>
                  <a:pt x="4800" y="2136"/>
                </a:lnTo>
                <a:lnTo>
                  <a:pt x="4800" y="2134"/>
                </a:lnTo>
                <a:lnTo>
                  <a:pt x="4800" y="2132"/>
                </a:lnTo>
                <a:lnTo>
                  <a:pt x="4800" y="2132"/>
                </a:lnTo>
                <a:lnTo>
                  <a:pt x="4802" y="2130"/>
                </a:lnTo>
                <a:lnTo>
                  <a:pt x="4802" y="2128"/>
                </a:lnTo>
                <a:lnTo>
                  <a:pt x="4802" y="2128"/>
                </a:lnTo>
                <a:lnTo>
                  <a:pt x="4802" y="2128"/>
                </a:lnTo>
                <a:lnTo>
                  <a:pt x="4805" y="2126"/>
                </a:lnTo>
                <a:lnTo>
                  <a:pt x="4805" y="2124"/>
                </a:lnTo>
                <a:lnTo>
                  <a:pt x="4807" y="2122"/>
                </a:lnTo>
                <a:lnTo>
                  <a:pt x="4809" y="2120"/>
                </a:lnTo>
                <a:lnTo>
                  <a:pt x="4813" y="2120"/>
                </a:lnTo>
                <a:lnTo>
                  <a:pt x="4813" y="2118"/>
                </a:lnTo>
                <a:lnTo>
                  <a:pt x="4811" y="2118"/>
                </a:lnTo>
                <a:lnTo>
                  <a:pt x="4811" y="2118"/>
                </a:lnTo>
                <a:lnTo>
                  <a:pt x="4813" y="2118"/>
                </a:lnTo>
                <a:lnTo>
                  <a:pt x="4813" y="2115"/>
                </a:lnTo>
                <a:lnTo>
                  <a:pt x="4815" y="2115"/>
                </a:lnTo>
                <a:lnTo>
                  <a:pt x="4817" y="2113"/>
                </a:lnTo>
                <a:lnTo>
                  <a:pt x="4817" y="2111"/>
                </a:lnTo>
                <a:lnTo>
                  <a:pt x="4817" y="2111"/>
                </a:lnTo>
                <a:lnTo>
                  <a:pt x="4817" y="2107"/>
                </a:lnTo>
                <a:lnTo>
                  <a:pt x="4821" y="2103"/>
                </a:lnTo>
                <a:lnTo>
                  <a:pt x="4823" y="2097"/>
                </a:lnTo>
                <a:lnTo>
                  <a:pt x="4823" y="2095"/>
                </a:lnTo>
                <a:lnTo>
                  <a:pt x="4825" y="2092"/>
                </a:lnTo>
                <a:lnTo>
                  <a:pt x="4825" y="2088"/>
                </a:lnTo>
                <a:lnTo>
                  <a:pt x="4825" y="2086"/>
                </a:lnTo>
                <a:lnTo>
                  <a:pt x="4825" y="2084"/>
                </a:lnTo>
                <a:lnTo>
                  <a:pt x="4828" y="2078"/>
                </a:lnTo>
                <a:lnTo>
                  <a:pt x="4828" y="2076"/>
                </a:lnTo>
                <a:lnTo>
                  <a:pt x="4828" y="2074"/>
                </a:lnTo>
                <a:lnTo>
                  <a:pt x="4830" y="2067"/>
                </a:lnTo>
                <a:lnTo>
                  <a:pt x="4830" y="2063"/>
                </a:lnTo>
                <a:lnTo>
                  <a:pt x="4832" y="2061"/>
                </a:lnTo>
                <a:lnTo>
                  <a:pt x="4834" y="2057"/>
                </a:lnTo>
                <a:lnTo>
                  <a:pt x="4834" y="2055"/>
                </a:lnTo>
                <a:lnTo>
                  <a:pt x="4832" y="2053"/>
                </a:lnTo>
                <a:lnTo>
                  <a:pt x="4832" y="2048"/>
                </a:lnTo>
                <a:close/>
                <a:moveTo>
                  <a:pt x="4840" y="1795"/>
                </a:moveTo>
                <a:lnTo>
                  <a:pt x="4840" y="1795"/>
                </a:lnTo>
                <a:lnTo>
                  <a:pt x="4838" y="1795"/>
                </a:lnTo>
                <a:lnTo>
                  <a:pt x="4840" y="1795"/>
                </a:lnTo>
                <a:lnTo>
                  <a:pt x="4840" y="1795"/>
                </a:lnTo>
                <a:lnTo>
                  <a:pt x="4840" y="1797"/>
                </a:lnTo>
                <a:lnTo>
                  <a:pt x="4842" y="1795"/>
                </a:lnTo>
                <a:lnTo>
                  <a:pt x="4842" y="1795"/>
                </a:lnTo>
                <a:lnTo>
                  <a:pt x="4842" y="1795"/>
                </a:lnTo>
                <a:lnTo>
                  <a:pt x="4842" y="1795"/>
                </a:lnTo>
                <a:lnTo>
                  <a:pt x="4840" y="1795"/>
                </a:lnTo>
                <a:close/>
                <a:moveTo>
                  <a:pt x="4834" y="1690"/>
                </a:moveTo>
                <a:lnTo>
                  <a:pt x="4834" y="1690"/>
                </a:lnTo>
                <a:lnTo>
                  <a:pt x="4832" y="1690"/>
                </a:lnTo>
                <a:lnTo>
                  <a:pt x="4834" y="1690"/>
                </a:lnTo>
                <a:lnTo>
                  <a:pt x="4834" y="1690"/>
                </a:lnTo>
                <a:lnTo>
                  <a:pt x="4834" y="1690"/>
                </a:lnTo>
                <a:close/>
                <a:moveTo>
                  <a:pt x="5192" y="1747"/>
                </a:moveTo>
                <a:lnTo>
                  <a:pt x="5192" y="1747"/>
                </a:lnTo>
                <a:lnTo>
                  <a:pt x="5192" y="1747"/>
                </a:lnTo>
                <a:lnTo>
                  <a:pt x="5192" y="1747"/>
                </a:lnTo>
                <a:lnTo>
                  <a:pt x="5192" y="1747"/>
                </a:lnTo>
                <a:lnTo>
                  <a:pt x="5192" y="1747"/>
                </a:lnTo>
                <a:close/>
                <a:moveTo>
                  <a:pt x="4840" y="870"/>
                </a:moveTo>
                <a:lnTo>
                  <a:pt x="4842" y="868"/>
                </a:lnTo>
                <a:lnTo>
                  <a:pt x="4842" y="868"/>
                </a:lnTo>
                <a:lnTo>
                  <a:pt x="4842" y="868"/>
                </a:lnTo>
                <a:lnTo>
                  <a:pt x="4840" y="868"/>
                </a:lnTo>
                <a:lnTo>
                  <a:pt x="4840" y="868"/>
                </a:lnTo>
                <a:lnTo>
                  <a:pt x="4838" y="870"/>
                </a:lnTo>
                <a:lnTo>
                  <a:pt x="4838" y="870"/>
                </a:lnTo>
                <a:lnTo>
                  <a:pt x="4840" y="870"/>
                </a:lnTo>
                <a:lnTo>
                  <a:pt x="4840" y="870"/>
                </a:lnTo>
                <a:close/>
                <a:moveTo>
                  <a:pt x="4832" y="1797"/>
                </a:moveTo>
                <a:lnTo>
                  <a:pt x="4830" y="1795"/>
                </a:lnTo>
                <a:lnTo>
                  <a:pt x="4828" y="1795"/>
                </a:lnTo>
                <a:lnTo>
                  <a:pt x="4828" y="1795"/>
                </a:lnTo>
                <a:lnTo>
                  <a:pt x="4828" y="1795"/>
                </a:lnTo>
                <a:lnTo>
                  <a:pt x="4830" y="1797"/>
                </a:lnTo>
                <a:lnTo>
                  <a:pt x="4828" y="1797"/>
                </a:lnTo>
                <a:lnTo>
                  <a:pt x="4830" y="1797"/>
                </a:lnTo>
                <a:lnTo>
                  <a:pt x="4830" y="1797"/>
                </a:lnTo>
                <a:lnTo>
                  <a:pt x="4832" y="1799"/>
                </a:lnTo>
                <a:lnTo>
                  <a:pt x="4832" y="1799"/>
                </a:lnTo>
                <a:lnTo>
                  <a:pt x="4834" y="1799"/>
                </a:lnTo>
                <a:lnTo>
                  <a:pt x="4836" y="1799"/>
                </a:lnTo>
                <a:lnTo>
                  <a:pt x="4834" y="1797"/>
                </a:lnTo>
                <a:lnTo>
                  <a:pt x="4832" y="1797"/>
                </a:lnTo>
                <a:close/>
                <a:moveTo>
                  <a:pt x="4371" y="1638"/>
                </a:moveTo>
                <a:lnTo>
                  <a:pt x="4371" y="1638"/>
                </a:lnTo>
                <a:lnTo>
                  <a:pt x="4371" y="1640"/>
                </a:lnTo>
                <a:lnTo>
                  <a:pt x="4371" y="1640"/>
                </a:lnTo>
                <a:lnTo>
                  <a:pt x="4371" y="1638"/>
                </a:lnTo>
                <a:lnTo>
                  <a:pt x="4371" y="1638"/>
                </a:lnTo>
                <a:lnTo>
                  <a:pt x="4373" y="1638"/>
                </a:lnTo>
                <a:lnTo>
                  <a:pt x="4373" y="1638"/>
                </a:lnTo>
                <a:lnTo>
                  <a:pt x="4373" y="1638"/>
                </a:lnTo>
                <a:lnTo>
                  <a:pt x="4373" y="1638"/>
                </a:lnTo>
                <a:lnTo>
                  <a:pt x="4373" y="1638"/>
                </a:lnTo>
                <a:lnTo>
                  <a:pt x="4371" y="1638"/>
                </a:lnTo>
                <a:close/>
                <a:moveTo>
                  <a:pt x="4580" y="1830"/>
                </a:moveTo>
                <a:lnTo>
                  <a:pt x="4580" y="1830"/>
                </a:lnTo>
                <a:lnTo>
                  <a:pt x="4580" y="1830"/>
                </a:lnTo>
                <a:lnTo>
                  <a:pt x="4580" y="1830"/>
                </a:lnTo>
                <a:lnTo>
                  <a:pt x="4580" y="1830"/>
                </a:lnTo>
                <a:lnTo>
                  <a:pt x="4582" y="1830"/>
                </a:lnTo>
                <a:lnTo>
                  <a:pt x="4582" y="1830"/>
                </a:lnTo>
                <a:lnTo>
                  <a:pt x="4582" y="1828"/>
                </a:lnTo>
                <a:lnTo>
                  <a:pt x="4580" y="1828"/>
                </a:lnTo>
                <a:lnTo>
                  <a:pt x="4580" y="1830"/>
                </a:lnTo>
                <a:close/>
                <a:moveTo>
                  <a:pt x="4830" y="2036"/>
                </a:moveTo>
                <a:lnTo>
                  <a:pt x="4830" y="2038"/>
                </a:lnTo>
                <a:lnTo>
                  <a:pt x="4830" y="2040"/>
                </a:lnTo>
                <a:lnTo>
                  <a:pt x="4832" y="2040"/>
                </a:lnTo>
                <a:lnTo>
                  <a:pt x="4832" y="2036"/>
                </a:lnTo>
                <a:lnTo>
                  <a:pt x="4832" y="2034"/>
                </a:lnTo>
                <a:lnTo>
                  <a:pt x="4830" y="2034"/>
                </a:lnTo>
                <a:lnTo>
                  <a:pt x="4830" y="2036"/>
                </a:lnTo>
                <a:close/>
                <a:moveTo>
                  <a:pt x="4830" y="2030"/>
                </a:moveTo>
                <a:lnTo>
                  <a:pt x="4830" y="2030"/>
                </a:lnTo>
                <a:lnTo>
                  <a:pt x="4830" y="2030"/>
                </a:lnTo>
                <a:lnTo>
                  <a:pt x="4830" y="2032"/>
                </a:lnTo>
                <a:lnTo>
                  <a:pt x="4830" y="2034"/>
                </a:lnTo>
                <a:lnTo>
                  <a:pt x="4830" y="2034"/>
                </a:lnTo>
                <a:lnTo>
                  <a:pt x="4830" y="2032"/>
                </a:lnTo>
                <a:lnTo>
                  <a:pt x="4832" y="2030"/>
                </a:lnTo>
                <a:lnTo>
                  <a:pt x="4830" y="2030"/>
                </a:lnTo>
                <a:close/>
                <a:moveTo>
                  <a:pt x="4310" y="1583"/>
                </a:moveTo>
                <a:lnTo>
                  <a:pt x="4310" y="1583"/>
                </a:lnTo>
                <a:lnTo>
                  <a:pt x="4312" y="1585"/>
                </a:lnTo>
                <a:lnTo>
                  <a:pt x="4312" y="1583"/>
                </a:lnTo>
                <a:lnTo>
                  <a:pt x="4312" y="1583"/>
                </a:lnTo>
                <a:lnTo>
                  <a:pt x="4312" y="1581"/>
                </a:lnTo>
                <a:lnTo>
                  <a:pt x="4310" y="1581"/>
                </a:lnTo>
                <a:lnTo>
                  <a:pt x="4310" y="1583"/>
                </a:lnTo>
                <a:close/>
                <a:moveTo>
                  <a:pt x="4300" y="1753"/>
                </a:moveTo>
                <a:lnTo>
                  <a:pt x="4300" y="1751"/>
                </a:lnTo>
                <a:lnTo>
                  <a:pt x="4297" y="1751"/>
                </a:lnTo>
                <a:lnTo>
                  <a:pt x="4297" y="1751"/>
                </a:lnTo>
                <a:lnTo>
                  <a:pt x="4293" y="1749"/>
                </a:lnTo>
                <a:lnTo>
                  <a:pt x="4293" y="1749"/>
                </a:lnTo>
                <a:lnTo>
                  <a:pt x="4291" y="1751"/>
                </a:lnTo>
                <a:lnTo>
                  <a:pt x="4289" y="1753"/>
                </a:lnTo>
                <a:lnTo>
                  <a:pt x="4289" y="1755"/>
                </a:lnTo>
                <a:lnTo>
                  <a:pt x="4289" y="1757"/>
                </a:lnTo>
                <a:lnTo>
                  <a:pt x="4289" y="1757"/>
                </a:lnTo>
                <a:lnTo>
                  <a:pt x="4287" y="1757"/>
                </a:lnTo>
                <a:lnTo>
                  <a:pt x="4287" y="1757"/>
                </a:lnTo>
                <a:lnTo>
                  <a:pt x="4287" y="1757"/>
                </a:lnTo>
                <a:lnTo>
                  <a:pt x="4287" y="1759"/>
                </a:lnTo>
                <a:lnTo>
                  <a:pt x="4289" y="1759"/>
                </a:lnTo>
                <a:lnTo>
                  <a:pt x="4291" y="1759"/>
                </a:lnTo>
                <a:lnTo>
                  <a:pt x="4293" y="1759"/>
                </a:lnTo>
                <a:lnTo>
                  <a:pt x="4293" y="1759"/>
                </a:lnTo>
                <a:lnTo>
                  <a:pt x="4297" y="1759"/>
                </a:lnTo>
                <a:lnTo>
                  <a:pt x="4295" y="1759"/>
                </a:lnTo>
                <a:lnTo>
                  <a:pt x="4295" y="1759"/>
                </a:lnTo>
                <a:lnTo>
                  <a:pt x="4297" y="1755"/>
                </a:lnTo>
                <a:lnTo>
                  <a:pt x="4300" y="1753"/>
                </a:lnTo>
                <a:close/>
                <a:moveTo>
                  <a:pt x="4281" y="1757"/>
                </a:moveTo>
                <a:lnTo>
                  <a:pt x="4281" y="1757"/>
                </a:lnTo>
                <a:lnTo>
                  <a:pt x="4283" y="1757"/>
                </a:lnTo>
                <a:lnTo>
                  <a:pt x="4283" y="1757"/>
                </a:lnTo>
                <a:lnTo>
                  <a:pt x="4283" y="1757"/>
                </a:lnTo>
                <a:lnTo>
                  <a:pt x="4283" y="1755"/>
                </a:lnTo>
                <a:lnTo>
                  <a:pt x="4281" y="1757"/>
                </a:lnTo>
                <a:lnTo>
                  <a:pt x="4281" y="1757"/>
                </a:lnTo>
                <a:close/>
                <a:moveTo>
                  <a:pt x="4295" y="1679"/>
                </a:moveTo>
                <a:lnTo>
                  <a:pt x="4293" y="1679"/>
                </a:lnTo>
                <a:lnTo>
                  <a:pt x="4293" y="1682"/>
                </a:lnTo>
                <a:lnTo>
                  <a:pt x="4293" y="1684"/>
                </a:lnTo>
                <a:lnTo>
                  <a:pt x="4295" y="1682"/>
                </a:lnTo>
                <a:lnTo>
                  <a:pt x="4295" y="1679"/>
                </a:lnTo>
                <a:close/>
                <a:moveTo>
                  <a:pt x="4285" y="1753"/>
                </a:moveTo>
                <a:lnTo>
                  <a:pt x="4283" y="1751"/>
                </a:lnTo>
                <a:lnTo>
                  <a:pt x="4281" y="1749"/>
                </a:lnTo>
                <a:lnTo>
                  <a:pt x="4281" y="1749"/>
                </a:lnTo>
                <a:lnTo>
                  <a:pt x="4279" y="1749"/>
                </a:lnTo>
                <a:lnTo>
                  <a:pt x="4277" y="1747"/>
                </a:lnTo>
                <a:lnTo>
                  <a:pt x="4277" y="1747"/>
                </a:lnTo>
                <a:lnTo>
                  <a:pt x="4274" y="1749"/>
                </a:lnTo>
                <a:lnTo>
                  <a:pt x="4272" y="1749"/>
                </a:lnTo>
                <a:lnTo>
                  <a:pt x="4272" y="1749"/>
                </a:lnTo>
                <a:lnTo>
                  <a:pt x="4268" y="1749"/>
                </a:lnTo>
                <a:lnTo>
                  <a:pt x="4266" y="1749"/>
                </a:lnTo>
                <a:lnTo>
                  <a:pt x="4266" y="1749"/>
                </a:lnTo>
                <a:lnTo>
                  <a:pt x="4266" y="1749"/>
                </a:lnTo>
                <a:lnTo>
                  <a:pt x="4266" y="1749"/>
                </a:lnTo>
                <a:lnTo>
                  <a:pt x="4266" y="1751"/>
                </a:lnTo>
                <a:lnTo>
                  <a:pt x="4268" y="1751"/>
                </a:lnTo>
                <a:lnTo>
                  <a:pt x="4268" y="1751"/>
                </a:lnTo>
                <a:lnTo>
                  <a:pt x="4270" y="1753"/>
                </a:lnTo>
                <a:lnTo>
                  <a:pt x="4272" y="1753"/>
                </a:lnTo>
                <a:lnTo>
                  <a:pt x="4272" y="1753"/>
                </a:lnTo>
                <a:lnTo>
                  <a:pt x="4274" y="1755"/>
                </a:lnTo>
                <a:lnTo>
                  <a:pt x="4274" y="1755"/>
                </a:lnTo>
                <a:lnTo>
                  <a:pt x="4277" y="1757"/>
                </a:lnTo>
                <a:lnTo>
                  <a:pt x="4277" y="1757"/>
                </a:lnTo>
                <a:lnTo>
                  <a:pt x="4274" y="1759"/>
                </a:lnTo>
                <a:lnTo>
                  <a:pt x="4277" y="1759"/>
                </a:lnTo>
                <a:lnTo>
                  <a:pt x="4277" y="1759"/>
                </a:lnTo>
                <a:lnTo>
                  <a:pt x="4277" y="1759"/>
                </a:lnTo>
                <a:lnTo>
                  <a:pt x="4277" y="1757"/>
                </a:lnTo>
                <a:lnTo>
                  <a:pt x="4277" y="1757"/>
                </a:lnTo>
                <a:lnTo>
                  <a:pt x="4279" y="1755"/>
                </a:lnTo>
                <a:lnTo>
                  <a:pt x="4279" y="1755"/>
                </a:lnTo>
                <a:lnTo>
                  <a:pt x="4283" y="1753"/>
                </a:lnTo>
                <a:lnTo>
                  <a:pt x="4283" y="1753"/>
                </a:lnTo>
                <a:lnTo>
                  <a:pt x="4285" y="1753"/>
                </a:lnTo>
                <a:close/>
                <a:moveTo>
                  <a:pt x="4291" y="1677"/>
                </a:moveTo>
                <a:lnTo>
                  <a:pt x="4289" y="1679"/>
                </a:lnTo>
                <a:lnTo>
                  <a:pt x="4289" y="1682"/>
                </a:lnTo>
                <a:lnTo>
                  <a:pt x="4289" y="1684"/>
                </a:lnTo>
                <a:lnTo>
                  <a:pt x="4289" y="1684"/>
                </a:lnTo>
                <a:lnTo>
                  <a:pt x="4289" y="1686"/>
                </a:lnTo>
                <a:lnTo>
                  <a:pt x="4289" y="1688"/>
                </a:lnTo>
                <a:lnTo>
                  <a:pt x="4289" y="1690"/>
                </a:lnTo>
                <a:lnTo>
                  <a:pt x="4293" y="1686"/>
                </a:lnTo>
                <a:lnTo>
                  <a:pt x="4293" y="1686"/>
                </a:lnTo>
                <a:lnTo>
                  <a:pt x="4293" y="1686"/>
                </a:lnTo>
                <a:lnTo>
                  <a:pt x="4293" y="1684"/>
                </a:lnTo>
                <a:lnTo>
                  <a:pt x="4293" y="1682"/>
                </a:lnTo>
                <a:lnTo>
                  <a:pt x="4293" y="1682"/>
                </a:lnTo>
                <a:lnTo>
                  <a:pt x="4293" y="1682"/>
                </a:lnTo>
                <a:lnTo>
                  <a:pt x="4291" y="1679"/>
                </a:lnTo>
                <a:lnTo>
                  <a:pt x="4291" y="1677"/>
                </a:lnTo>
                <a:lnTo>
                  <a:pt x="4291" y="1677"/>
                </a:lnTo>
                <a:close/>
                <a:moveTo>
                  <a:pt x="4304" y="1526"/>
                </a:moveTo>
                <a:lnTo>
                  <a:pt x="4304" y="1528"/>
                </a:lnTo>
                <a:lnTo>
                  <a:pt x="4304" y="1528"/>
                </a:lnTo>
                <a:lnTo>
                  <a:pt x="4304" y="1528"/>
                </a:lnTo>
                <a:lnTo>
                  <a:pt x="4306" y="1528"/>
                </a:lnTo>
                <a:lnTo>
                  <a:pt x="4306" y="1526"/>
                </a:lnTo>
                <a:lnTo>
                  <a:pt x="4306" y="1526"/>
                </a:lnTo>
                <a:lnTo>
                  <a:pt x="4306" y="1526"/>
                </a:lnTo>
                <a:lnTo>
                  <a:pt x="4306" y="1526"/>
                </a:lnTo>
                <a:lnTo>
                  <a:pt x="4304" y="1526"/>
                </a:lnTo>
                <a:close/>
                <a:moveTo>
                  <a:pt x="4314" y="1575"/>
                </a:moveTo>
                <a:lnTo>
                  <a:pt x="4316" y="1573"/>
                </a:lnTo>
                <a:lnTo>
                  <a:pt x="4316" y="1573"/>
                </a:lnTo>
                <a:lnTo>
                  <a:pt x="4316" y="1570"/>
                </a:lnTo>
                <a:lnTo>
                  <a:pt x="4314" y="1570"/>
                </a:lnTo>
                <a:lnTo>
                  <a:pt x="4312" y="1570"/>
                </a:lnTo>
                <a:lnTo>
                  <a:pt x="4312" y="1570"/>
                </a:lnTo>
                <a:lnTo>
                  <a:pt x="4312" y="1570"/>
                </a:lnTo>
                <a:lnTo>
                  <a:pt x="4312" y="1573"/>
                </a:lnTo>
                <a:lnTo>
                  <a:pt x="4314" y="1575"/>
                </a:lnTo>
                <a:close/>
                <a:moveTo>
                  <a:pt x="4306" y="1512"/>
                </a:moveTo>
                <a:lnTo>
                  <a:pt x="4306" y="1512"/>
                </a:lnTo>
                <a:lnTo>
                  <a:pt x="4306" y="1514"/>
                </a:lnTo>
                <a:lnTo>
                  <a:pt x="4308" y="1514"/>
                </a:lnTo>
                <a:lnTo>
                  <a:pt x="4308" y="1512"/>
                </a:lnTo>
                <a:lnTo>
                  <a:pt x="4308" y="1512"/>
                </a:lnTo>
                <a:lnTo>
                  <a:pt x="4306" y="1512"/>
                </a:lnTo>
                <a:close/>
                <a:moveTo>
                  <a:pt x="4302" y="1516"/>
                </a:moveTo>
                <a:lnTo>
                  <a:pt x="4302" y="1516"/>
                </a:lnTo>
                <a:lnTo>
                  <a:pt x="4302" y="1518"/>
                </a:lnTo>
                <a:lnTo>
                  <a:pt x="4304" y="1518"/>
                </a:lnTo>
                <a:lnTo>
                  <a:pt x="4304" y="1518"/>
                </a:lnTo>
                <a:lnTo>
                  <a:pt x="4304" y="1516"/>
                </a:lnTo>
                <a:lnTo>
                  <a:pt x="4302" y="1516"/>
                </a:lnTo>
                <a:close/>
                <a:moveTo>
                  <a:pt x="4184" y="1587"/>
                </a:moveTo>
                <a:lnTo>
                  <a:pt x="4184" y="1589"/>
                </a:lnTo>
                <a:lnTo>
                  <a:pt x="4184" y="1589"/>
                </a:lnTo>
                <a:lnTo>
                  <a:pt x="4184" y="1589"/>
                </a:lnTo>
                <a:lnTo>
                  <a:pt x="4184" y="1587"/>
                </a:lnTo>
                <a:lnTo>
                  <a:pt x="4184" y="1587"/>
                </a:lnTo>
                <a:close/>
                <a:moveTo>
                  <a:pt x="4605" y="2166"/>
                </a:moveTo>
                <a:lnTo>
                  <a:pt x="4605" y="2168"/>
                </a:lnTo>
                <a:lnTo>
                  <a:pt x="4601" y="2166"/>
                </a:lnTo>
                <a:lnTo>
                  <a:pt x="4601" y="2166"/>
                </a:lnTo>
                <a:lnTo>
                  <a:pt x="4601" y="2166"/>
                </a:lnTo>
                <a:lnTo>
                  <a:pt x="4601" y="2166"/>
                </a:lnTo>
                <a:lnTo>
                  <a:pt x="4599" y="2164"/>
                </a:lnTo>
                <a:lnTo>
                  <a:pt x="4597" y="2164"/>
                </a:lnTo>
                <a:lnTo>
                  <a:pt x="4593" y="2166"/>
                </a:lnTo>
                <a:lnTo>
                  <a:pt x="4587" y="2168"/>
                </a:lnTo>
                <a:lnTo>
                  <a:pt x="4587" y="2168"/>
                </a:lnTo>
                <a:lnTo>
                  <a:pt x="4587" y="2170"/>
                </a:lnTo>
                <a:lnTo>
                  <a:pt x="4587" y="2170"/>
                </a:lnTo>
                <a:lnTo>
                  <a:pt x="4589" y="2172"/>
                </a:lnTo>
                <a:lnTo>
                  <a:pt x="4591" y="2172"/>
                </a:lnTo>
                <a:lnTo>
                  <a:pt x="4593" y="2172"/>
                </a:lnTo>
                <a:lnTo>
                  <a:pt x="4595" y="2172"/>
                </a:lnTo>
                <a:lnTo>
                  <a:pt x="4595" y="2170"/>
                </a:lnTo>
                <a:lnTo>
                  <a:pt x="4597" y="2172"/>
                </a:lnTo>
                <a:lnTo>
                  <a:pt x="4599" y="2172"/>
                </a:lnTo>
                <a:lnTo>
                  <a:pt x="4601" y="2172"/>
                </a:lnTo>
                <a:lnTo>
                  <a:pt x="4601" y="2170"/>
                </a:lnTo>
                <a:lnTo>
                  <a:pt x="4601" y="2170"/>
                </a:lnTo>
                <a:lnTo>
                  <a:pt x="4605" y="2170"/>
                </a:lnTo>
                <a:lnTo>
                  <a:pt x="4608" y="2170"/>
                </a:lnTo>
                <a:lnTo>
                  <a:pt x="4608" y="2170"/>
                </a:lnTo>
                <a:lnTo>
                  <a:pt x="4610" y="2168"/>
                </a:lnTo>
                <a:lnTo>
                  <a:pt x="4608" y="2168"/>
                </a:lnTo>
                <a:lnTo>
                  <a:pt x="4605" y="2166"/>
                </a:lnTo>
                <a:close/>
                <a:moveTo>
                  <a:pt x="4184" y="1654"/>
                </a:moveTo>
                <a:lnTo>
                  <a:pt x="4184" y="1654"/>
                </a:lnTo>
                <a:lnTo>
                  <a:pt x="4186" y="1654"/>
                </a:lnTo>
                <a:lnTo>
                  <a:pt x="4186" y="1654"/>
                </a:lnTo>
                <a:lnTo>
                  <a:pt x="4184" y="1654"/>
                </a:lnTo>
                <a:lnTo>
                  <a:pt x="4184" y="1654"/>
                </a:lnTo>
                <a:close/>
                <a:moveTo>
                  <a:pt x="4279" y="1935"/>
                </a:moveTo>
                <a:lnTo>
                  <a:pt x="4279" y="1935"/>
                </a:lnTo>
                <a:lnTo>
                  <a:pt x="4279" y="1935"/>
                </a:lnTo>
                <a:lnTo>
                  <a:pt x="4281" y="1933"/>
                </a:lnTo>
                <a:lnTo>
                  <a:pt x="4281" y="1933"/>
                </a:lnTo>
                <a:lnTo>
                  <a:pt x="4281" y="1931"/>
                </a:lnTo>
                <a:lnTo>
                  <a:pt x="4279" y="1933"/>
                </a:lnTo>
                <a:lnTo>
                  <a:pt x="4279" y="1935"/>
                </a:lnTo>
                <a:close/>
                <a:moveTo>
                  <a:pt x="4195" y="1646"/>
                </a:moveTo>
                <a:lnTo>
                  <a:pt x="4193" y="1646"/>
                </a:lnTo>
                <a:lnTo>
                  <a:pt x="4193" y="1646"/>
                </a:lnTo>
                <a:lnTo>
                  <a:pt x="4193" y="1648"/>
                </a:lnTo>
                <a:lnTo>
                  <a:pt x="4193" y="1650"/>
                </a:lnTo>
                <a:lnTo>
                  <a:pt x="4195" y="1650"/>
                </a:lnTo>
                <a:lnTo>
                  <a:pt x="4197" y="1648"/>
                </a:lnTo>
                <a:lnTo>
                  <a:pt x="4197" y="1648"/>
                </a:lnTo>
                <a:lnTo>
                  <a:pt x="4197" y="1648"/>
                </a:lnTo>
                <a:lnTo>
                  <a:pt x="4197" y="1646"/>
                </a:lnTo>
                <a:lnTo>
                  <a:pt x="4197" y="1646"/>
                </a:lnTo>
                <a:lnTo>
                  <a:pt x="4195" y="1646"/>
                </a:lnTo>
                <a:close/>
                <a:moveTo>
                  <a:pt x="4247" y="2013"/>
                </a:moveTo>
                <a:lnTo>
                  <a:pt x="4247" y="2011"/>
                </a:lnTo>
                <a:lnTo>
                  <a:pt x="4247" y="2011"/>
                </a:lnTo>
                <a:lnTo>
                  <a:pt x="4245" y="2006"/>
                </a:lnTo>
                <a:lnTo>
                  <a:pt x="4243" y="2006"/>
                </a:lnTo>
                <a:lnTo>
                  <a:pt x="4243" y="2006"/>
                </a:lnTo>
                <a:lnTo>
                  <a:pt x="4245" y="2009"/>
                </a:lnTo>
                <a:lnTo>
                  <a:pt x="4247" y="2015"/>
                </a:lnTo>
                <a:lnTo>
                  <a:pt x="4247" y="2013"/>
                </a:lnTo>
                <a:lnTo>
                  <a:pt x="4247" y="2013"/>
                </a:lnTo>
                <a:lnTo>
                  <a:pt x="4247" y="2013"/>
                </a:lnTo>
                <a:close/>
                <a:moveTo>
                  <a:pt x="4239" y="1713"/>
                </a:moveTo>
                <a:lnTo>
                  <a:pt x="4239" y="1715"/>
                </a:lnTo>
                <a:lnTo>
                  <a:pt x="4239" y="1715"/>
                </a:lnTo>
                <a:lnTo>
                  <a:pt x="4241" y="1715"/>
                </a:lnTo>
                <a:lnTo>
                  <a:pt x="4241" y="1715"/>
                </a:lnTo>
                <a:lnTo>
                  <a:pt x="4241" y="1713"/>
                </a:lnTo>
                <a:lnTo>
                  <a:pt x="4241" y="1713"/>
                </a:lnTo>
                <a:lnTo>
                  <a:pt x="4239" y="1713"/>
                </a:lnTo>
                <a:close/>
                <a:moveTo>
                  <a:pt x="4264" y="1732"/>
                </a:moveTo>
                <a:lnTo>
                  <a:pt x="4264" y="1734"/>
                </a:lnTo>
                <a:lnTo>
                  <a:pt x="4264" y="1734"/>
                </a:lnTo>
                <a:lnTo>
                  <a:pt x="4264" y="1734"/>
                </a:lnTo>
                <a:lnTo>
                  <a:pt x="4266" y="1734"/>
                </a:lnTo>
                <a:lnTo>
                  <a:pt x="4266" y="1734"/>
                </a:lnTo>
                <a:lnTo>
                  <a:pt x="4264" y="1734"/>
                </a:lnTo>
                <a:lnTo>
                  <a:pt x="4264" y="1732"/>
                </a:lnTo>
                <a:close/>
                <a:moveTo>
                  <a:pt x="4281" y="1732"/>
                </a:moveTo>
                <a:lnTo>
                  <a:pt x="4281" y="1732"/>
                </a:lnTo>
                <a:lnTo>
                  <a:pt x="4281" y="1730"/>
                </a:lnTo>
                <a:lnTo>
                  <a:pt x="4281" y="1730"/>
                </a:lnTo>
                <a:lnTo>
                  <a:pt x="4281" y="1730"/>
                </a:lnTo>
                <a:lnTo>
                  <a:pt x="4279" y="1730"/>
                </a:lnTo>
                <a:lnTo>
                  <a:pt x="4277" y="1730"/>
                </a:lnTo>
                <a:lnTo>
                  <a:pt x="4277" y="1730"/>
                </a:lnTo>
                <a:lnTo>
                  <a:pt x="4277" y="1732"/>
                </a:lnTo>
                <a:lnTo>
                  <a:pt x="4279" y="1732"/>
                </a:lnTo>
                <a:lnTo>
                  <a:pt x="4279" y="1732"/>
                </a:lnTo>
                <a:lnTo>
                  <a:pt x="4281" y="1732"/>
                </a:lnTo>
                <a:close/>
                <a:moveTo>
                  <a:pt x="4245" y="1734"/>
                </a:moveTo>
                <a:lnTo>
                  <a:pt x="4247" y="1736"/>
                </a:lnTo>
                <a:lnTo>
                  <a:pt x="4247" y="1734"/>
                </a:lnTo>
                <a:lnTo>
                  <a:pt x="4247" y="1734"/>
                </a:lnTo>
                <a:lnTo>
                  <a:pt x="4247" y="1734"/>
                </a:lnTo>
                <a:lnTo>
                  <a:pt x="4251" y="1734"/>
                </a:lnTo>
                <a:lnTo>
                  <a:pt x="4253" y="1734"/>
                </a:lnTo>
                <a:lnTo>
                  <a:pt x="4253" y="1734"/>
                </a:lnTo>
                <a:lnTo>
                  <a:pt x="4258" y="1734"/>
                </a:lnTo>
                <a:lnTo>
                  <a:pt x="4258" y="1734"/>
                </a:lnTo>
                <a:lnTo>
                  <a:pt x="4258" y="1732"/>
                </a:lnTo>
                <a:lnTo>
                  <a:pt x="4260" y="1732"/>
                </a:lnTo>
                <a:lnTo>
                  <a:pt x="4260" y="1732"/>
                </a:lnTo>
                <a:lnTo>
                  <a:pt x="4260" y="1730"/>
                </a:lnTo>
                <a:lnTo>
                  <a:pt x="4245" y="1730"/>
                </a:lnTo>
                <a:lnTo>
                  <a:pt x="4243" y="1730"/>
                </a:lnTo>
                <a:lnTo>
                  <a:pt x="4241" y="1732"/>
                </a:lnTo>
                <a:lnTo>
                  <a:pt x="4241" y="1732"/>
                </a:lnTo>
                <a:lnTo>
                  <a:pt x="4241" y="1734"/>
                </a:lnTo>
                <a:lnTo>
                  <a:pt x="4245" y="1734"/>
                </a:lnTo>
                <a:close/>
                <a:moveTo>
                  <a:pt x="2766" y="702"/>
                </a:moveTo>
                <a:lnTo>
                  <a:pt x="2766" y="705"/>
                </a:lnTo>
                <a:lnTo>
                  <a:pt x="2768" y="705"/>
                </a:lnTo>
                <a:lnTo>
                  <a:pt x="2768" y="705"/>
                </a:lnTo>
                <a:lnTo>
                  <a:pt x="2768" y="705"/>
                </a:lnTo>
                <a:lnTo>
                  <a:pt x="2770" y="702"/>
                </a:lnTo>
                <a:lnTo>
                  <a:pt x="2768" y="702"/>
                </a:lnTo>
                <a:lnTo>
                  <a:pt x="2766" y="702"/>
                </a:lnTo>
                <a:close/>
                <a:moveTo>
                  <a:pt x="3107" y="1099"/>
                </a:moveTo>
                <a:lnTo>
                  <a:pt x="3107" y="1097"/>
                </a:lnTo>
                <a:lnTo>
                  <a:pt x="3105" y="1097"/>
                </a:lnTo>
                <a:lnTo>
                  <a:pt x="3105" y="1099"/>
                </a:lnTo>
                <a:lnTo>
                  <a:pt x="3103" y="1099"/>
                </a:lnTo>
                <a:lnTo>
                  <a:pt x="3101" y="1099"/>
                </a:lnTo>
                <a:lnTo>
                  <a:pt x="3095" y="1101"/>
                </a:lnTo>
                <a:lnTo>
                  <a:pt x="3093" y="1103"/>
                </a:lnTo>
                <a:lnTo>
                  <a:pt x="3091" y="1103"/>
                </a:lnTo>
                <a:lnTo>
                  <a:pt x="3088" y="1101"/>
                </a:lnTo>
                <a:lnTo>
                  <a:pt x="3084" y="1101"/>
                </a:lnTo>
                <a:lnTo>
                  <a:pt x="3084" y="1103"/>
                </a:lnTo>
                <a:lnTo>
                  <a:pt x="3084" y="1105"/>
                </a:lnTo>
                <a:lnTo>
                  <a:pt x="3082" y="1105"/>
                </a:lnTo>
                <a:lnTo>
                  <a:pt x="3082" y="1105"/>
                </a:lnTo>
                <a:lnTo>
                  <a:pt x="3080" y="1105"/>
                </a:lnTo>
                <a:lnTo>
                  <a:pt x="3080" y="1105"/>
                </a:lnTo>
                <a:lnTo>
                  <a:pt x="3078" y="1105"/>
                </a:lnTo>
                <a:lnTo>
                  <a:pt x="3078" y="1107"/>
                </a:lnTo>
                <a:lnTo>
                  <a:pt x="3076" y="1107"/>
                </a:lnTo>
                <a:lnTo>
                  <a:pt x="3076" y="1109"/>
                </a:lnTo>
                <a:lnTo>
                  <a:pt x="3078" y="1111"/>
                </a:lnTo>
                <a:lnTo>
                  <a:pt x="3078" y="1111"/>
                </a:lnTo>
                <a:lnTo>
                  <a:pt x="3078" y="1111"/>
                </a:lnTo>
                <a:lnTo>
                  <a:pt x="3082" y="1113"/>
                </a:lnTo>
                <a:lnTo>
                  <a:pt x="3082" y="1113"/>
                </a:lnTo>
                <a:lnTo>
                  <a:pt x="3084" y="1113"/>
                </a:lnTo>
                <a:lnTo>
                  <a:pt x="3084" y="1113"/>
                </a:lnTo>
                <a:lnTo>
                  <a:pt x="3084" y="1113"/>
                </a:lnTo>
                <a:lnTo>
                  <a:pt x="3086" y="1115"/>
                </a:lnTo>
                <a:lnTo>
                  <a:pt x="3086" y="1113"/>
                </a:lnTo>
                <a:lnTo>
                  <a:pt x="3086" y="1113"/>
                </a:lnTo>
                <a:lnTo>
                  <a:pt x="3086" y="1113"/>
                </a:lnTo>
                <a:lnTo>
                  <a:pt x="3088" y="1113"/>
                </a:lnTo>
                <a:lnTo>
                  <a:pt x="3088" y="1113"/>
                </a:lnTo>
                <a:lnTo>
                  <a:pt x="3091" y="1111"/>
                </a:lnTo>
                <a:lnTo>
                  <a:pt x="3093" y="1111"/>
                </a:lnTo>
                <a:lnTo>
                  <a:pt x="3093" y="1111"/>
                </a:lnTo>
                <a:lnTo>
                  <a:pt x="3097" y="1107"/>
                </a:lnTo>
                <a:lnTo>
                  <a:pt x="3097" y="1107"/>
                </a:lnTo>
                <a:lnTo>
                  <a:pt x="3097" y="1107"/>
                </a:lnTo>
                <a:lnTo>
                  <a:pt x="3099" y="1107"/>
                </a:lnTo>
                <a:lnTo>
                  <a:pt x="3101" y="1107"/>
                </a:lnTo>
                <a:lnTo>
                  <a:pt x="3101" y="1107"/>
                </a:lnTo>
                <a:lnTo>
                  <a:pt x="3101" y="1107"/>
                </a:lnTo>
                <a:lnTo>
                  <a:pt x="3099" y="1105"/>
                </a:lnTo>
                <a:lnTo>
                  <a:pt x="3099" y="1105"/>
                </a:lnTo>
                <a:lnTo>
                  <a:pt x="3099" y="1103"/>
                </a:lnTo>
                <a:lnTo>
                  <a:pt x="3107" y="1099"/>
                </a:lnTo>
                <a:close/>
                <a:moveTo>
                  <a:pt x="3068" y="916"/>
                </a:moveTo>
                <a:lnTo>
                  <a:pt x="3072" y="916"/>
                </a:lnTo>
                <a:lnTo>
                  <a:pt x="3074" y="916"/>
                </a:lnTo>
                <a:lnTo>
                  <a:pt x="3072" y="916"/>
                </a:lnTo>
                <a:lnTo>
                  <a:pt x="3065" y="914"/>
                </a:lnTo>
                <a:lnTo>
                  <a:pt x="3065" y="914"/>
                </a:lnTo>
                <a:lnTo>
                  <a:pt x="3063" y="914"/>
                </a:lnTo>
                <a:lnTo>
                  <a:pt x="3065" y="914"/>
                </a:lnTo>
                <a:lnTo>
                  <a:pt x="3065" y="916"/>
                </a:lnTo>
                <a:lnTo>
                  <a:pt x="3068" y="916"/>
                </a:lnTo>
                <a:close/>
                <a:moveTo>
                  <a:pt x="3000" y="1101"/>
                </a:moveTo>
                <a:lnTo>
                  <a:pt x="3000" y="1101"/>
                </a:lnTo>
                <a:lnTo>
                  <a:pt x="3003" y="1099"/>
                </a:lnTo>
                <a:lnTo>
                  <a:pt x="3003" y="1099"/>
                </a:lnTo>
                <a:lnTo>
                  <a:pt x="3000" y="1097"/>
                </a:lnTo>
                <a:lnTo>
                  <a:pt x="3003" y="1097"/>
                </a:lnTo>
                <a:lnTo>
                  <a:pt x="3003" y="1095"/>
                </a:lnTo>
                <a:lnTo>
                  <a:pt x="3000" y="1095"/>
                </a:lnTo>
                <a:lnTo>
                  <a:pt x="3000" y="1097"/>
                </a:lnTo>
                <a:lnTo>
                  <a:pt x="3000" y="1099"/>
                </a:lnTo>
                <a:lnTo>
                  <a:pt x="3000" y="1099"/>
                </a:lnTo>
                <a:lnTo>
                  <a:pt x="3000" y="1101"/>
                </a:lnTo>
                <a:lnTo>
                  <a:pt x="3000" y="1101"/>
                </a:lnTo>
                <a:close/>
                <a:moveTo>
                  <a:pt x="3011" y="1082"/>
                </a:moveTo>
                <a:lnTo>
                  <a:pt x="3011" y="1082"/>
                </a:lnTo>
                <a:lnTo>
                  <a:pt x="3011" y="1082"/>
                </a:lnTo>
                <a:lnTo>
                  <a:pt x="3011" y="1080"/>
                </a:lnTo>
                <a:lnTo>
                  <a:pt x="3011" y="1080"/>
                </a:lnTo>
                <a:lnTo>
                  <a:pt x="3011" y="1082"/>
                </a:lnTo>
                <a:lnTo>
                  <a:pt x="3011" y="1082"/>
                </a:lnTo>
                <a:lnTo>
                  <a:pt x="3011" y="1082"/>
                </a:lnTo>
                <a:lnTo>
                  <a:pt x="3011" y="1082"/>
                </a:lnTo>
                <a:close/>
                <a:moveTo>
                  <a:pt x="2860" y="977"/>
                </a:moveTo>
                <a:lnTo>
                  <a:pt x="2858" y="977"/>
                </a:lnTo>
                <a:lnTo>
                  <a:pt x="2864" y="979"/>
                </a:lnTo>
                <a:lnTo>
                  <a:pt x="2862" y="977"/>
                </a:lnTo>
                <a:lnTo>
                  <a:pt x="2860" y="977"/>
                </a:lnTo>
                <a:lnTo>
                  <a:pt x="2860" y="977"/>
                </a:lnTo>
                <a:close/>
                <a:moveTo>
                  <a:pt x="2998" y="1061"/>
                </a:moveTo>
                <a:lnTo>
                  <a:pt x="2998" y="1061"/>
                </a:lnTo>
                <a:lnTo>
                  <a:pt x="2996" y="1061"/>
                </a:lnTo>
                <a:lnTo>
                  <a:pt x="2994" y="1061"/>
                </a:lnTo>
                <a:lnTo>
                  <a:pt x="2994" y="1061"/>
                </a:lnTo>
                <a:lnTo>
                  <a:pt x="2992" y="1063"/>
                </a:lnTo>
                <a:lnTo>
                  <a:pt x="2994" y="1063"/>
                </a:lnTo>
                <a:lnTo>
                  <a:pt x="2994" y="1063"/>
                </a:lnTo>
                <a:lnTo>
                  <a:pt x="2996" y="1063"/>
                </a:lnTo>
                <a:lnTo>
                  <a:pt x="2996" y="1063"/>
                </a:lnTo>
                <a:lnTo>
                  <a:pt x="2998" y="1063"/>
                </a:lnTo>
                <a:lnTo>
                  <a:pt x="3000" y="1063"/>
                </a:lnTo>
                <a:lnTo>
                  <a:pt x="3000" y="1061"/>
                </a:lnTo>
                <a:lnTo>
                  <a:pt x="2998" y="1061"/>
                </a:lnTo>
                <a:close/>
                <a:moveTo>
                  <a:pt x="2998" y="1076"/>
                </a:moveTo>
                <a:lnTo>
                  <a:pt x="2998" y="1076"/>
                </a:lnTo>
                <a:lnTo>
                  <a:pt x="3000" y="1076"/>
                </a:lnTo>
                <a:lnTo>
                  <a:pt x="2998" y="1074"/>
                </a:lnTo>
                <a:lnTo>
                  <a:pt x="2998" y="1074"/>
                </a:lnTo>
                <a:lnTo>
                  <a:pt x="2996" y="1074"/>
                </a:lnTo>
                <a:lnTo>
                  <a:pt x="2998" y="1074"/>
                </a:lnTo>
                <a:lnTo>
                  <a:pt x="2998" y="1076"/>
                </a:lnTo>
                <a:lnTo>
                  <a:pt x="2998" y="1076"/>
                </a:lnTo>
                <a:close/>
                <a:moveTo>
                  <a:pt x="3003" y="1076"/>
                </a:moveTo>
                <a:lnTo>
                  <a:pt x="3003" y="1076"/>
                </a:lnTo>
                <a:lnTo>
                  <a:pt x="3000" y="1078"/>
                </a:lnTo>
                <a:lnTo>
                  <a:pt x="2998" y="1078"/>
                </a:lnTo>
                <a:lnTo>
                  <a:pt x="2998" y="1080"/>
                </a:lnTo>
                <a:lnTo>
                  <a:pt x="2998" y="1080"/>
                </a:lnTo>
                <a:lnTo>
                  <a:pt x="2998" y="1078"/>
                </a:lnTo>
                <a:lnTo>
                  <a:pt x="3000" y="1078"/>
                </a:lnTo>
                <a:lnTo>
                  <a:pt x="3003" y="1078"/>
                </a:lnTo>
                <a:lnTo>
                  <a:pt x="3005" y="1078"/>
                </a:lnTo>
                <a:lnTo>
                  <a:pt x="3003" y="1076"/>
                </a:lnTo>
                <a:close/>
                <a:moveTo>
                  <a:pt x="2852" y="969"/>
                </a:moveTo>
                <a:lnTo>
                  <a:pt x="2852" y="969"/>
                </a:lnTo>
                <a:lnTo>
                  <a:pt x="2852" y="967"/>
                </a:lnTo>
                <a:lnTo>
                  <a:pt x="2852" y="967"/>
                </a:lnTo>
                <a:lnTo>
                  <a:pt x="2848" y="967"/>
                </a:lnTo>
                <a:lnTo>
                  <a:pt x="2845" y="967"/>
                </a:lnTo>
                <a:lnTo>
                  <a:pt x="2845" y="967"/>
                </a:lnTo>
                <a:lnTo>
                  <a:pt x="2845" y="967"/>
                </a:lnTo>
                <a:lnTo>
                  <a:pt x="2848" y="969"/>
                </a:lnTo>
                <a:lnTo>
                  <a:pt x="2850" y="969"/>
                </a:lnTo>
                <a:lnTo>
                  <a:pt x="2852" y="969"/>
                </a:lnTo>
                <a:close/>
                <a:moveTo>
                  <a:pt x="3009" y="1092"/>
                </a:moveTo>
                <a:lnTo>
                  <a:pt x="3011" y="1092"/>
                </a:lnTo>
                <a:lnTo>
                  <a:pt x="3011" y="1092"/>
                </a:lnTo>
                <a:lnTo>
                  <a:pt x="3013" y="1090"/>
                </a:lnTo>
                <a:lnTo>
                  <a:pt x="3015" y="1090"/>
                </a:lnTo>
                <a:lnTo>
                  <a:pt x="3015" y="1088"/>
                </a:lnTo>
                <a:lnTo>
                  <a:pt x="3015" y="1088"/>
                </a:lnTo>
                <a:lnTo>
                  <a:pt x="3017" y="1084"/>
                </a:lnTo>
                <a:lnTo>
                  <a:pt x="3017" y="1084"/>
                </a:lnTo>
                <a:lnTo>
                  <a:pt x="3015" y="1084"/>
                </a:lnTo>
                <a:lnTo>
                  <a:pt x="3013" y="1086"/>
                </a:lnTo>
                <a:lnTo>
                  <a:pt x="3011" y="1086"/>
                </a:lnTo>
                <a:lnTo>
                  <a:pt x="3011" y="1088"/>
                </a:lnTo>
                <a:lnTo>
                  <a:pt x="3009" y="1088"/>
                </a:lnTo>
                <a:lnTo>
                  <a:pt x="3009" y="1088"/>
                </a:lnTo>
                <a:lnTo>
                  <a:pt x="3009" y="1090"/>
                </a:lnTo>
                <a:lnTo>
                  <a:pt x="3009" y="1092"/>
                </a:lnTo>
                <a:lnTo>
                  <a:pt x="3009" y="1092"/>
                </a:lnTo>
                <a:close/>
                <a:moveTo>
                  <a:pt x="2845" y="969"/>
                </a:moveTo>
                <a:lnTo>
                  <a:pt x="2848" y="971"/>
                </a:lnTo>
                <a:lnTo>
                  <a:pt x="2850" y="971"/>
                </a:lnTo>
                <a:lnTo>
                  <a:pt x="2856" y="971"/>
                </a:lnTo>
                <a:lnTo>
                  <a:pt x="2856" y="971"/>
                </a:lnTo>
                <a:lnTo>
                  <a:pt x="2856" y="971"/>
                </a:lnTo>
                <a:lnTo>
                  <a:pt x="2850" y="971"/>
                </a:lnTo>
                <a:lnTo>
                  <a:pt x="2850" y="969"/>
                </a:lnTo>
                <a:lnTo>
                  <a:pt x="2848" y="969"/>
                </a:lnTo>
                <a:lnTo>
                  <a:pt x="2845" y="969"/>
                </a:lnTo>
                <a:lnTo>
                  <a:pt x="2845" y="969"/>
                </a:lnTo>
                <a:close/>
                <a:moveTo>
                  <a:pt x="2850" y="975"/>
                </a:moveTo>
                <a:lnTo>
                  <a:pt x="2850" y="975"/>
                </a:lnTo>
                <a:lnTo>
                  <a:pt x="2852" y="975"/>
                </a:lnTo>
                <a:lnTo>
                  <a:pt x="2854" y="975"/>
                </a:lnTo>
                <a:lnTo>
                  <a:pt x="2856" y="975"/>
                </a:lnTo>
                <a:lnTo>
                  <a:pt x="2856" y="975"/>
                </a:lnTo>
                <a:lnTo>
                  <a:pt x="2856" y="975"/>
                </a:lnTo>
                <a:lnTo>
                  <a:pt x="2856" y="973"/>
                </a:lnTo>
                <a:lnTo>
                  <a:pt x="2854" y="973"/>
                </a:lnTo>
                <a:lnTo>
                  <a:pt x="2852" y="973"/>
                </a:lnTo>
                <a:lnTo>
                  <a:pt x="2850" y="973"/>
                </a:lnTo>
                <a:lnTo>
                  <a:pt x="2850" y="973"/>
                </a:lnTo>
                <a:lnTo>
                  <a:pt x="2850" y="975"/>
                </a:lnTo>
                <a:close/>
                <a:moveTo>
                  <a:pt x="2829" y="954"/>
                </a:moveTo>
                <a:lnTo>
                  <a:pt x="2827" y="952"/>
                </a:lnTo>
                <a:lnTo>
                  <a:pt x="2827" y="954"/>
                </a:lnTo>
                <a:lnTo>
                  <a:pt x="2827" y="954"/>
                </a:lnTo>
                <a:lnTo>
                  <a:pt x="2829" y="956"/>
                </a:lnTo>
                <a:lnTo>
                  <a:pt x="2829" y="954"/>
                </a:lnTo>
                <a:close/>
                <a:moveTo>
                  <a:pt x="2827" y="958"/>
                </a:moveTo>
                <a:lnTo>
                  <a:pt x="2827" y="956"/>
                </a:lnTo>
                <a:lnTo>
                  <a:pt x="2829" y="958"/>
                </a:lnTo>
                <a:lnTo>
                  <a:pt x="2829" y="958"/>
                </a:lnTo>
                <a:lnTo>
                  <a:pt x="2829" y="956"/>
                </a:lnTo>
                <a:lnTo>
                  <a:pt x="2824" y="954"/>
                </a:lnTo>
                <a:lnTo>
                  <a:pt x="2822" y="952"/>
                </a:lnTo>
                <a:lnTo>
                  <a:pt x="2824" y="954"/>
                </a:lnTo>
                <a:lnTo>
                  <a:pt x="2827" y="958"/>
                </a:lnTo>
                <a:close/>
                <a:moveTo>
                  <a:pt x="2590" y="923"/>
                </a:moveTo>
                <a:lnTo>
                  <a:pt x="2590" y="923"/>
                </a:lnTo>
                <a:lnTo>
                  <a:pt x="2590" y="921"/>
                </a:lnTo>
                <a:lnTo>
                  <a:pt x="2588" y="918"/>
                </a:lnTo>
                <a:lnTo>
                  <a:pt x="2588" y="921"/>
                </a:lnTo>
                <a:lnTo>
                  <a:pt x="2588" y="921"/>
                </a:lnTo>
                <a:lnTo>
                  <a:pt x="2590" y="923"/>
                </a:lnTo>
                <a:lnTo>
                  <a:pt x="2590" y="923"/>
                </a:lnTo>
                <a:close/>
                <a:moveTo>
                  <a:pt x="2822" y="946"/>
                </a:moveTo>
                <a:lnTo>
                  <a:pt x="2824" y="948"/>
                </a:lnTo>
                <a:lnTo>
                  <a:pt x="2824" y="948"/>
                </a:lnTo>
                <a:lnTo>
                  <a:pt x="2827" y="948"/>
                </a:lnTo>
                <a:lnTo>
                  <a:pt x="2827" y="950"/>
                </a:lnTo>
                <a:lnTo>
                  <a:pt x="2827" y="950"/>
                </a:lnTo>
                <a:lnTo>
                  <a:pt x="2829" y="950"/>
                </a:lnTo>
                <a:lnTo>
                  <a:pt x="2829" y="950"/>
                </a:lnTo>
                <a:lnTo>
                  <a:pt x="2829" y="950"/>
                </a:lnTo>
                <a:lnTo>
                  <a:pt x="2827" y="948"/>
                </a:lnTo>
                <a:lnTo>
                  <a:pt x="2824" y="946"/>
                </a:lnTo>
                <a:lnTo>
                  <a:pt x="2824" y="946"/>
                </a:lnTo>
                <a:lnTo>
                  <a:pt x="2822" y="946"/>
                </a:lnTo>
                <a:lnTo>
                  <a:pt x="2822" y="944"/>
                </a:lnTo>
                <a:lnTo>
                  <a:pt x="2820" y="944"/>
                </a:lnTo>
                <a:lnTo>
                  <a:pt x="2822" y="944"/>
                </a:lnTo>
                <a:lnTo>
                  <a:pt x="2822" y="946"/>
                </a:lnTo>
                <a:close/>
                <a:moveTo>
                  <a:pt x="2822" y="941"/>
                </a:moveTo>
                <a:lnTo>
                  <a:pt x="2822" y="944"/>
                </a:lnTo>
                <a:lnTo>
                  <a:pt x="2822" y="941"/>
                </a:lnTo>
                <a:lnTo>
                  <a:pt x="2822" y="941"/>
                </a:lnTo>
                <a:lnTo>
                  <a:pt x="2822" y="941"/>
                </a:lnTo>
                <a:lnTo>
                  <a:pt x="2820" y="941"/>
                </a:lnTo>
                <a:lnTo>
                  <a:pt x="2820" y="941"/>
                </a:lnTo>
                <a:lnTo>
                  <a:pt x="2820" y="941"/>
                </a:lnTo>
                <a:lnTo>
                  <a:pt x="2820" y="941"/>
                </a:lnTo>
                <a:lnTo>
                  <a:pt x="2822" y="941"/>
                </a:lnTo>
                <a:close/>
                <a:moveTo>
                  <a:pt x="2816" y="939"/>
                </a:moveTo>
                <a:lnTo>
                  <a:pt x="2816" y="941"/>
                </a:lnTo>
                <a:lnTo>
                  <a:pt x="2816" y="944"/>
                </a:lnTo>
                <a:lnTo>
                  <a:pt x="2818" y="946"/>
                </a:lnTo>
                <a:lnTo>
                  <a:pt x="2818" y="944"/>
                </a:lnTo>
                <a:lnTo>
                  <a:pt x="2818" y="944"/>
                </a:lnTo>
                <a:lnTo>
                  <a:pt x="2818" y="944"/>
                </a:lnTo>
                <a:lnTo>
                  <a:pt x="2816" y="939"/>
                </a:lnTo>
                <a:lnTo>
                  <a:pt x="2818" y="939"/>
                </a:lnTo>
                <a:lnTo>
                  <a:pt x="2816" y="937"/>
                </a:lnTo>
                <a:lnTo>
                  <a:pt x="2816" y="937"/>
                </a:lnTo>
                <a:lnTo>
                  <a:pt x="2816" y="935"/>
                </a:lnTo>
                <a:lnTo>
                  <a:pt x="2816" y="935"/>
                </a:lnTo>
                <a:lnTo>
                  <a:pt x="2814" y="935"/>
                </a:lnTo>
                <a:lnTo>
                  <a:pt x="2816" y="937"/>
                </a:lnTo>
                <a:lnTo>
                  <a:pt x="2816" y="937"/>
                </a:lnTo>
                <a:lnTo>
                  <a:pt x="2814" y="939"/>
                </a:lnTo>
                <a:lnTo>
                  <a:pt x="2816" y="939"/>
                </a:lnTo>
                <a:close/>
                <a:moveTo>
                  <a:pt x="2829" y="956"/>
                </a:moveTo>
                <a:lnTo>
                  <a:pt x="2831" y="956"/>
                </a:lnTo>
                <a:lnTo>
                  <a:pt x="2831" y="958"/>
                </a:lnTo>
                <a:lnTo>
                  <a:pt x="2831" y="956"/>
                </a:lnTo>
                <a:lnTo>
                  <a:pt x="2829" y="956"/>
                </a:lnTo>
                <a:lnTo>
                  <a:pt x="2829" y="956"/>
                </a:lnTo>
                <a:close/>
                <a:moveTo>
                  <a:pt x="2688" y="780"/>
                </a:moveTo>
                <a:lnTo>
                  <a:pt x="2688" y="780"/>
                </a:lnTo>
                <a:lnTo>
                  <a:pt x="2686" y="782"/>
                </a:lnTo>
                <a:lnTo>
                  <a:pt x="2682" y="782"/>
                </a:lnTo>
                <a:lnTo>
                  <a:pt x="2684" y="782"/>
                </a:lnTo>
                <a:lnTo>
                  <a:pt x="2684" y="782"/>
                </a:lnTo>
                <a:lnTo>
                  <a:pt x="2688" y="780"/>
                </a:lnTo>
                <a:close/>
                <a:moveTo>
                  <a:pt x="2820" y="937"/>
                </a:moveTo>
                <a:lnTo>
                  <a:pt x="2820" y="937"/>
                </a:lnTo>
                <a:lnTo>
                  <a:pt x="2820" y="939"/>
                </a:lnTo>
                <a:lnTo>
                  <a:pt x="2822" y="939"/>
                </a:lnTo>
                <a:lnTo>
                  <a:pt x="2820" y="937"/>
                </a:lnTo>
                <a:lnTo>
                  <a:pt x="2820" y="937"/>
                </a:lnTo>
                <a:lnTo>
                  <a:pt x="2820" y="935"/>
                </a:lnTo>
                <a:lnTo>
                  <a:pt x="2818" y="933"/>
                </a:lnTo>
                <a:lnTo>
                  <a:pt x="2818" y="935"/>
                </a:lnTo>
                <a:lnTo>
                  <a:pt x="2816" y="935"/>
                </a:lnTo>
                <a:lnTo>
                  <a:pt x="2816" y="937"/>
                </a:lnTo>
                <a:lnTo>
                  <a:pt x="2818" y="937"/>
                </a:lnTo>
                <a:lnTo>
                  <a:pt x="2820" y="937"/>
                </a:lnTo>
                <a:close/>
                <a:moveTo>
                  <a:pt x="2963" y="1080"/>
                </a:moveTo>
                <a:lnTo>
                  <a:pt x="2963" y="1078"/>
                </a:lnTo>
                <a:lnTo>
                  <a:pt x="2963" y="1080"/>
                </a:lnTo>
                <a:lnTo>
                  <a:pt x="2963" y="1080"/>
                </a:lnTo>
                <a:lnTo>
                  <a:pt x="2961" y="1080"/>
                </a:lnTo>
                <a:lnTo>
                  <a:pt x="2961" y="1080"/>
                </a:lnTo>
                <a:lnTo>
                  <a:pt x="2961" y="1080"/>
                </a:lnTo>
                <a:lnTo>
                  <a:pt x="2961" y="1080"/>
                </a:lnTo>
                <a:lnTo>
                  <a:pt x="2963" y="1080"/>
                </a:lnTo>
                <a:lnTo>
                  <a:pt x="2963" y="1080"/>
                </a:lnTo>
                <a:close/>
                <a:moveTo>
                  <a:pt x="2982" y="1078"/>
                </a:moveTo>
                <a:lnTo>
                  <a:pt x="2982" y="1078"/>
                </a:lnTo>
                <a:lnTo>
                  <a:pt x="2982" y="1078"/>
                </a:lnTo>
                <a:lnTo>
                  <a:pt x="2982" y="1078"/>
                </a:lnTo>
                <a:lnTo>
                  <a:pt x="2984" y="1076"/>
                </a:lnTo>
                <a:lnTo>
                  <a:pt x="2986" y="1076"/>
                </a:lnTo>
                <a:lnTo>
                  <a:pt x="2984" y="1076"/>
                </a:lnTo>
                <a:lnTo>
                  <a:pt x="2984" y="1076"/>
                </a:lnTo>
                <a:lnTo>
                  <a:pt x="2982" y="1078"/>
                </a:lnTo>
                <a:lnTo>
                  <a:pt x="2982" y="1078"/>
                </a:lnTo>
                <a:lnTo>
                  <a:pt x="2982" y="1078"/>
                </a:lnTo>
                <a:close/>
                <a:moveTo>
                  <a:pt x="2990" y="1036"/>
                </a:moveTo>
                <a:lnTo>
                  <a:pt x="2986" y="1036"/>
                </a:lnTo>
                <a:lnTo>
                  <a:pt x="2986" y="1036"/>
                </a:lnTo>
                <a:lnTo>
                  <a:pt x="2986" y="1036"/>
                </a:lnTo>
                <a:lnTo>
                  <a:pt x="2984" y="1036"/>
                </a:lnTo>
                <a:lnTo>
                  <a:pt x="2984" y="1036"/>
                </a:lnTo>
                <a:lnTo>
                  <a:pt x="2982" y="1038"/>
                </a:lnTo>
                <a:lnTo>
                  <a:pt x="2982" y="1038"/>
                </a:lnTo>
                <a:lnTo>
                  <a:pt x="2984" y="1040"/>
                </a:lnTo>
                <a:lnTo>
                  <a:pt x="2986" y="1040"/>
                </a:lnTo>
                <a:lnTo>
                  <a:pt x="2988" y="1038"/>
                </a:lnTo>
                <a:lnTo>
                  <a:pt x="2988" y="1038"/>
                </a:lnTo>
                <a:lnTo>
                  <a:pt x="2988" y="1038"/>
                </a:lnTo>
                <a:lnTo>
                  <a:pt x="2986" y="1040"/>
                </a:lnTo>
                <a:lnTo>
                  <a:pt x="2986" y="1040"/>
                </a:lnTo>
                <a:lnTo>
                  <a:pt x="2990" y="1042"/>
                </a:lnTo>
                <a:lnTo>
                  <a:pt x="2992" y="1042"/>
                </a:lnTo>
                <a:lnTo>
                  <a:pt x="2992" y="1042"/>
                </a:lnTo>
                <a:lnTo>
                  <a:pt x="2992" y="1040"/>
                </a:lnTo>
                <a:lnTo>
                  <a:pt x="2992" y="1040"/>
                </a:lnTo>
                <a:lnTo>
                  <a:pt x="2992" y="1040"/>
                </a:lnTo>
                <a:lnTo>
                  <a:pt x="2992" y="1040"/>
                </a:lnTo>
                <a:lnTo>
                  <a:pt x="2992" y="1040"/>
                </a:lnTo>
                <a:lnTo>
                  <a:pt x="2992" y="1040"/>
                </a:lnTo>
                <a:lnTo>
                  <a:pt x="2992" y="1038"/>
                </a:lnTo>
                <a:lnTo>
                  <a:pt x="2990" y="1038"/>
                </a:lnTo>
                <a:lnTo>
                  <a:pt x="2990" y="1036"/>
                </a:lnTo>
                <a:lnTo>
                  <a:pt x="2990" y="1036"/>
                </a:lnTo>
                <a:close/>
                <a:moveTo>
                  <a:pt x="2988" y="1065"/>
                </a:moveTo>
                <a:lnTo>
                  <a:pt x="2986" y="1065"/>
                </a:lnTo>
                <a:lnTo>
                  <a:pt x="2984" y="1065"/>
                </a:lnTo>
                <a:lnTo>
                  <a:pt x="2984" y="1065"/>
                </a:lnTo>
                <a:lnTo>
                  <a:pt x="2986" y="1065"/>
                </a:lnTo>
                <a:lnTo>
                  <a:pt x="2988" y="1065"/>
                </a:lnTo>
                <a:lnTo>
                  <a:pt x="2988" y="1065"/>
                </a:lnTo>
                <a:lnTo>
                  <a:pt x="2990" y="1063"/>
                </a:lnTo>
                <a:lnTo>
                  <a:pt x="2990" y="1063"/>
                </a:lnTo>
                <a:lnTo>
                  <a:pt x="2988" y="1065"/>
                </a:lnTo>
                <a:close/>
                <a:moveTo>
                  <a:pt x="2986" y="1048"/>
                </a:moveTo>
                <a:lnTo>
                  <a:pt x="2984" y="1048"/>
                </a:lnTo>
                <a:lnTo>
                  <a:pt x="2982" y="1048"/>
                </a:lnTo>
                <a:lnTo>
                  <a:pt x="2982" y="1050"/>
                </a:lnTo>
                <a:lnTo>
                  <a:pt x="2984" y="1050"/>
                </a:lnTo>
                <a:lnTo>
                  <a:pt x="2984" y="1053"/>
                </a:lnTo>
                <a:lnTo>
                  <a:pt x="2984" y="1053"/>
                </a:lnTo>
                <a:lnTo>
                  <a:pt x="2982" y="1055"/>
                </a:lnTo>
                <a:lnTo>
                  <a:pt x="2984" y="1055"/>
                </a:lnTo>
                <a:lnTo>
                  <a:pt x="2984" y="1055"/>
                </a:lnTo>
                <a:lnTo>
                  <a:pt x="2986" y="1055"/>
                </a:lnTo>
                <a:lnTo>
                  <a:pt x="2986" y="1055"/>
                </a:lnTo>
                <a:lnTo>
                  <a:pt x="2986" y="1053"/>
                </a:lnTo>
                <a:lnTo>
                  <a:pt x="2986" y="1053"/>
                </a:lnTo>
                <a:lnTo>
                  <a:pt x="2986" y="1050"/>
                </a:lnTo>
                <a:lnTo>
                  <a:pt x="2986" y="1050"/>
                </a:lnTo>
                <a:lnTo>
                  <a:pt x="2986" y="1048"/>
                </a:lnTo>
                <a:lnTo>
                  <a:pt x="2986" y="1048"/>
                </a:lnTo>
                <a:close/>
                <a:moveTo>
                  <a:pt x="2988" y="1082"/>
                </a:moveTo>
                <a:lnTo>
                  <a:pt x="2988" y="1082"/>
                </a:lnTo>
                <a:lnTo>
                  <a:pt x="2990" y="1082"/>
                </a:lnTo>
                <a:lnTo>
                  <a:pt x="2990" y="1082"/>
                </a:lnTo>
                <a:lnTo>
                  <a:pt x="2990" y="1082"/>
                </a:lnTo>
                <a:lnTo>
                  <a:pt x="2990" y="1082"/>
                </a:lnTo>
                <a:lnTo>
                  <a:pt x="2990" y="1080"/>
                </a:lnTo>
                <a:lnTo>
                  <a:pt x="2990" y="1082"/>
                </a:lnTo>
                <a:lnTo>
                  <a:pt x="2990" y="1082"/>
                </a:lnTo>
                <a:lnTo>
                  <a:pt x="2988" y="1082"/>
                </a:lnTo>
                <a:close/>
                <a:moveTo>
                  <a:pt x="2961" y="1067"/>
                </a:moveTo>
                <a:lnTo>
                  <a:pt x="2961" y="1067"/>
                </a:lnTo>
                <a:lnTo>
                  <a:pt x="2961" y="1067"/>
                </a:lnTo>
                <a:lnTo>
                  <a:pt x="2961" y="1069"/>
                </a:lnTo>
                <a:lnTo>
                  <a:pt x="2961" y="1069"/>
                </a:lnTo>
                <a:lnTo>
                  <a:pt x="2961" y="1069"/>
                </a:lnTo>
                <a:lnTo>
                  <a:pt x="2963" y="1067"/>
                </a:lnTo>
                <a:lnTo>
                  <a:pt x="2963" y="1067"/>
                </a:lnTo>
                <a:lnTo>
                  <a:pt x="2961" y="1067"/>
                </a:lnTo>
                <a:close/>
                <a:moveTo>
                  <a:pt x="2963" y="1042"/>
                </a:moveTo>
                <a:lnTo>
                  <a:pt x="2963" y="1044"/>
                </a:lnTo>
                <a:lnTo>
                  <a:pt x="2963" y="1044"/>
                </a:lnTo>
                <a:lnTo>
                  <a:pt x="2963" y="1044"/>
                </a:lnTo>
                <a:lnTo>
                  <a:pt x="2963" y="1044"/>
                </a:lnTo>
                <a:lnTo>
                  <a:pt x="2963" y="1044"/>
                </a:lnTo>
                <a:lnTo>
                  <a:pt x="2965" y="1044"/>
                </a:lnTo>
                <a:lnTo>
                  <a:pt x="2965" y="1044"/>
                </a:lnTo>
                <a:lnTo>
                  <a:pt x="2963" y="1042"/>
                </a:lnTo>
                <a:lnTo>
                  <a:pt x="2963" y="1042"/>
                </a:lnTo>
                <a:lnTo>
                  <a:pt x="2963" y="1042"/>
                </a:lnTo>
                <a:close/>
                <a:moveTo>
                  <a:pt x="2963" y="1074"/>
                </a:moveTo>
                <a:lnTo>
                  <a:pt x="2963" y="1074"/>
                </a:lnTo>
                <a:lnTo>
                  <a:pt x="2963" y="1071"/>
                </a:lnTo>
                <a:lnTo>
                  <a:pt x="2963" y="1071"/>
                </a:lnTo>
                <a:lnTo>
                  <a:pt x="2963" y="1071"/>
                </a:lnTo>
                <a:lnTo>
                  <a:pt x="2963" y="1071"/>
                </a:lnTo>
                <a:lnTo>
                  <a:pt x="2961" y="1074"/>
                </a:lnTo>
                <a:lnTo>
                  <a:pt x="2963" y="1074"/>
                </a:lnTo>
                <a:close/>
                <a:moveTo>
                  <a:pt x="2961" y="1063"/>
                </a:moveTo>
                <a:lnTo>
                  <a:pt x="2959" y="1065"/>
                </a:lnTo>
                <a:lnTo>
                  <a:pt x="2959" y="1065"/>
                </a:lnTo>
                <a:lnTo>
                  <a:pt x="2961" y="1065"/>
                </a:lnTo>
                <a:lnTo>
                  <a:pt x="2961" y="1063"/>
                </a:lnTo>
                <a:lnTo>
                  <a:pt x="2961" y="1063"/>
                </a:lnTo>
                <a:lnTo>
                  <a:pt x="2961" y="1063"/>
                </a:lnTo>
                <a:close/>
                <a:moveTo>
                  <a:pt x="2948" y="1059"/>
                </a:moveTo>
                <a:lnTo>
                  <a:pt x="2948" y="1059"/>
                </a:lnTo>
                <a:lnTo>
                  <a:pt x="2948" y="1059"/>
                </a:lnTo>
                <a:lnTo>
                  <a:pt x="2948" y="1059"/>
                </a:lnTo>
                <a:lnTo>
                  <a:pt x="2946" y="1059"/>
                </a:lnTo>
                <a:lnTo>
                  <a:pt x="2948" y="1059"/>
                </a:lnTo>
                <a:lnTo>
                  <a:pt x="2948" y="1059"/>
                </a:lnTo>
                <a:lnTo>
                  <a:pt x="2948" y="1059"/>
                </a:lnTo>
                <a:lnTo>
                  <a:pt x="2948" y="1059"/>
                </a:lnTo>
                <a:lnTo>
                  <a:pt x="2948" y="1059"/>
                </a:lnTo>
                <a:lnTo>
                  <a:pt x="2948" y="1059"/>
                </a:lnTo>
                <a:close/>
                <a:moveTo>
                  <a:pt x="2975" y="1025"/>
                </a:moveTo>
                <a:lnTo>
                  <a:pt x="2973" y="1025"/>
                </a:lnTo>
                <a:lnTo>
                  <a:pt x="2973" y="1025"/>
                </a:lnTo>
                <a:lnTo>
                  <a:pt x="2971" y="1025"/>
                </a:lnTo>
                <a:lnTo>
                  <a:pt x="2971" y="1025"/>
                </a:lnTo>
                <a:lnTo>
                  <a:pt x="2971" y="1025"/>
                </a:lnTo>
                <a:lnTo>
                  <a:pt x="2971" y="1027"/>
                </a:lnTo>
                <a:lnTo>
                  <a:pt x="2971" y="1027"/>
                </a:lnTo>
                <a:lnTo>
                  <a:pt x="2973" y="1027"/>
                </a:lnTo>
                <a:lnTo>
                  <a:pt x="2973" y="1027"/>
                </a:lnTo>
                <a:lnTo>
                  <a:pt x="2973" y="1025"/>
                </a:lnTo>
                <a:lnTo>
                  <a:pt x="2973" y="1025"/>
                </a:lnTo>
                <a:lnTo>
                  <a:pt x="2973" y="1027"/>
                </a:lnTo>
                <a:lnTo>
                  <a:pt x="2973" y="1027"/>
                </a:lnTo>
                <a:lnTo>
                  <a:pt x="2973" y="1027"/>
                </a:lnTo>
                <a:lnTo>
                  <a:pt x="2975" y="1027"/>
                </a:lnTo>
                <a:lnTo>
                  <a:pt x="2975" y="1027"/>
                </a:lnTo>
                <a:lnTo>
                  <a:pt x="2975" y="1025"/>
                </a:lnTo>
                <a:lnTo>
                  <a:pt x="2975" y="1025"/>
                </a:lnTo>
                <a:lnTo>
                  <a:pt x="2977" y="1023"/>
                </a:lnTo>
                <a:lnTo>
                  <a:pt x="2975" y="1025"/>
                </a:lnTo>
                <a:lnTo>
                  <a:pt x="2975" y="1025"/>
                </a:lnTo>
                <a:close/>
                <a:moveTo>
                  <a:pt x="2982" y="1021"/>
                </a:moveTo>
                <a:lnTo>
                  <a:pt x="2982" y="1021"/>
                </a:lnTo>
                <a:lnTo>
                  <a:pt x="2980" y="1023"/>
                </a:lnTo>
                <a:lnTo>
                  <a:pt x="2982" y="1023"/>
                </a:lnTo>
                <a:lnTo>
                  <a:pt x="2984" y="1023"/>
                </a:lnTo>
                <a:lnTo>
                  <a:pt x="2984" y="1021"/>
                </a:lnTo>
                <a:lnTo>
                  <a:pt x="2984" y="1021"/>
                </a:lnTo>
                <a:lnTo>
                  <a:pt x="2982" y="1021"/>
                </a:lnTo>
                <a:close/>
                <a:moveTo>
                  <a:pt x="2969" y="1063"/>
                </a:moveTo>
                <a:lnTo>
                  <a:pt x="2971" y="1063"/>
                </a:lnTo>
                <a:lnTo>
                  <a:pt x="2971" y="1065"/>
                </a:lnTo>
                <a:lnTo>
                  <a:pt x="2971" y="1065"/>
                </a:lnTo>
                <a:lnTo>
                  <a:pt x="2973" y="1065"/>
                </a:lnTo>
                <a:lnTo>
                  <a:pt x="2973" y="1065"/>
                </a:lnTo>
                <a:lnTo>
                  <a:pt x="2973" y="1065"/>
                </a:lnTo>
                <a:lnTo>
                  <a:pt x="2971" y="1063"/>
                </a:lnTo>
                <a:lnTo>
                  <a:pt x="2971" y="1063"/>
                </a:lnTo>
                <a:lnTo>
                  <a:pt x="2969" y="1063"/>
                </a:lnTo>
                <a:close/>
                <a:moveTo>
                  <a:pt x="2977" y="1074"/>
                </a:moveTo>
                <a:lnTo>
                  <a:pt x="2977" y="1071"/>
                </a:lnTo>
                <a:lnTo>
                  <a:pt x="2977" y="1071"/>
                </a:lnTo>
                <a:lnTo>
                  <a:pt x="2977" y="1071"/>
                </a:lnTo>
                <a:lnTo>
                  <a:pt x="2975" y="1074"/>
                </a:lnTo>
                <a:lnTo>
                  <a:pt x="2975" y="1076"/>
                </a:lnTo>
                <a:lnTo>
                  <a:pt x="2977" y="1076"/>
                </a:lnTo>
                <a:lnTo>
                  <a:pt x="2977" y="1076"/>
                </a:lnTo>
                <a:lnTo>
                  <a:pt x="2977" y="1074"/>
                </a:lnTo>
                <a:close/>
                <a:moveTo>
                  <a:pt x="2977" y="1067"/>
                </a:moveTo>
                <a:lnTo>
                  <a:pt x="2977" y="1067"/>
                </a:lnTo>
                <a:lnTo>
                  <a:pt x="2975" y="1067"/>
                </a:lnTo>
                <a:lnTo>
                  <a:pt x="2975" y="1067"/>
                </a:lnTo>
                <a:lnTo>
                  <a:pt x="2975" y="1067"/>
                </a:lnTo>
                <a:lnTo>
                  <a:pt x="2975" y="1067"/>
                </a:lnTo>
                <a:lnTo>
                  <a:pt x="2977" y="1067"/>
                </a:lnTo>
                <a:close/>
                <a:moveTo>
                  <a:pt x="2973" y="1071"/>
                </a:moveTo>
                <a:lnTo>
                  <a:pt x="2971" y="1074"/>
                </a:lnTo>
                <a:lnTo>
                  <a:pt x="2971" y="1074"/>
                </a:lnTo>
                <a:lnTo>
                  <a:pt x="2971" y="1076"/>
                </a:lnTo>
                <a:lnTo>
                  <a:pt x="2973" y="1076"/>
                </a:lnTo>
                <a:lnTo>
                  <a:pt x="2973" y="1074"/>
                </a:lnTo>
                <a:lnTo>
                  <a:pt x="2973" y="1074"/>
                </a:lnTo>
                <a:lnTo>
                  <a:pt x="2973" y="1071"/>
                </a:lnTo>
                <a:lnTo>
                  <a:pt x="2973" y="1071"/>
                </a:lnTo>
                <a:close/>
                <a:moveTo>
                  <a:pt x="2977" y="1084"/>
                </a:moveTo>
                <a:lnTo>
                  <a:pt x="2977" y="1084"/>
                </a:lnTo>
                <a:lnTo>
                  <a:pt x="2975" y="1084"/>
                </a:lnTo>
                <a:lnTo>
                  <a:pt x="2975" y="1084"/>
                </a:lnTo>
                <a:lnTo>
                  <a:pt x="2975" y="1084"/>
                </a:lnTo>
                <a:lnTo>
                  <a:pt x="2975" y="1084"/>
                </a:lnTo>
                <a:lnTo>
                  <a:pt x="2975" y="1084"/>
                </a:lnTo>
                <a:lnTo>
                  <a:pt x="2975" y="1086"/>
                </a:lnTo>
                <a:lnTo>
                  <a:pt x="2975" y="1086"/>
                </a:lnTo>
                <a:lnTo>
                  <a:pt x="2977" y="1084"/>
                </a:lnTo>
                <a:close/>
                <a:moveTo>
                  <a:pt x="2980" y="1017"/>
                </a:moveTo>
                <a:lnTo>
                  <a:pt x="2977" y="1015"/>
                </a:lnTo>
                <a:lnTo>
                  <a:pt x="2977" y="1017"/>
                </a:lnTo>
                <a:lnTo>
                  <a:pt x="2977" y="1017"/>
                </a:lnTo>
                <a:lnTo>
                  <a:pt x="2980" y="1017"/>
                </a:lnTo>
                <a:lnTo>
                  <a:pt x="2980" y="1017"/>
                </a:lnTo>
                <a:lnTo>
                  <a:pt x="2980" y="1017"/>
                </a:lnTo>
                <a:close/>
                <a:moveTo>
                  <a:pt x="2975" y="1080"/>
                </a:moveTo>
                <a:lnTo>
                  <a:pt x="2975" y="1080"/>
                </a:lnTo>
                <a:lnTo>
                  <a:pt x="2975" y="1080"/>
                </a:lnTo>
                <a:lnTo>
                  <a:pt x="2973" y="1078"/>
                </a:lnTo>
                <a:lnTo>
                  <a:pt x="2973" y="1078"/>
                </a:lnTo>
                <a:lnTo>
                  <a:pt x="2973" y="1080"/>
                </a:lnTo>
                <a:lnTo>
                  <a:pt x="2975" y="1080"/>
                </a:lnTo>
                <a:close/>
                <a:moveTo>
                  <a:pt x="2695" y="780"/>
                </a:moveTo>
                <a:lnTo>
                  <a:pt x="2695" y="780"/>
                </a:lnTo>
                <a:lnTo>
                  <a:pt x="2692" y="780"/>
                </a:lnTo>
                <a:lnTo>
                  <a:pt x="2690" y="780"/>
                </a:lnTo>
                <a:lnTo>
                  <a:pt x="2690" y="780"/>
                </a:lnTo>
                <a:lnTo>
                  <a:pt x="2690" y="780"/>
                </a:lnTo>
                <a:lnTo>
                  <a:pt x="2690" y="780"/>
                </a:lnTo>
                <a:lnTo>
                  <a:pt x="2695" y="780"/>
                </a:lnTo>
                <a:close/>
                <a:moveTo>
                  <a:pt x="2967" y="1013"/>
                </a:moveTo>
                <a:lnTo>
                  <a:pt x="2965" y="1011"/>
                </a:lnTo>
                <a:lnTo>
                  <a:pt x="2965" y="1011"/>
                </a:lnTo>
                <a:lnTo>
                  <a:pt x="2965" y="1011"/>
                </a:lnTo>
                <a:lnTo>
                  <a:pt x="2963" y="1013"/>
                </a:lnTo>
                <a:lnTo>
                  <a:pt x="2963" y="1013"/>
                </a:lnTo>
                <a:lnTo>
                  <a:pt x="2965" y="1015"/>
                </a:lnTo>
                <a:lnTo>
                  <a:pt x="2967" y="1015"/>
                </a:lnTo>
                <a:lnTo>
                  <a:pt x="2967" y="1013"/>
                </a:lnTo>
                <a:lnTo>
                  <a:pt x="2967" y="1013"/>
                </a:lnTo>
                <a:lnTo>
                  <a:pt x="2967" y="1013"/>
                </a:lnTo>
                <a:close/>
                <a:moveTo>
                  <a:pt x="2921" y="644"/>
                </a:moveTo>
                <a:lnTo>
                  <a:pt x="2921" y="644"/>
                </a:lnTo>
                <a:lnTo>
                  <a:pt x="2921" y="644"/>
                </a:lnTo>
                <a:lnTo>
                  <a:pt x="2919" y="644"/>
                </a:lnTo>
                <a:lnTo>
                  <a:pt x="2919" y="644"/>
                </a:lnTo>
                <a:lnTo>
                  <a:pt x="2919" y="644"/>
                </a:lnTo>
                <a:lnTo>
                  <a:pt x="2921" y="644"/>
                </a:lnTo>
                <a:lnTo>
                  <a:pt x="2921" y="644"/>
                </a:lnTo>
                <a:close/>
                <a:moveTo>
                  <a:pt x="2915" y="575"/>
                </a:moveTo>
                <a:lnTo>
                  <a:pt x="2912" y="575"/>
                </a:lnTo>
                <a:lnTo>
                  <a:pt x="2915" y="577"/>
                </a:lnTo>
                <a:lnTo>
                  <a:pt x="2915" y="577"/>
                </a:lnTo>
                <a:lnTo>
                  <a:pt x="2917" y="577"/>
                </a:lnTo>
                <a:lnTo>
                  <a:pt x="2917" y="577"/>
                </a:lnTo>
                <a:lnTo>
                  <a:pt x="2917" y="577"/>
                </a:lnTo>
                <a:lnTo>
                  <a:pt x="2917" y="577"/>
                </a:lnTo>
                <a:lnTo>
                  <a:pt x="2919" y="577"/>
                </a:lnTo>
                <a:lnTo>
                  <a:pt x="2919" y="575"/>
                </a:lnTo>
                <a:lnTo>
                  <a:pt x="2917" y="575"/>
                </a:lnTo>
                <a:lnTo>
                  <a:pt x="2917" y="577"/>
                </a:lnTo>
                <a:lnTo>
                  <a:pt x="2915" y="577"/>
                </a:lnTo>
                <a:lnTo>
                  <a:pt x="2915" y="575"/>
                </a:lnTo>
                <a:lnTo>
                  <a:pt x="2915" y="575"/>
                </a:lnTo>
                <a:lnTo>
                  <a:pt x="2915" y="575"/>
                </a:lnTo>
                <a:close/>
                <a:moveTo>
                  <a:pt x="2933" y="640"/>
                </a:moveTo>
                <a:lnTo>
                  <a:pt x="2931" y="640"/>
                </a:lnTo>
                <a:lnTo>
                  <a:pt x="2931" y="640"/>
                </a:lnTo>
                <a:lnTo>
                  <a:pt x="2929" y="640"/>
                </a:lnTo>
                <a:lnTo>
                  <a:pt x="2929" y="640"/>
                </a:lnTo>
                <a:lnTo>
                  <a:pt x="2927" y="640"/>
                </a:lnTo>
                <a:lnTo>
                  <a:pt x="2927" y="642"/>
                </a:lnTo>
                <a:lnTo>
                  <a:pt x="2929" y="642"/>
                </a:lnTo>
                <a:lnTo>
                  <a:pt x="2929" y="642"/>
                </a:lnTo>
                <a:lnTo>
                  <a:pt x="2929" y="642"/>
                </a:lnTo>
                <a:lnTo>
                  <a:pt x="2929" y="644"/>
                </a:lnTo>
                <a:lnTo>
                  <a:pt x="2931" y="644"/>
                </a:lnTo>
                <a:lnTo>
                  <a:pt x="2931" y="642"/>
                </a:lnTo>
                <a:lnTo>
                  <a:pt x="2931" y="642"/>
                </a:lnTo>
                <a:lnTo>
                  <a:pt x="2931" y="642"/>
                </a:lnTo>
                <a:lnTo>
                  <a:pt x="2933" y="640"/>
                </a:lnTo>
                <a:close/>
                <a:moveTo>
                  <a:pt x="2929" y="671"/>
                </a:moveTo>
                <a:lnTo>
                  <a:pt x="2931" y="671"/>
                </a:lnTo>
                <a:lnTo>
                  <a:pt x="2933" y="671"/>
                </a:lnTo>
                <a:lnTo>
                  <a:pt x="2933" y="673"/>
                </a:lnTo>
                <a:lnTo>
                  <a:pt x="2933" y="675"/>
                </a:lnTo>
                <a:lnTo>
                  <a:pt x="2933" y="675"/>
                </a:lnTo>
                <a:lnTo>
                  <a:pt x="2936" y="675"/>
                </a:lnTo>
                <a:lnTo>
                  <a:pt x="2938" y="671"/>
                </a:lnTo>
                <a:lnTo>
                  <a:pt x="2938" y="673"/>
                </a:lnTo>
                <a:lnTo>
                  <a:pt x="2938" y="673"/>
                </a:lnTo>
                <a:lnTo>
                  <a:pt x="2940" y="671"/>
                </a:lnTo>
                <a:lnTo>
                  <a:pt x="2942" y="671"/>
                </a:lnTo>
                <a:lnTo>
                  <a:pt x="2940" y="669"/>
                </a:lnTo>
                <a:lnTo>
                  <a:pt x="2940" y="669"/>
                </a:lnTo>
                <a:lnTo>
                  <a:pt x="2938" y="667"/>
                </a:lnTo>
                <a:lnTo>
                  <a:pt x="2938" y="667"/>
                </a:lnTo>
                <a:lnTo>
                  <a:pt x="2938" y="667"/>
                </a:lnTo>
                <a:lnTo>
                  <a:pt x="2936" y="667"/>
                </a:lnTo>
                <a:lnTo>
                  <a:pt x="2936" y="667"/>
                </a:lnTo>
                <a:lnTo>
                  <a:pt x="2933" y="667"/>
                </a:lnTo>
                <a:lnTo>
                  <a:pt x="2933" y="669"/>
                </a:lnTo>
                <a:lnTo>
                  <a:pt x="2927" y="669"/>
                </a:lnTo>
                <a:lnTo>
                  <a:pt x="2929" y="671"/>
                </a:lnTo>
                <a:close/>
                <a:moveTo>
                  <a:pt x="2923" y="640"/>
                </a:moveTo>
                <a:lnTo>
                  <a:pt x="2925" y="640"/>
                </a:lnTo>
                <a:lnTo>
                  <a:pt x="2927" y="640"/>
                </a:lnTo>
                <a:lnTo>
                  <a:pt x="2927" y="640"/>
                </a:lnTo>
                <a:lnTo>
                  <a:pt x="2925" y="637"/>
                </a:lnTo>
                <a:lnTo>
                  <a:pt x="2925" y="637"/>
                </a:lnTo>
                <a:lnTo>
                  <a:pt x="2925" y="637"/>
                </a:lnTo>
                <a:lnTo>
                  <a:pt x="2923" y="637"/>
                </a:lnTo>
                <a:lnTo>
                  <a:pt x="2923" y="637"/>
                </a:lnTo>
                <a:lnTo>
                  <a:pt x="2925" y="637"/>
                </a:lnTo>
                <a:lnTo>
                  <a:pt x="2923" y="637"/>
                </a:lnTo>
                <a:lnTo>
                  <a:pt x="2923" y="640"/>
                </a:lnTo>
                <a:close/>
                <a:moveTo>
                  <a:pt x="2904" y="646"/>
                </a:moveTo>
                <a:lnTo>
                  <a:pt x="2906" y="646"/>
                </a:lnTo>
                <a:lnTo>
                  <a:pt x="2906" y="646"/>
                </a:lnTo>
                <a:lnTo>
                  <a:pt x="2906" y="646"/>
                </a:lnTo>
                <a:lnTo>
                  <a:pt x="2904" y="646"/>
                </a:lnTo>
                <a:lnTo>
                  <a:pt x="2904" y="646"/>
                </a:lnTo>
                <a:lnTo>
                  <a:pt x="2904" y="646"/>
                </a:lnTo>
                <a:lnTo>
                  <a:pt x="2904" y="646"/>
                </a:lnTo>
                <a:lnTo>
                  <a:pt x="2904" y="646"/>
                </a:lnTo>
                <a:lnTo>
                  <a:pt x="2904" y="646"/>
                </a:lnTo>
                <a:close/>
                <a:moveTo>
                  <a:pt x="2892" y="644"/>
                </a:moveTo>
                <a:lnTo>
                  <a:pt x="2892" y="644"/>
                </a:lnTo>
                <a:lnTo>
                  <a:pt x="2894" y="644"/>
                </a:lnTo>
                <a:lnTo>
                  <a:pt x="2892" y="644"/>
                </a:lnTo>
                <a:lnTo>
                  <a:pt x="2892" y="642"/>
                </a:lnTo>
                <a:lnTo>
                  <a:pt x="2892" y="642"/>
                </a:lnTo>
                <a:lnTo>
                  <a:pt x="2892" y="644"/>
                </a:lnTo>
                <a:lnTo>
                  <a:pt x="2892" y="644"/>
                </a:lnTo>
                <a:lnTo>
                  <a:pt x="2892" y="644"/>
                </a:lnTo>
                <a:lnTo>
                  <a:pt x="2892" y="644"/>
                </a:lnTo>
                <a:close/>
                <a:moveTo>
                  <a:pt x="2885" y="692"/>
                </a:moveTo>
                <a:lnTo>
                  <a:pt x="2885" y="690"/>
                </a:lnTo>
                <a:lnTo>
                  <a:pt x="2887" y="690"/>
                </a:lnTo>
                <a:lnTo>
                  <a:pt x="2887" y="690"/>
                </a:lnTo>
                <a:lnTo>
                  <a:pt x="2885" y="690"/>
                </a:lnTo>
                <a:lnTo>
                  <a:pt x="2883" y="690"/>
                </a:lnTo>
                <a:lnTo>
                  <a:pt x="2885" y="692"/>
                </a:lnTo>
                <a:lnTo>
                  <a:pt x="2885" y="692"/>
                </a:lnTo>
                <a:close/>
                <a:moveTo>
                  <a:pt x="2877" y="656"/>
                </a:moveTo>
                <a:lnTo>
                  <a:pt x="2877" y="656"/>
                </a:lnTo>
                <a:lnTo>
                  <a:pt x="2877" y="658"/>
                </a:lnTo>
                <a:lnTo>
                  <a:pt x="2877" y="658"/>
                </a:lnTo>
                <a:lnTo>
                  <a:pt x="2877" y="658"/>
                </a:lnTo>
                <a:lnTo>
                  <a:pt x="2877" y="658"/>
                </a:lnTo>
                <a:lnTo>
                  <a:pt x="2877" y="658"/>
                </a:lnTo>
                <a:lnTo>
                  <a:pt x="2879" y="656"/>
                </a:lnTo>
                <a:lnTo>
                  <a:pt x="2879" y="656"/>
                </a:lnTo>
                <a:lnTo>
                  <a:pt x="2877" y="656"/>
                </a:lnTo>
                <a:close/>
                <a:moveTo>
                  <a:pt x="2896" y="642"/>
                </a:moveTo>
                <a:lnTo>
                  <a:pt x="2894" y="642"/>
                </a:lnTo>
                <a:lnTo>
                  <a:pt x="2894" y="642"/>
                </a:lnTo>
                <a:lnTo>
                  <a:pt x="2894" y="642"/>
                </a:lnTo>
                <a:lnTo>
                  <a:pt x="2894" y="642"/>
                </a:lnTo>
                <a:lnTo>
                  <a:pt x="2894" y="642"/>
                </a:lnTo>
                <a:lnTo>
                  <a:pt x="2894" y="644"/>
                </a:lnTo>
                <a:lnTo>
                  <a:pt x="2894" y="646"/>
                </a:lnTo>
                <a:lnTo>
                  <a:pt x="2898" y="644"/>
                </a:lnTo>
                <a:lnTo>
                  <a:pt x="2898" y="644"/>
                </a:lnTo>
                <a:lnTo>
                  <a:pt x="2898" y="644"/>
                </a:lnTo>
                <a:lnTo>
                  <a:pt x="2898" y="642"/>
                </a:lnTo>
                <a:lnTo>
                  <a:pt x="2900" y="642"/>
                </a:lnTo>
                <a:lnTo>
                  <a:pt x="2900" y="642"/>
                </a:lnTo>
                <a:lnTo>
                  <a:pt x="2900" y="642"/>
                </a:lnTo>
                <a:lnTo>
                  <a:pt x="2902" y="642"/>
                </a:lnTo>
                <a:lnTo>
                  <a:pt x="2900" y="642"/>
                </a:lnTo>
                <a:lnTo>
                  <a:pt x="2900" y="640"/>
                </a:lnTo>
                <a:lnTo>
                  <a:pt x="2900" y="640"/>
                </a:lnTo>
                <a:lnTo>
                  <a:pt x="2898" y="640"/>
                </a:lnTo>
                <a:lnTo>
                  <a:pt x="2898" y="640"/>
                </a:lnTo>
                <a:lnTo>
                  <a:pt x="2898" y="640"/>
                </a:lnTo>
                <a:lnTo>
                  <a:pt x="2898" y="640"/>
                </a:lnTo>
                <a:lnTo>
                  <a:pt x="2896" y="640"/>
                </a:lnTo>
                <a:lnTo>
                  <a:pt x="2896" y="637"/>
                </a:lnTo>
                <a:lnTo>
                  <a:pt x="2896" y="637"/>
                </a:lnTo>
                <a:lnTo>
                  <a:pt x="2894" y="640"/>
                </a:lnTo>
                <a:lnTo>
                  <a:pt x="2896" y="640"/>
                </a:lnTo>
                <a:lnTo>
                  <a:pt x="2896" y="640"/>
                </a:lnTo>
                <a:lnTo>
                  <a:pt x="2896" y="640"/>
                </a:lnTo>
                <a:lnTo>
                  <a:pt x="2896" y="642"/>
                </a:lnTo>
                <a:lnTo>
                  <a:pt x="2896" y="642"/>
                </a:lnTo>
                <a:close/>
                <a:moveTo>
                  <a:pt x="3623" y="495"/>
                </a:moveTo>
                <a:lnTo>
                  <a:pt x="3621" y="495"/>
                </a:lnTo>
                <a:lnTo>
                  <a:pt x="3619" y="495"/>
                </a:lnTo>
                <a:lnTo>
                  <a:pt x="3616" y="495"/>
                </a:lnTo>
                <a:lnTo>
                  <a:pt x="3614" y="493"/>
                </a:lnTo>
                <a:lnTo>
                  <a:pt x="3614" y="495"/>
                </a:lnTo>
                <a:lnTo>
                  <a:pt x="3616" y="497"/>
                </a:lnTo>
                <a:lnTo>
                  <a:pt x="3619" y="499"/>
                </a:lnTo>
                <a:lnTo>
                  <a:pt x="3623" y="499"/>
                </a:lnTo>
                <a:lnTo>
                  <a:pt x="3623" y="499"/>
                </a:lnTo>
                <a:lnTo>
                  <a:pt x="3623" y="497"/>
                </a:lnTo>
                <a:lnTo>
                  <a:pt x="3623" y="497"/>
                </a:lnTo>
                <a:lnTo>
                  <a:pt x="3623" y="497"/>
                </a:lnTo>
                <a:lnTo>
                  <a:pt x="3623" y="495"/>
                </a:lnTo>
                <a:close/>
                <a:moveTo>
                  <a:pt x="3583" y="428"/>
                </a:moveTo>
                <a:lnTo>
                  <a:pt x="3583" y="426"/>
                </a:lnTo>
                <a:lnTo>
                  <a:pt x="3583" y="424"/>
                </a:lnTo>
                <a:lnTo>
                  <a:pt x="3581" y="424"/>
                </a:lnTo>
                <a:lnTo>
                  <a:pt x="3579" y="426"/>
                </a:lnTo>
                <a:lnTo>
                  <a:pt x="3579" y="426"/>
                </a:lnTo>
                <a:lnTo>
                  <a:pt x="3579" y="428"/>
                </a:lnTo>
                <a:lnTo>
                  <a:pt x="3583" y="428"/>
                </a:lnTo>
                <a:close/>
                <a:moveTo>
                  <a:pt x="3126" y="533"/>
                </a:moveTo>
                <a:lnTo>
                  <a:pt x="3126" y="531"/>
                </a:lnTo>
                <a:lnTo>
                  <a:pt x="3126" y="531"/>
                </a:lnTo>
                <a:lnTo>
                  <a:pt x="3124" y="531"/>
                </a:lnTo>
                <a:lnTo>
                  <a:pt x="3124" y="531"/>
                </a:lnTo>
                <a:lnTo>
                  <a:pt x="3122" y="531"/>
                </a:lnTo>
                <a:lnTo>
                  <a:pt x="3122" y="533"/>
                </a:lnTo>
                <a:lnTo>
                  <a:pt x="3124" y="535"/>
                </a:lnTo>
                <a:lnTo>
                  <a:pt x="3124" y="535"/>
                </a:lnTo>
                <a:lnTo>
                  <a:pt x="3126" y="535"/>
                </a:lnTo>
                <a:lnTo>
                  <a:pt x="3126" y="535"/>
                </a:lnTo>
                <a:lnTo>
                  <a:pt x="3126" y="535"/>
                </a:lnTo>
                <a:lnTo>
                  <a:pt x="3126" y="533"/>
                </a:lnTo>
                <a:lnTo>
                  <a:pt x="3126" y="533"/>
                </a:lnTo>
                <a:close/>
                <a:moveTo>
                  <a:pt x="4233" y="289"/>
                </a:moveTo>
                <a:lnTo>
                  <a:pt x="4230" y="292"/>
                </a:lnTo>
                <a:lnTo>
                  <a:pt x="4230" y="292"/>
                </a:lnTo>
                <a:lnTo>
                  <a:pt x="4230" y="294"/>
                </a:lnTo>
                <a:lnTo>
                  <a:pt x="4230" y="294"/>
                </a:lnTo>
                <a:lnTo>
                  <a:pt x="4228" y="296"/>
                </a:lnTo>
                <a:lnTo>
                  <a:pt x="4224" y="296"/>
                </a:lnTo>
                <a:lnTo>
                  <a:pt x="4224" y="296"/>
                </a:lnTo>
                <a:lnTo>
                  <a:pt x="4222" y="296"/>
                </a:lnTo>
                <a:lnTo>
                  <a:pt x="4224" y="298"/>
                </a:lnTo>
                <a:lnTo>
                  <a:pt x="4228" y="300"/>
                </a:lnTo>
                <a:lnTo>
                  <a:pt x="4233" y="302"/>
                </a:lnTo>
                <a:lnTo>
                  <a:pt x="4233" y="302"/>
                </a:lnTo>
                <a:lnTo>
                  <a:pt x="4241" y="302"/>
                </a:lnTo>
                <a:lnTo>
                  <a:pt x="4243" y="302"/>
                </a:lnTo>
                <a:lnTo>
                  <a:pt x="4245" y="300"/>
                </a:lnTo>
                <a:lnTo>
                  <a:pt x="4247" y="298"/>
                </a:lnTo>
                <a:lnTo>
                  <a:pt x="4249" y="298"/>
                </a:lnTo>
                <a:lnTo>
                  <a:pt x="4249" y="296"/>
                </a:lnTo>
                <a:lnTo>
                  <a:pt x="4249" y="296"/>
                </a:lnTo>
                <a:lnTo>
                  <a:pt x="4251" y="294"/>
                </a:lnTo>
                <a:lnTo>
                  <a:pt x="4249" y="294"/>
                </a:lnTo>
                <a:lnTo>
                  <a:pt x="4245" y="292"/>
                </a:lnTo>
                <a:lnTo>
                  <a:pt x="4233" y="289"/>
                </a:lnTo>
                <a:close/>
                <a:moveTo>
                  <a:pt x="2925" y="677"/>
                </a:moveTo>
                <a:lnTo>
                  <a:pt x="2925" y="679"/>
                </a:lnTo>
                <a:lnTo>
                  <a:pt x="2927" y="682"/>
                </a:lnTo>
                <a:lnTo>
                  <a:pt x="2925" y="682"/>
                </a:lnTo>
                <a:lnTo>
                  <a:pt x="2925" y="682"/>
                </a:lnTo>
                <a:lnTo>
                  <a:pt x="2925" y="684"/>
                </a:lnTo>
                <a:lnTo>
                  <a:pt x="2925" y="684"/>
                </a:lnTo>
                <a:lnTo>
                  <a:pt x="2925" y="684"/>
                </a:lnTo>
                <a:lnTo>
                  <a:pt x="2927" y="684"/>
                </a:lnTo>
                <a:lnTo>
                  <a:pt x="2927" y="686"/>
                </a:lnTo>
                <a:lnTo>
                  <a:pt x="2929" y="686"/>
                </a:lnTo>
                <a:lnTo>
                  <a:pt x="2929" y="686"/>
                </a:lnTo>
                <a:lnTo>
                  <a:pt x="2927" y="690"/>
                </a:lnTo>
                <a:lnTo>
                  <a:pt x="2927" y="690"/>
                </a:lnTo>
                <a:lnTo>
                  <a:pt x="2927" y="690"/>
                </a:lnTo>
                <a:lnTo>
                  <a:pt x="2927" y="690"/>
                </a:lnTo>
                <a:lnTo>
                  <a:pt x="2929" y="690"/>
                </a:lnTo>
                <a:lnTo>
                  <a:pt x="2929" y="688"/>
                </a:lnTo>
                <a:lnTo>
                  <a:pt x="2931" y="686"/>
                </a:lnTo>
                <a:lnTo>
                  <a:pt x="2931" y="684"/>
                </a:lnTo>
                <a:lnTo>
                  <a:pt x="2933" y="684"/>
                </a:lnTo>
                <a:lnTo>
                  <a:pt x="2938" y="684"/>
                </a:lnTo>
                <a:lnTo>
                  <a:pt x="2938" y="684"/>
                </a:lnTo>
                <a:lnTo>
                  <a:pt x="2940" y="684"/>
                </a:lnTo>
                <a:lnTo>
                  <a:pt x="2940" y="682"/>
                </a:lnTo>
                <a:lnTo>
                  <a:pt x="2942" y="682"/>
                </a:lnTo>
                <a:lnTo>
                  <a:pt x="2942" y="682"/>
                </a:lnTo>
                <a:lnTo>
                  <a:pt x="2942" y="679"/>
                </a:lnTo>
                <a:lnTo>
                  <a:pt x="2946" y="679"/>
                </a:lnTo>
                <a:lnTo>
                  <a:pt x="2946" y="679"/>
                </a:lnTo>
                <a:lnTo>
                  <a:pt x="2940" y="677"/>
                </a:lnTo>
                <a:lnTo>
                  <a:pt x="2938" y="675"/>
                </a:lnTo>
                <a:lnTo>
                  <a:pt x="2938" y="677"/>
                </a:lnTo>
                <a:lnTo>
                  <a:pt x="2936" y="677"/>
                </a:lnTo>
                <a:lnTo>
                  <a:pt x="2936" y="675"/>
                </a:lnTo>
                <a:lnTo>
                  <a:pt x="2933" y="675"/>
                </a:lnTo>
                <a:lnTo>
                  <a:pt x="2933" y="677"/>
                </a:lnTo>
                <a:lnTo>
                  <a:pt x="2931" y="677"/>
                </a:lnTo>
                <a:lnTo>
                  <a:pt x="2931" y="679"/>
                </a:lnTo>
                <a:lnTo>
                  <a:pt x="2929" y="677"/>
                </a:lnTo>
                <a:lnTo>
                  <a:pt x="2929" y="677"/>
                </a:lnTo>
                <a:lnTo>
                  <a:pt x="2927" y="679"/>
                </a:lnTo>
                <a:lnTo>
                  <a:pt x="2927" y="679"/>
                </a:lnTo>
                <a:lnTo>
                  <a:pt x="2925" y="677"/>
                </a:lnTo>
                <a:close/>
                <a:moveTo>
                  <a:pt x="2946" y="677"/>
                </a:moveTo>
                <a:lnTo>
                  <a:pt x="2946" y="675"/>
                </a:lnTo>
                <a:lnTo>
                  <a:pt x="2944" y="675"/>
                </a:lnTo>
                <a:lnTo>
                  <a:pt x="2942" y="675"/>
                </a:lnTo>
                <a:lnTo>
                  <a:pt x="2942" y="677"/>
                </a:lnTo>
                <a:lnTo>
                  <a:pt x="2944" y="677"/>
                </a:lnTo>
                <a:lnTo>
                  <a:pt x="2946" y="677"/>
                </a:lnTo>
                <a:lnTo>
                  <a:pt x="2946" y="677"/>
                </a:lnTo>
                <a:close/>
                <a:moveTo>
                  <a:pt x="3040" y="415"/>
                </a:moveTo>
                <a:lnTo>
                  <a:pt x="3038" y="417"/>
                </a:lnTo>
                <a:lnTo>
                  <a:pt x="3038" y="417"/>
                </a:lnTo>
                <a:lnTo>
                  <a:pt x="3038" y="419"/>
                </a:lnTo>
                <a:lnTo>
                  <a:pt x="3042" y="417"/>
                </a:lnTo>
                <a:lnTo>
                  <a:pt x="3042" y="417"/>
                </a:lnTo>
                <a:lnTo>
                  <a:pt x="3042" y="415"/>
                </a:lnTo>
                <a:lnTo>
                  <a:pt x="3040" y="415"/>
                </a:lnTo>
                <a:lnTo>
                  <a:pt x="3040" y="415"/>
                </a:lnTo>
                <a:close/>
                <a:moveTo>
                  <a:pt x="2923" y="644"/>
                </a:moveTo>
                <a:lnTo>
                  <a:pt x="2923" y="644"/>
                </a:lnTo>
                <a:lnTo>
                  <a:pt x="2923" y="644"/>
                </a:lnTo>
                <a:lnTo>
                  <a:pt x="2925" y="644"/>
                </a:lnTo>
                <a:lnTo>
                  <a:pt x="2925" y="642"/>
                </a:lnTo>
                <a:lnTo>
                  <a:pt x="2923" y="642"/>
                </a:lnTo>
                <a:lnTo>
                  <a:pt x="2923" y="644"/>
                </a:lnTo>
                <a:close/>
                <a:moveTo>
                  <a:pt x="2967" y="535"/>
                </a:moveTo>
                <a:lnTo>
                  <a:pt x="2969" y="535"/>
                </a:lnTo>
                <a:lnTo>
                  <a:pt x="2969" y="535"/>
                </a:lnTo>
                <a:lnTo>
                  <a:pt x="2969" y="535"/>
                </a:lnTo>
                <a:lnTo>
                  <a:pt x="2967" y="533"/>
                </a:lnTo>
                <a:lnTo>
                  <a:pt x="2965" y="533"/>
                </a:lnTo>
                <a:lnTo>
                  <a:pt x="2963" y="535"/>
                </a:lnTo>
                <a:lnTo>
                  <a:pt x="2963" y="535"/>
                </a:lnTo>
                <a:lnTo>
                  <a:pt x="2965" y="537"/>
                </a:lnTo>
                <a:lnTo>
                  <a:pt x="2967" y="535"/>
                </a:lnTo>
                <a:close/>
                <a:moveTo>
                  <a:pt x="2917" y="635"/>
                </a:moveTo>
                <a:lnTo>
                  <a:pt x="2919" y="635"/>
                </a:lnTo>
                <a:lnTo>
                  <a:pt x="2919" y="635"/>
                </a:lnTo>
                <a:lnTo>
                  <a:pt x="2917" y="633"/>
                </a:lnTo>
                <a:lnTo>
                  <a:pt x="2917" y="633"/>
                </a:lnTo>
                <a:lnTo>
                  <a:pt x="2915" y="633"/>
                </a:lnTo>
                <a:lnTo>
                  <a:pt x="2915" y="633"/>
                </a:lnTo>
                <a:lnTo>
                  <a:pt x="2915" y="635"/>
                </a:lnTo>
                <a:lnTo>
                  <a:pt x="2917" y="637"/>
                </a:lnTo>
                <a:lnTo>
                  <a:pt x="2917" y="635"/>
                </a:lnTo>
                <a:close/>
                <a:moveTo>
                  <a:pt x="4448" y="1677"/>
                </a:moveTo>
                <a:lnTo>
                  <a:pt x="4448" y="1677"/>
                </a:lnTo>
                <a:lnTo>
                  <a:pt x="4446" y="1675"/>
                </a:lnTo>
                <a:lnTo>
                  <a:pt x="4444" y="1675"/>
                </a:lnTo>
                <a:lnTo>
                  <a:pt x="4442" y="1675"/>
                </a:lnTo>
                <a:lnTo>
                  <a:pt x="4438" y="1675"/>
                </a:lnTo>
                <a:lnTo>
                  <a:pt x="4436" y="1677"/>
                </a:lnTo>
                <a:lnTo>
                  <a:pt x="4434" y="1675"/>
                </a:lnTo>
                <a:lnTo>
                  <a:pt x="4434" y="1675"/>
                </a:lnTo>
                <a:lnTo>
                  <a:pt x="4434" y="1677"/>
                </a:lnTo>
                <a:lnTo>
                  <a:pt x="4434" y="1679"/>
                </a:lnTo>
                <a:lnTo>
                  <a:pt x="4434" y="1679"/>
                </a:lnTo>
                <a:lnTo>
                  <a:pt x="4436" y="1682"/>
                </a:lnTo>
                <a:lnTo>
                  <a:pt x="4436" y="1682"/>
                </a:lnTo>
                <a:lnTo>
                  <a:pt x="4436" y="1684"/>
                </a:lnTo>
                <a:lnTo>
                  <a:pt x="4440" y="1684"/>
                </a:lnTo>
                <a:lnTo>
                  <a:pt x="4442" y="1686"/>
                </a:lnTo>
                <a:lnTo>
                  <a:pt x="4442" y="1686"/>
                </a:lnTo>
                <a:lnTo>
                  <a:pt x="4444" y="1686"/>
                </a:lnTo>
                <a:lnTo>
                  <a:pt x="4444" y="1686"/>
                </a:lnTo>
                <a:lnTo>
                  <a:pt x="4446" y="1686"/>
                </a:lnTo>
                <a:lnTo>
                  <a:pt x="4446" y="1686"/>
                </a:lnTo>
                <a:lnTo>
                  <a:pt x="4448" y="1684"/>
                </a:lnTo>
                <a:lnTo>
                  <a:pt x="4450" y="1684"/>
                </a:lnTo>
                <a:lnTo>
                  <a:pt x="4450" y="1684"/>
                </a:lnTo>
                <a:lnTo>
                  <a:pt x="4450" y="1682"/>
                </a:lnTo>
                <a:lnTo>
                  <a:pt x="4450" y="1679"/>
                </a:lnTo>
                <a:lnTo>
                  <a:pt x="4450" y="1679"/>
                </a:lnTo>
                <a:lnTo>
                  <a:pt x="4450" y="1679"/>
                </a:lnTo>
                <a:lnTo>
                  <a:pt x="4448" y="1677"/>
                </a:lnTo>
                <a:lnTo>
                  <a:pt x="4448" y="1677"/>
                </a:lnTo>
                <a:close/>
                <a:moveTo>
                  <a:pt x="2789" y="738"/>
                </a:moveTo>
                <a:lnTo>
                  <a:pt x="2791" y="738"/>
                </a:lnTo>
                <a:lnTo>
                  <a:pt x="2791" y="738"/>
                </a:lnTo>
                <a:lnTo>
                  <a:pt x="2791" y="736"/>
                </a:lnTo>
                <a:lnTo>
                  <a:pt x="2791" y="736"/>
                </a:lnTo>
                <a:lnTo>
                  <a:pt x="2789" y="738"/>
                </a:lnTo>
                <a:lnTo>
                  <a:pt x="2789" y="738"/>
                </a:lnTo>
                <a:lnTo>
                  <a:pt x="2789" y="738"/>
                </a:lnTo>
                <a:lnTo>
                  <a:pt x="2789" y="738"/>
                </a:lnTo>
                <a:close/>
                <a:moveTo>
                  <a:pt x="2772" y="736"/>
                </a:moveTo>
                <a:lnTo>
                  <a:pt x="2770" y="736"/>
                </a:lnTo>
                <a:lnTo>
                  <a:pt x="2768" y="736"/>
                </a:lnTo>
                <a:lnTo>
                  <a:pt x="2766" y="736"/>
                </a:lnTo>
                <a:lnTo>
                  <a:pt x="2768" y="738"/>
                </a:lnTo>
                <a:lnTo>
                  <a:pt x="2768" y="738"/>
                </a:lnTo>
                <a:lnTo>
                  <a:pt x="2768" y="738"/>
                </a:lnTo>
                <a:lnTo>
                  <a:pt x="2768" y="738"/>
                </a:lnTo>
                <a:lnTo>
                  <a:pt x="2768" y="740"/>
                </a:lnTo>
                <a:lnTo>
                  <a:pt x="2770" y="740"/>
                </a:lnTo>
                <a:lnTo>
                  <a:pt x="2770" y="744"/>
                </a:lnTo>
                <a:lnTo>
                  <a:pt x="2772" y="747"/>
                </a:lnTo>
                <a:lnTo>
                  <a:pt x="2772" y="747"/>
                </a:lnTo>
                <a:lnTo>
                  <a:pt x="2772" y="747"/>
                </a:lnTo>
                <a:lnTo>
                  <a:pt x="2774" y="747"/>
                </a:lnTo>
                <a:lnTo>
                  <a:pt x="2776" y="747"/>
                </a:lnTo>
                <a:lnTo>
                  <a:pt x="2776" y="749"/>
                </a:lnTo>
                <a:lnTo>
                  <a:pt x="2776" y="749"/>
                </a:lnTo>
                <a:lnTo>
                  <a:pt x="2778" y="751"/>
                </a:lnTo>
                <a:lnTo>
                  <a:pt x="2778" y="753"/>
                </a:lnTo>
                <a:lnTo>
                  <a:pt x="2780" y="755"/>
                </a:lnTo>
                <a:lnTo>
                  <a:pt x="2783" y="755"/>
                </a:lnTo>
                <a:lnTo>
                  <a:pt x="2783" y="753"/>
                </a:lnTo>
                <a:lnTo>
                  <a:pt x="2783" y="751"/>
                </a:lnTo>
                <a:lnTo>
                  <a:pt x="2783" y="749"/>
                </a:lnTo>
                <a:lnTo>
                  <a:pt x="2783" y="747"/>
                </a:lnTo>
                <a:lnTo>
                  <a:pt x="2787" y="747"/>
                </a:lnTo>
                <a:lnTo>
                  <a:pt x="2787" y="744"/>
                </a:lnTo>
                <a:lnTo>
                  <a:pt x="2787" y="742"/>
                </a:lnTo>
                <a:lnTo>
                  <a:pt x="2785" y="742"/>
                </a:lnTo>
                <a:lnTo>
                  <a:pt x="2785" y="740"/>
                </a:lnTo>
                <a:lnTo>
                  <a:pt x="2785" y="740"/>
                </a:lnTo>
                <a:lnTo>
                  <a:pt x="2787" y="738"/>
                </a:lnTo>
                <a:lnTo>
                  <a:pt x="2787" y="738"/>
                </a:lnTo>
                <a:lnTo>
                  <a:pt x="2789" y="738"/>
                </a:lnTo>
                <a:lnTo>
                  <a:pt x="2789" y="736"/>
                </a:lnTo>
                <a:lnTo>
                  <a:pt x="2789" y="736"/>
                </a:lnTo>
                <a:lnTo>
                  <a:pt x="2789" y="734"/>
                </a:lnTo>
                <a:lnTo>
                  <a:pt x="2789" y="732"/>
                </a:lnTo>
                <a:lnTo>
                  <a:pt x="2789" y="732"/>
                </a:lnTo>
                <a:lnTo>
                  <a:pt x="2791" y="730"/>
                </a:lnTo>
                <a:lnTo>
                  <a:pt x="2791" y="730"/>
                </a:lnTo>
                <a:lnTo>
                  <a:pt x="2789" y="728"/>
                </a:lnTo>
                <a:lnTo>
                  <a:pt x="2787" y="728"/>
                </a:lnTo>
                <a:lnTo>
                  <a:pt x="2787" y="728"/>
                </a:lnTo>
                <a:lnTo>
                  <a:pt x="2785" y="728"/>
                </a:lnTo>
                <a:lnTo>
                  <a:pt x="2783" y="730"/>
                </a:lnTo>
                <a:lnTo>
                  <a:pt x="2780" y="730"/>
                </a:lnTo>
                <a:lnTo>
                  <a:pt x="2780" y="732"/>
                </a:lnTo>
                <a:lnTo>
                  <a:pt x="2780" y="732"/>
                </a:lnTo>
                <a:lnTo>
                  <a:pt x="2780" y="734"/>
                </a:lnTo>
                <a:lnTo>
                  <a:pt x="2780" y="734"/>
                </a:lnTo>
                <a:lnTo>
                  <a:pt x="2780" y="734"/>
                </a:lnTo>
                <a:lnTo>
                  <a:pt x="2778" y="736"/>
                </a:lnTo>
                <a:lnTo>
                  <a:pt x="2778" y="736"/>
                </a:lnTo>
                <a:lnTo>
                  <a:pt x="2776" y="736"/>
                </a:lnTo>
                <a:lnTo>
                  <a:pt x="2776" y="734"/>
                </a:lnTo>
                <a:lnTo>
                  <a:pt x="2776" y="732"/>
                </a:lnTo>
                <a:lnTo>
                  <a:pt x="2776" y="732"/>
                </a:lnTo>
                <a:lnTo>
                  <a:pt x="2774" y="732"/>
                </a:lnTo>
                <a:lnTo>
                  <a:pt x="2774" y="732"/>
                </a:lnTo>
                <a:lnTo>
                  <a:pt x="2774" y="732"/>
                </a:lnTo>
                <a:lnTo>
                  <a:pt x="2772" y="736"/>
                </a:lnTo>
                <a:lnTo>
                  <a:pt x="2772" y="736"/>
                </a:lnTo>
                <a:close/>
                <a:moveTo>
                  <a:pt x="2776" y="757"/>
                </a:moveTo>
                <a:lnTo>
                  <a:pt x="2776" y="757"/>
                </a:lnTo>
                <a:lnTo>
                  <a:pt x="2778" y="757"/>
                </a:lnTo>
                <a:lnTo>
                  <a:pt x="2778" y="755"/>
                </a:lnTo>
                <a:lnTo>
                  <a:pt x="2778" y="755"/>
                </a:lnTo>
                <a:lnTo>
                  <a:pt x="2776" y="753"/>
                </a:lnTo>
                <a:lnTo>
                  <a:pt x="2774" y="753"/>
                </a:lnTo>
                <a:lnTo>
                  <a:pt x="2772" y="753"/>
                </a:lnTo>
                <a:lnTo>
                  <a:pt x="2770" y="751"/>
                </a:lnTo>
                <a:lnTo>
                  <a:pt x="2768" y="751"/>
                </a:lnTo>
                <a:lnTo>
                  <a:pt x="2768" y="753"/>
                </a:lnTo>
                <a:lnTo>
                  <a:pt x="2768" y="755"/>
                </a:lnTo>
                <a:lnTo>
                  <a:pt x="2774" y="757"/>
                </a:lnTo>
                <a:lnTo>
                  <a:pt x="2776" y="757"/>
                </a:lnTo>
                <a:close/>
                <a:moveTo>
                  <a:pt x="2875" y="667"/>
                </a:moveTo>
                <a:lnTo>
                  <a:pt x="2875" y="667"/>
                </a:lnTo>
                <a:lnTo>
                  <a:pt x="2875" y="667"/>
                </a:lnTo>
                <a:lnTo>
                  <a:pt x="2875" y="667"/>
                </a:lnTo>
                <a:lnTo>
                  <a:pt x="2873" y="667"/>
                </a:lnTo>
                <a:lnTo>
                  <a:pt x="2875" y="667"/>
                </a:lnTo>
                <a:lnTo>
                  <a:pt x="2875" y="667"/>
                </a:lnTo>
                <a:lnTo>
                  <a:pt x="2875" y="667"/>
                </a:lnTo>
                <a:close/>
                <a:moveTo>
                  <a:pt x="2789" y="751"/>
                </a:moveTo>
                <a:lnTo>
                  <a:pt x="2787" y="749"/>
                </a:lnTo>
                <a:lnTo>
                  <a:pt x="2787" y="749"/>
                </a:lnTo>
                <a:lnTo>
                  <a:pt x="2785" y="749"/>
                </a:lnTo>
                <a:lnTo>
                  <a:pt x="2785" y="751"/>
                </a:lnTo>
                <a:lnTo>
                  <a:pt x="2785" y="751"/>
                </a:lnTo>
                <a:lnTo>
                  <a:pt x="2785" y="751"/>
                </a:lnTo>
                <a:lnTo>
                  <a:pt x="2785" y="751"/>
                </a:lnTo>
                <a:lnTo>
                  <a:pt x="2783" y="753"/>
                </a:lnTo>
                <a:lnTo>
                  <a:pt x="2785" y="753"/>
                </a:lnTo>
                <a:lnTo>
                  <a:pt x="2787" y="751"/>
                </a:lnTo>
                <a:lnTo>
                  <a:pt x="2789" y="751"/>
                </a:lnTo>
                <a:lnTo>
                  <a:pt x="2789" y="751"/>
                </a:lnTo>
                <a:lnTo>
                  <a:pt x="2789" y="751"/>
                </a:lnTo>
                <a:lnTo>
                  <a:pt x="2789" y="751"/>
                </a:lnTo>
                <a:close/>
                <a:moveTo>
                  <a:pt x="2699" y="780"/>
                </a:moveTo>
                <a:lnTo>
                  <a:pt x="2697" y="780"/>
                </a:lnTo>
                <a:lnTo>
                  <a:pt x="2697" y="780"/>
                </a:lnTo>
                <a:lnTo>
                  <a:pt x="2697" y="780"/>
                </a:lnTo>
                <a:lnTo>
                  <a:pt x="2699" y="780"/>
                </a:lnTo>
                <a:lnTo>
                  <a:pt x="2699" y="780"/>
                </a:lnTo>
                <a:close/>
                <a:moveTo>
                  <a:pt x="2705" y="778"/>
                </a:moveTo>
                <a:lnTo>
                  <a:pt x="2705" y="778"/>
                </a:lnTo>
                <a:lnTo>
                  <a:pt x="2703" y="778"/>
                </a:lnTo>
                <a:lnTo>
                  <a:pt x="2705" y="778"/>
                </a:lnTo>
                <a:lnTo>
                  <a:pt x="2707" y="778"/>
                </a:lnTo>
                <a:lnTo>
                  <a:pt x="2705" y="778"/>
                </a:lnTo>
                <a:close/>
                <a:moveTo>
                  <a:pt x="2730" y="755"/>
                </a:moveTo>
                <a:lnTo>
                  <a:pt x="2730" y="755"/>
                </a:lnTo>
                <a:lnTo>
                  <a:pt x="2730" y="755"/>
                </a:lnTo>
                <a:lnTo>
                  <a:pt x="2730" y="757"/>
                </a:lnTo>
                <a:lnTo>
                  <a:pt x="2732" y="757"/>
                </a:lnTo>
                <a:lnTo>
                  <a:pt x="2732" y="755"/>
                </a:lnTo>
                <a:lnTo>
                  <a:pt x="2732" y="755"/>
                </a:lnTo>
                <a:lnTo>
                  <a:pt x="2730" y="755"/>
                </a:lnTo>
                <a:lnTo>
                  <a:pt x="2730" y="755"/>
                </a:lnTo>
                <a:close/>
                <a:moveTo>
                  <a:pt x="2730" y="751"/>
                </a:moveTo>
                <a:lnTo>
                  <a:pt x="2730" y="749"/>
                </a:lnTo>
                <a:lnTo>
                  <a:pt x="2730" y="749"/>
                </a:lnTo>
                <a:lnTo>
                  <a:pt x="2728" y="753"/>
                </a:lnTo>
                <a:lnTo>
                  <a:pt x="2728" y="755"/>
                </a:lnTo>
                <a:lnTo>
                  <a:pt x="2728" y="755"/>
                </a:lnTo>
                <a:lnTo>
                  <a:pt x="2728" y="753"/>
                </a:lnTo>
                <a:lnTo>
                  <a:pt x="2732" y="753"/>
                </a:lnTo>
                <a:lnTo>
                  <a:pt x="2732" y="753"/>
                </a:lnTo>
                <a:lnTo>
                  <a:pt x="2728" y="753"/>
                </a:lnTo>
                <a:lnTo>
                  <a:pt x="2728" y="751"/>
                </a:lnTo>
                <a:lnTo>
                  <a:pt x="2730" y="751"/>
                </a:lnTo>
                <a:lnTo>
                  <a:pt x="2730" y="751"/>
                </a:lnTo>
                <a:close/>
                <a:moveTo>
                  <a:pt x="2768" y="759"/>
                </a:moveTo>
                <a:lnTo>
                  <a:pt x="2768" y="759"/>
                </a:lnTo>
                <a:lnTo>
                  <a:pt x="2768" y="761"/>
                </a:lnTo>
                <a:lnTo>
                  <a:pt x="2768" y="761"/>
                </a:lnTo>
                <a:lnTo>
                  <a:pt x="2768" y="761"/>
                </a:lnTo>
                <a:lnTo>
                  <a:pt x="2772" y="761"/>
                </a:lnTo>
                <a:lnTo>
                  <a:pt x="2772" y="761"/>
                </a:lnTo>
                <a:lnTo>
                  <a:pt x="2770" y="761"/>
                </a:lnTo>
                <a:lnTo>
                  <a:pt x="2768" y="759"/>
                </a:lnTo>
                <a:close/>
                <a:moveTo>
                  <a:pt x="5194" y="811"/>
                </a:moveTo>
                <a:lnTo>
                  <a:pt x="5194" y="809"/>
                </a:lnTo>
                <a:lnTo>
                  <a:pt x="5194" y="809"/>
                </a:lnTo>
                <a:lnTo>
                  <a:pt x="5194" y="809"/>
                </a:lnTo>
                <a:lnTo>
                  <a:pt x="5194" y="809"/>
                </a:lnTo>
                <a:lnTo>
                  <a:pt x="5194" y="809"/>
                </a:lnTo>
                <a:lnTo>
                  <a:pt x="5194" y="811"/>
                </a:lnTo>
                <a:lnTo>
                  <a:pt x="5194" y="811"/>
                </a:lnTo>
                <a:close/>
                <a:moveTo>
                  <a:pt x="2856" y="702"/>
                </a:moveTo>
                <a:lnTo>
                  <a:pt x="2854" y="702"/>
                </a:lnTo>
                <a:lnTo>
                  <a:pt x="2854" y="702"/>
                </a:lnTo>
                <a:lnTo>
                  <a:pt x="2854" y="705"/>
                </a:lnTo>
                <a:lnTo>
                  <a:pt x="2852" y="707"/>
                </a:lnTo>
                <a:lnTo>
                  <a:pt x="2852" y="709"/>
                </a:lnTo>
                <a:lnTo>
                  <a:pt x="2850" y="711"/>
                </a:lnTo>
                <a:lnTo>
                  <a:pt x="2850" y="713"/>
                </a:lnTo>
                <a:lnTo>
                  <a:pt x="2845" y="719"/>
                </a:lnTo>
                <a:lnTo>
                  <a:pt x="2845" y="721"/>
                </a:lnTo>
                <a:lnTo>
                  <a:pt x="2845" y="723"/>
                </a:lnTo>
                <a:lnTo>
                  <a:pt x="2845" y="726"/>
                </a:lnTo>
                <a:lnTo>
                  <a:pt x="2845" y="726"/>
                </a:lnTo>
                <a:lnTo>
                  <a:pt x="2848" y="723"/>
                </a:lnTo>
                <a:lnTo>
                  <a:pt x="2852" y="713"/>
                </a:lnTo>
                <a:lnTo>
                  <a:pt x="2852" y="713"/>
                </a:lnTo>
                <a:lnTo>
                  <a:pt x="2852" y="711"/>
                </a:lnTo>
                <a:lnTo>
                  <a:pt x="2854" y="705"/>
                </a:lnTo>
                <a:lnTo>
                  <a:pt x="2854" y="705"/>
                </a:lnTo>
                <a:lnTo>
                  <a:pt x="2854" y="705"/>
                </a:lnTo>
                <a:lnTo>
                  <a:pt x="2856" y="702"/>
                </a:lnTo>
                <a:lnTo>
                  <a:pt x="2856" y="702"/>
                </a:lnTo>
                <a:close/>
                <a:moveTo>
                  <a:pt x="2764" y="747"/>
                </a:moveTo>
                <a:lnTo>
                  <a:pt x="2764" y="747"/>
                </a:lnTo>
                <a:lnTo>
                  <a:pt x="2764" y="744"/>
                </a:lnTo>
                <a:lnTo>
                  <a:pt x="2764" y="744"/>
                </a:lnTo>
                <a:lnTo>
                  <a:pt x="2764" y="742"/>
                </a:lnTo>
                <a:lnTo>
                  <a:pt x="2762" y="738"/>
                </a:lnTo>
                <a:lnTo>
                  <a:pt x="2762" y="738"/>
                </a:lnTo>
                <a:lnTo>
                  <a:pt x="2762" y="738"/>
                </a:lnTo>
                <a:lnTo>
                  <a:pt x="2760" y="738"/>
                </a:lnTo>
                <a:lnTo>
                  <a:pt x="2760" y="738"/>
                </a:lnTo>
                <a:lnTo>
                  <a:pt x="2757" y="738"/>
                </a:lnTo>
                <a:lnTo>
                  <a:pt x="2757" y="738"/>
                </a:lnTo>
                <a:lnTo>
                  <a:pt x="2753" y="740"/>
                </a:lnTo>
                <a:lnTo>
                  <a:pt x="2751" y="740"/>
                </a:lnTo>
                <a:lnTo>
                  <a:pt x="2751" y="742"/>
                </a:lnTo>
                <a:lnTo>
                  <a:pt x="2751" y="747"/>
                </a:lnTo>
                <a:lnTo>
                  <a:pt x="2751" y="747"/>
                </a:lnTo>
                <a:lnTo>
                  <a:pt x="2753" y="747"/>
                </a:lnTo>
                <a:lnTo>
                  <a:pt x="2755" y="749"/>
                </a:lnTo>
                <a:lnTo>
                  <a:pt x="2760" y="749"/>
                </a:lnTo>
                <a:lnTo>
                  <a:pt x="2762" y="749"/>
                </a:lnTo>
                <a:lnTo>
                  <a:pt x="2764" y="747"/>
                </a:lnTo>
                <a:close/>
                <a:moveTo>
                  <a:pt x="2799" y="763"/>
                </a:moveTo>
                <a:lnTo>
                  <a:pt x="2799" y="763"/>
                </a:lnTo>
                <a:lnTo>
                  <a:pt x="2801" y="765"/>
                </a:lnTo>
                <a:lnTo>
                  <a:pt x="2801" y="765"/>
                </a:lnTo>
                <a:lnTo>
                  <a:pt x="2804" y="763"/>
                </a:lnTo>
                <a:lnTo>
                  <a:pt x="2806" y="763"/>
                </a:lnTo>
                <a:lnTo>
                  <a:pt x="2806" y="765"/>
                </a:lnTo>
                <a:lnTo>
                  <a:pt x="2808" y="763"/>
                </a:lnTo>
                <a:lnTo>
                  <a:pt x="2806" y="763"/>
                </a:lnTo>
                <a:lnTo>
                  <a:pt x="2806" y="761"/>
                </a:lnTo>
                <a:lnTo>
                  <a:pt x="2804" y="761"/>
                </a:lnTo>
                <a:lnTo>
                  <a:pt x="2806" y="761"/>
                </a:lnTo>
                <a:lnTo>
                  <a:pt x="2806" y="759"/>
                </a:lnTo>
                <a:lnTo>
                  <a:pt x="2806" y="759"/>
                </a:lnTo>
                <a:lnTo>
                  <a:pt x="2806" y="759"/>
                </a:lnTo>
                <a:lnTo>
                  <a:pt x="2804" y="757"/>
                </a:lnTo>
                <a:lnTo>
                  <a:pt x="2804" y="757"/>
                </a:lnTo>
                <a:lnTo>
                  <a:pt x="2801" y="757"/>
                </a:lnTo>
                <a:lnTo>
                  <a:pt x="2801" y="757"/>
                </a:lnTo>
                <a:lnTo>
                  <a:pt x="2799" y="757"/>
                </a:lnTo>
                <a:lnTo>
                  <a:pt x="2799" y="759"/>
                </a:lnTo>
                <a:lnTo>
                  <a:pt x="2799" y="759"/>
                </a:lnTo>
                <a:lnTo>
                  <a:pt x="2799" y="759"/>
                </a:lnTo>
                <a:lnTo>
                  <a:pt x="2799" y="761"/>
                </a:lnTo>
                <a:lnTo>
                  <a:pt x="2799" y="763"/>
                </a:lnTo>
                <a:close/>
                <a:moveTo>
                  <a:pt x="2871" y="705"/>
                </a:moveTo>
                <a:lnTo>
                  <a:pt x="2871" y="707"/>
                </a:lnTo>
                <a:lnTo>
                  <a:pt x="2873" y="709"/>
                </a:lnTo>
                <a:lnTo>
                  <a:pt x="2871" y="709"/>
                </a:lnTo>
                <a:lnTo>
                  <a:pt x="2871" y="711"/>
                </a:lnTo>
                <a:lnTo>
                  <a:pt x="2873" y="711"/>
                </a:lnTo>
                <a:lnTo>
                  <a:pt x="2873" y="711"/>
                </a:lnTo>
                <a:lnTo>
                  <a:pt x="2875" y="709"/>
                </a:lnTo>
                <a:lnTo>
                  <a:pt x="2875" y="707"/>
                </a:lnTo>
                <a:lnTo>
                  <a:pt x="2877" y="707"/>
                </a:lnTo>
                <a:lnTo>
                  <a:pt x="2879" y="705"/>
                </a:lnTo>
                <a:lnTo>
                  <a:pt x="2879" y="702"/>
                </a:lnTo>
                <a:lnTo>
                  <a:pt x="2879" y="702"/>
                </a:lnTo>
                <a:lnTo>
                  <a:pt x="2881" y="702"/>
                </a:lnTo>
                <a:lnTo>
                  <a:pt x="2881" y="702"/>
                </a:lnTo>
                <a:lnTo>
                  <a:pt x="2879" y="700"/>
                </a:lnTo>
                <a:lnTo>
                  <a:pt x="2881" y="696"/>
                </a:lnTo>
                <a:lnTo>
                  <a:pt x="2881" y="694"/>
                </a:lnTo>
                <a:lnTo>
                  <a:pt x="2883" y="694"/>
                </a:lnTo>
                <a:lnTo>
                  <a:pt x="2883" y="692"/>
                </a:lnTo>
                <a:lnTo>
                  <a:pt x="2883" y="692"/>
                </a:lnTo>
                <a:lnTo>
                  <a:pt x="2883" y="692"/>
                </a:lnTo>
                <a:lnTo>
                  <a:pt x="2881" y="690"/>
                </a:lnTo>
                <a:lnTo>
                  <a:pt x="2881" y="692"/>
                </a:lnTo>
                <a:lnTo>
                  <a:pt x="2881" y="692"/>
                </a:lnTo>
                <a:lnTo>
                  <a:pt x="2879" y="692"/>
                </a:lnTo>
                <a:lnTo>
                  <a:pt x="2877" y="692"/>
                </a:lnTo>
                <a:lnTo>
                  <a:pt x="2875" y="694"/>
                </a:lnTo>
                <a:lnTo>
                  <a:pt x="2873" y="696"/>
                </a:lnTo>
                <a:lnTo>
                  <a:pt x="2871" y="696"/>
                </a:lnTo>
                <a:lnTo>
                  <a:pt x="2871" y="698"/>
                </a:lnTo>
                <a:lnTo>
                  <a:pt x="2871" y="700"/>
                </a:lnTo>
                <a:lnTo>
                  <a:pt x="2871" y="702"/>
                </a:lnTo>
                <a:lnTo>
                  <a:pt x="2871" y="705"/>
                </a:lnTo>
                <a:lnTo>
                  <a:pt x="2871" y="705"/>
                </a:lnTo>
                <a:close/>
                <a:moveTo>
                  <a:pt x="2757" y="753"/>
                </a:moveTo>
                <a:lnTo>
                  <a:pt x="2757" y="751"/>
                </a:lnTo>
                <a:lnTo>
                  <a:pt x="2755" y="751"/>
                </a:lnTo>
                <a:lnTo>
                  <a:pt x="2755" y="751"/>
                </a:lnTo>
                <a:lnTo>
                  <a:pt x="2757" y="753"/>
                </a:lnTo>
                <a:lnTo>
                  <a:pt x="2760" y="753"/>
                </a:lnTo>
                <a:lnTo>
                  <a:pt x="2760" y="753"/>
                </a:lnTo>
                <a:lnTo>
                  <a:pt x="2760" y="753"/>
                </a:lnTo>
                <a:lnTo>
                  <a:pt x="2760" y="753"/>
                </a:lnTo>
                <a:lnTo>
                  <a:pt x="2757" y="753"/>
                </a:lnTo>
                <a:close/>
                <a:moveTo>
                  <a:pt x="2751" y="749"/>
                </a:moveTo>
                <a:lnTo>
                  <a:pt x="2749" y="749"/>
                </a:lnTo>
                <a:lnTo>
                  <a:pt x="2749" y="749"/>
                </a:lnTo>
                <a:lnTo>
                  <a:pt x="2749" y="753"/>
                </a:lnTo>
                <a:lnTo>
                  <a:pt x="2751" y="753"/>
                </a:lnTo>
                <a:lnTo>
                  <a:pt x="2751" y="753"/>
                </a:lnTo>
                <a:lnTo>
                  <a:pt x="2753" y="753"/>
                </a:lnTo>
                <a:lnTo>
                  <a:pt x="2753" y="753"/>
                </a:lnTo>
                <a:lnTo>
                  <a:pt x="2753" y="751"/>
                </a:lnTo>
                <a:lnTo>
                  <a:pt x="2751" y="749"/>
                </a:lnTo>
                <a:close/>
                <a:moveTo>
                  <a:pt x="2760" y="734"/>
                </a:moveTo>
                <a:lnTo>
                  <a:pt x="2762" y="734"/>
                </a:lnTo>
                <a:lnTo>
                  <a:pt x="2762" y="734"/>
                </a:lnTo>
                <a:lnTo>
                  <a:pt x="2762" y="734"/>
                </a:lnTo>
                <a:lnTo>
                  <a:pt x="2762" y="732"/>
                </a:lnTo>
                <a:lnTo>
                  <a:pt x="2762" y="732"/>
                </a:lnTo>
                <a:lnTo>
                  <a:pt x="2760" y="730"/>
                </a:lnTo>
                <a:lnTo>
                  <a:pt x="2760" y="732"/>
                </a:lnTo>
                <a:lnTo>
                  <a:pt x="2760" y="732"/>
                </a:lnTo>
                <a:lnTo>
                  <a:pt x="2760" y="734"/>
                </a:lnTo>
                <a:lnTo>
                  <a:pt x="2760" y="734"/>
                </a:lnTo>
                <a:close/>
                <a:moveTo>
                  <a:pt x="2762" y="755"/>
                </a:moveTo>
                <a:lnTo>
                  <a:pt x="2764" y="755"/>
                </a:lnTo>
                <a:lnTo>
                  <a:pt x="2764" y="755"/>
                </a:lnTo>
                <a:lnTo>
                  <a:pt x="2766" y="749"/>
                </a:lnTo>
                <a:lnTo>
                  <a:pt x="2766" y="747"/>
                </a:lnTo>
                <a:lnTo>
                  <a:pt x="2766" y="747"/>
                </a:lnTo>
                <a:lnTo>
                  <a:pt x="2766" y="749"/>
                </a:lnTo>
                <a:lnTo>
                  <a:pt x="2764" y="751"/>
                </a:lnTo>
                <a:lnTo>
                  <a:pt x="2762" y="753"/>
                </a:lnTo>
                <a:lnTo>
                  <a:pt x="2762" y="753"/>
                </a:lnTo>
                <a:lnTo>
                  <a:pt x="2762" y="753"/>
                </a:lnTo>
                <a:lnTo>
                  <a:pt x="2762" y="755"/>
                </a:lnTo>
                <a:close/>
                <a:moveTo>
                  <a:pt x="2827" y="751"/>
                </a:moveTo>
                <a:lnTo>
                  <a:pt x="2827" y="751"/>
                </a:lnTo>
                <a:lnTo>
                  <a:pt x="2827" y="749"/>
                </a:lnTo>
                <a:lnTo>
                  <a:pt x="2827" y="747"/>
                </a:lnTo>
                <a:lnTo>
                  <a:pt x="2822" y="744"/>
                </a:lnTo>
                <a:lnTo>
                  <a:pt x="2820" y="744"/>
                </a:lnTo>
                <a:lnTo>
                  <a:pt x="2820" y="749"/>
                </a:lnTo>
                <a:lnTo>
                  <a:pt x="2822" y="749"/>
                </a:lnTo>
                <a:lnTo>
                  <a:pt x="2827" y="751"/>
                </a:lnTo>
                <a:close/>
                <a:moveTo>
                  <a:pt x="4115" y="1482"/>
                </a:moveTo>
                <a:lnTo>
                  <a:pt x="4115" y="1482"/>
                </a:lnTo>
                <a:lnTo>
                  <a:pt x="4115" y="1480"/>
                </a:lnTo>
                <a:lnTo>
                  <a:pt x="4115" y="1480"/>
                </a:lnTo>
                <a:lnTo>
                  <a:pt x="4113" y="1482"/>
                </a:lnTo>
                <a:lnTo>
                  <a:pt x="4113" y="1482"/>
                </a:lnTo>
                <a:lnTo>
                  <a:pt x="4113" y="1482"/>
                </a:lnTo>
                <a:lnTo>
                  <a:pt x="4113" y="1484"/>
                </a:lnTo>
                <a:lnTo>
                  <a:pt x="4115" y="1487"/>
                </a:lnTo>
                <a:lnTo>
                  <a:pt x="4115" y="1487"/>
                </a:lnTo>
                <a:lnTo>
                  <a:pt x="4115" y="1487"/>
                </a:lnTo>
                <a:lnTo>
                  <a:pt x="4115" y="1484"/>
                </a:lnTo>
                <a:lnTo>
                  <a:pt x="4115" y="1482"/>
                </a:lnTo>
                <a:close/>
                <a:moveTo>
                  <a:pt x="4094" y="1463"/>
                </a:moveTo>
                <a:lnTo>
                  <a:pt x="4092" y="1463"/>
                </a:lnTo>
                <a:lnTo>
                  <a:pt x="4094" y="1463"/>
                </a:lnTo>
                <a:lnTo>
                  <a:pt x="4094" y="1463"/>
                </a:lnTo>
                <a:lnTo>
                  <a:pt x="4094" y="1463"/>
                </a:lnTo>
                <a:lnTo>
                  <a:pt x="4094" y="1463"/>
                </a:lnTo>
                <a:close/>
                <a:moveTo>
                  <a:pt x="4117" y="1591"/>
                </a:moveTo>
                <a:lnTo>
                  <a:pt x="4117" y="1591"/>
                </a:lnTo>
                <a:lnTo>
                  <a:pt x="4117" y="1591"/>
                </a:lnTo>
                <a:lnTo>
                  <a:pt x="4117" y="1591"/>
                </a:lnTo>
                <a:lnTo>
                  <a:pt x="4117" y="1591"/>
                </a:lnTo>
                <a:lnTo>
                  <a:pt x="4117" y="1589"/>
                </a:lnTo>
                <a:lnTo>
                  <a:pt x="4117" y="1589"/>
                </a:lnTo>
                <a:lnTo>
                  <a:pt x="4117" y="1591"/>
                </a:lnTo>
                <a:close/>
                <a:moveTo>
                  <a:pt x="4100" y="1468"/>
                </a:moveTo>
                <a:lnTo>
                  <a:pt x="4100" y="1468"/>
                </a:lnTo>
                <a:lnTo>
                  <a:pt x="4100" y="1468"/>
                </a:lnTo>
                <a:lnTo>
                  <a:pt x="4100" y="1468"/>
                </a:lnTo>
                <a:lnTo>
                  <a:pt x="4100" y="1468"/>
                </a:lnTo>
                <a:lnTo>
                  <a:pt x="4100" y="1468"/>
                </a:lnTo>
                <a:lnTo>
                  <a:pt x="4100" y="1468"/>
                </a:lnTo>
                <a:lnTo>
                  <a:pt x="4100" y="1468"/>
                </a:lnTo>
                <a:close/>
                <a:moveTo>
                  <a:pt x="4103" y="1476"/>
                </a:moveTo>
                <a:lnTo>
                  <a:pt x="4105" y="1478"/>
                </a:lnTo>
                <a:lnTo>
                  <a:pt x="4105" y="1476"/>
                </a:lnTo>
                <a:lnTo>
                  <a:pt x="4103" y="1476"/>
                </a:lnTo>
                <a:lnTo>
                  <a:pt x="4103" y="1476"/>
                </a:lnTo>
                <a:close/>
                <a:moveTo>
                  <a:pt x="4155" y="1327"/>
                </a:moveTo>
                <a:lnTo>
                  <a:pt x="4155" y="1327"/>
                </a:lnTo>
                <a:lnTo>
                  <a:pt x="4155" y="1329"/>
                </a:lnTo>
                <a:lnTo>
                  <a:pt x="4155" y="1327"/>
                </a:lnTo>
                <a:lnTo>
                  <a:pt x="4155" y="1327"/>
                </a:lnTo>
                <a:lnTo>
                  <a:pt x="4155" y="1327"/>
                </a:lnTo>
                <a:lnTo>
                  <a:pt x="4155" y="1327"/>
                </a:lnTo>
                <a:close/>
                <a:moveTo>
                  <a:pt x="4157" y="1327"/>
                </a:moveTo>
                <a:lnTo>
                  <a:pt x="4157" y="1329"/>
                </a:lnTo>
                <a:lnTo>
                  <a:pt x="4159" y="1329"/>
                </a:lnTo>
                <a:lnTo>
                  <a:pt x="4159" y="1329"/>
                </a:lnTo>
                <a:lnTo>
                  <a:pt x="4159" y="1329"/>
                </a:lnTo>
                <a:lnTo>
                  <a:pt x="4159" y="1327"/>
                </a:lnTo>
                <a:lnTo>
                  <a:pt x="4159" y="1327"/>
                </a:lnTo>
                <a:lnTo>
                  <a:pt x="4157" y="1327"/>
                </a:lnTo>
                <a:lnTo>
                  <a:pt x="4157" y="1327"/>
                </a:lnTo>
                <a:close/>
                <a:moveTo>
                  <a:pt x="4165" y="1321"/>
                </a:moveTo>
                <a:lnTo>
                  <a:pt x="4165" y="1321"/>
                </a:lnTo>
                <a:lnTo>
                  <a:pt x="4163" y="1321"/>
                </a:lnTo>
                <a:lnTo>
                  <a:pt x="4163" y="1323"/>
                </a:lnTo>
                <a:lnTo>
                  <a:pt x="4165" y="1323"/>
                </a:lnTo>
                <a:lnTo>
                  <a:pt x="4168" y="1323"/>
                </a:lnTo>
                <a:lnTo>
                  <a:pt x="4165" y="1321"/>
                </a:lnTo>
                <a:close/>
                <a:moveTo>
                  <a:pt x="4251" y="1296"/>
                </a:moveTo>
                <a:lnTo>
                  <a:pt x="4251" y="1296"/>
                </a:lnTo>
                <a:lnTo>
                  <a:pt x="4251" y="1298"/>
                </a:lnTo>
                <a:lnTo>
                  <a:pt x="4251" y="1298"/>
                </a:lnTo>
                <a:lnTo>
                  <a:pt x="4251" y="1298"/>
                </a:lnTo>
                <a:lnTo>
                  <a:pt x="4253" y="1298"/>
                </a:lnTo>
                <a:lnTo>
                  <a:pt x="4253" y="1298"/>
                </a:lnTo>
                <a:lnTo>
                  <a:pt x="4251" y="1298"/>
                </a:lnTo>
                <a:lnTo>
                  <a:pt x="4251" y="1296"/>
                </a:lnTo>
                <a:close/>
                <a:moveTo>
                  <a:pt x="4163" y="1327"/>
                </a:moveTo>
                <a:lnTo>
                  <a:pt x="4165" y="1327"/>
                </a:lnTo>
                <a:lnTo>
                  <a:pt x="4165" y="1327"/>
                </a:lnTo>
                <a:lnTo>
                  <a:pt x="4165" y="1325"/>
                </a:lnTo>
                <a:lnTo>
                  <a:pt x="4165" y="1325"/>
                </a:lnTo>
                <a:lnTo>
                  <a:pt x="4165" y="1325"/>
                </a:lnTo>
                <a:lnTo>
                  <a:pt x="4165" y="1325"/>
                </a:lnTo>
                <a:lnTo>
                  <a:pt x="4163" y="1327"/>
                </a:lnTo>
                <a:close/>
                <a:moveTo>
                  <a:pt x="3388" y="1277"/>
                </a:moveTo>
                <a:lnTo>
                  <a:pt x="3386" y="1277"/>
                </a:lnTo>
                <a:lnTo>
                  <a:pt x="3384" y="1277"/>
                </a:lnTo>
                <a:lnTo>
                  <a:pt x="3386" y="1277"/>
                </a:lnTo>
                <a:lnTo>
                  <a:pt x="3388" y="1277"/>
                </a:lnTo>
                <a:lnTo>
                  <a:pt x="3388" y="1277"/>
                </a:lnTo>
                <a:lnTo>
                  <a:pt x="3388" y="1277"/>
                </a:lnTo>
                <a:lnTo>
                  <a:pt x="3388" y="1277"/>
                </a:lnTo>
                <a:lnTo>
                  <a:pt x="3388" y="1277"/>
                </a:lnTo>
                <a:lnTo>
                  <a:pt x="3388" y="1277"/>
                </a:lnTo>
                <a:close/>
                <a:moveTo>
                  <a:pt x="3380" y="1275"/>
                </a:moveTo>
                <a:lnTo>
                  <a:pt x="3378" y="1275"/>
                </a:lnTo>
                <a:lnTo>
                  <a:pt x="3380" y="1277"/>
                </a:lnTo>
                <a:lnTo>
                  <a:pt x="3380" y="1277"/>
                </a:lnTo>
                <a:lnTo>
                  <a:pt x="3382" y="1275"/>
                </a:lnTo>
                <a:lnTo>
                  <a:pt x="3382" y="1275"/>
                </a:lnTo>
                <a:lnTo>
                  <a:pt x="3382" y="1275"/>
                </a:lnTo>
                <a:lnTo>
                  <a:pt x="3382" y="1273"/>
                </a:lnTo>
                <a:lnTo>
                  <a:pt x="3382" y="1275"/>
                </a:lnTo>
                <a:lnTo>
                  <a:pt x="3380" y="1275"/>
                </a:lnTo>
                <a:close/>
                <a:moveTo>
                  <a:pt x="4369" y="1162"/>
                </a:moveTo>
                <a:lnTo>
                  <a:pt x="4369" y="1162"/>
                </a:lnTo>
                <a:lnTo>
                  <a:pt x="4369" y="1162"/>
                </a:lnTo>
                <a:lnTo>
                  <a:pt x="4367" y="1160"/>
                </a:lnTo>
                <a:lnTo>
                  <a:pt x="4367" y="1160"/>
                </a:lnTo>
                <a:lnTo>
                  <a:pt x="4365" y="1160"/>
                </a:lnTo>
                <a:lnTo>
                  <a:pt x="4365" y="1160"/>
                </a:lnTo>
                <a:lnTo>
                  <a:pt x="4365" y="1162"/>
                </a:lnTo>
                <a:lnTo>
                  <a:pt x="4369" y="1164"/>
                </a:lnTo>
                <a:lnTo>
                  <a:pt x="4373" y="1164"/>
                </a:lnTo>
                <a:lnTo>
                  <a:pt x="4373" y="1164"/>
                </a:lnTo>
                <a:lnTo>
                  <a:pt x="4373" y="1164"/>
                </a:lnTo>
                <a:lnTo>
                  <a:pt x="4373" y="1164"/>
                </a:lnTo>
                <a:lnTo>
                  <a:pt x="4369" y="1162"/>
                </a:lnTo>
                <a:close/>
                <a:moveTo>
                  <a:pt x="3369" y="1275"/>
                </a:moveTo>
                <a:lnTo>
                  <a:pt x="3369" y="1275"/>
                </a:lnTo>
                <a:lnTo>
                  <a:pt x="3369" y="1275"/>
                </a:lnTo>
                <a:lnTo>
                  <a:pt x="3369" y="1275"/>
                </a:lnTo>
                <a:lnTo>
                  <a:pt x="3371" y="1275"/>
                </a:lnTo>
                <a:lnTo>
                  <a:pt x="3369" y="1275"/>
                </a:lnTo>
                <a:lnTo>
                  <a:pt x="3369" y="1275"/>
                </a:lnTo>
                <a:close/>
                <a:moveTo>
                  <a:pt x="2965" y="1076"/>
                </a:moveTo>
                <a:lnTo>
                  <a:pt x="2965" y="1076"/>
                </a:lnTo>
                <a:lnTo>
                  <a:pt x="2965" y="1076"/>
                </a:lnTo>
                <a:lnTo>
                  <a:pt x="2965" y="1076"/>
                </a:lnTo>
                <a:lnTo>
                  <a:pt x="2967" y="1076"/>
                </a:lnTo>
                <a:lnTo>
                  <a:pt x="2965" y="1074"/>
                </a:lnTo>
                <a:lnTo>
                  <a:pt x="2965" y="1074"/>
                </a:lnTo>
                <a:lnTo>
                  <a:pt x="2965" y="1076"/>
                </a:lnTo>
                <a:close/>
                <a:moveTo>
                  <a:pt x="4090" y="1457"/>
                </a:moveTo>
                <a:lnTo>
                  <a:pt x="4090" y="1455"/>
                </a:lnTo>
                <a:lnTo>
                  <a:pt x="4090" y="1455"/>
                </a:lnTo>
                <a:lnTo>
                  <a:pt x="4090" y="1457"/>
                </a:lnTo>
                <a:lnTo>
                  <a:pt x="4090" y="1459"/>
                </a:lnTo>
                <a:lnTo>
                  <a:pt x="4090" y="1459"/>
                </a:lnTo>
                <a:lnTo>
                  <a:pt x="4090" y="1459"/>
                </a:lnTo>
                <a:lnTo>
                  <a:pt x="4092" y="1459"/>
                </a:lnTo>
                <a:lnTo>
                  <a:pt x="4092" y="1457"/>
                </a:lnTo>
                <a:lnTo>
                  <a:pt x="4092" y="1457"/>
                </a:lnTo>
                <a:lnTo>
                  <a:pt x="4090" y="1457"/>
                </a:lnTo>
                <a:close/>
                <a:moveTo>
                  <a:pt x="4056" y="1493"/>
                </a:moveTo>
                <a:lnTo>
                  <a:pt x="4054" y="1495"/>
                </a:lnTo>
                <a:lnTo>
                  <a:pt x="4056" y="1495"/>
                </a:lnTo>
                <a:lnTo>
                  <a:pt x="4056" y="1495"/>
                </a:lnTo>
                <a:lnTo>
                  <a:pt x="4056" y="1495"/>
                </a:lnTo>
                <a:lnTo>
                  <a:pt x="4056" y="1493"/>
                </a:lnTo>
                <a:lnTo>
                  <a:pt x="4056" y="1493"/>
                </a:lnTo>
                <a:lnTo>
                  <a:pt x="4056" y="1493"/>
                </a:lnTo>
                <a:lnTo>
                  <a:pt x="4056" y="1493"/>
                </a:lnTo>
                <a:close/>
                <a:moveTo>
                  <a:pt x="4056" y="1491"/>
                </a:moveTo>
                <a:lnTo>
                  <a:pt x="4056" y="1491"/>
                </a:lnTo>
                <a:lnTo>
                  <a:pt x="4056" y="1491"/>
                </a:lnTo>
                <a:lnTo>
                  <a:pt x="4056" y="1491"/>
                </a:lnTo>
                <a:lnTo>
                  <a:pt x="4056" y="1491"/>
                </a:lnTo>
                <a:lnTo>
                  <a:pt x="4056" y="1491"/>
                </a:lnTo>
                <a:lnTo>
                  <a:pt x="4056" y="1491"/>
                </a:lnTo>
                <a:lnTo>
                  <a:pt x="4056" y="1491"/>
                </a:lnTo>
                <a:close/>
                <a:moveTo>
                  <a:pt x="3966" y="1350"/>
                </a:moveTo>
                <a:lnTo>
                  <a:pt x="3966" y="1350"/>
                </a:lnTo>
                <a:lnTo>
                  <a:pt x="3968" y="1350"/>
                </a:lnTo>
                <a:lnTo>
                  <a:pt x="3968" y="1350"/>
                </a:lnTo>
                <a:lnTo>
                  <a:pt x="3968" y="1348"/>
                </a:lnTo>
                <a:lnTo>
                  <a:pt x="3968" y="1348"/>
                </a:lnTo>
                <a:lnTo>
                  <a:pt x="3968" y="1348"/>
                </a:lnTo>
                <a:lnTo>
                  <a:pt x="3966" y="1348"/>
                </a:lnTo>
                <a:lnTo>
                  <a:pt x="3966" y="1346"/>
                </a:lnTo>
                <a:lnTo>
                  <a:pt x="3964" y="1346"/>
                </a:lnTo>
                <a:lnTo>
                  <a:pt x="3964" y="1348"/>
                </a:lnTo>
                <a:lnTo>
                  <a:pt x="3964" y="1348"/>
                </a:lnTo>
                <a:lnTo>
                  <a:pt x="3966" y="1348"/>
                </a:lnTo>
                <a:lnTo>
                  <a:pt x="3966" y="1350"/>
                </a:lnTo>
                <a:close/>
                <a:moveTo>
                  <a:pt x="3411" y="1239"/>
                </a:moveTo>
                <a:lnTo>
                  <a:pt x="3409" y="1239"/>
                </a:lnTo>
                <a:lnTo>
                  <a:pt x="3409" y="1239"/>
                </a:lnTo>
                <a:lnTo>
                  <a:pt x="3409" y="1239"/>
                </a:lnTo>
                <a:lnTo>
                  <a:pt x="3409" y="1241"/>
                </a:lnTo>
                <a:lnTo>
                  <a:pt x="3409" y="1241"/>
                </a:lnTo>
                <a:lnTo>
                  <a:pt x="3411" y="1241"/>
                </a:lnTo>
                <a:lnTo>
                  <a:pt x="3413" y="1239"/>
                </a:lnTo>
                <a:lnTo>
                  <a:pt x="3413" y="1239"/>
                </a:lnTo>
                <a:lnTo>
                  <a:pt x="3415" y="1239"/>
                </a:lnTo>
                <a:lnTo>
                  <a:pt x="3417" y="1239"/>
                </a:lnTo>
                <a:lnTo>
                  <a:pt x="3417" y="1239"/>
                </a:lnTo>
                <a:lnTo>
                  <a:pt x="3417" y="1239"/>
                </a:lnTo>
                <a:lnTo>
                  <a:pt x="3420" y="1237"/>
                </a:lnTo>
                <a:lnTo>
                  <a:pt x="3422" y="1235"/>
                </a:lnTo>
                <a:lnTo>
                  <a:pt x="3424" y="1235"/>
                </a:lnTo>
                <a:lnTo>
                  <a:pt x="3422" y="1235"/>
                </a:lnTo>
                <a:lnTo>
                  <a:pt x="3420" y="1235"/>
                </a:lnTo>
                <a:lnTo>
                  <a:pt x="3417" y="1235"/>
                </a:lnTo>
                <a:lnTo>
                  <a:pt x="3415" y="1235"/>
                </a:lnTo>
                <a:lnTo>
                  <a:pt x="3415" y="1235"/>
                </a:lnTo>
                <a:lnTo>
                  <a:pt x="3415" y="1237"/>
                </a:lnTo>
                <a:lnTo>
                  <a:pt x="3415" y="1237"/>
                </a:lnTo>
                <a:lnTo>
                  <a:pt x="3411" y="1239"/>
                </a:lnTo>
                <a:close/>
                <a:moveTo>
                  <a:pt x="3396" y="1273"/>
                </a:moveTo>
                <a:lnTo>
                  <a:pt x="3394" y="1273"/>
                </a:lnTo>
                <a:lnTo>
                  <a:pt x="3394" y="1273"/>
                </a:lnTo>
                <a:lnTo>
                  <a:pt x="3396" y="1273"/>
                </a:lnTo>
                <a:lnTo>
                  <a:pt x="3396" y="1273"/>
                </a:lnTo>
                <a:lnTo>
                  <a:pt x="3396" y="1273"/>
                </a:lnTo>
                <a:lnTo>
                  <a:pt x="3396" y="1273"/>
                </a:lnTo>
                <a:lnTo>
                  <a:pt x="3396" y="1273"/>
                </a:lnTo>
                <a:lnTo>
                  <a:pt x="3396" y="1273"/>
                </a:lnTo>
                <a:close/>
                <a:moveTo>
                  <a:pt x="5211" y="811"/>
                </a:moveTo>
                <a:lnTo>
                  <a:pt x="5213" y="809"/>
                </a:lnTo>
                <a:lnTo>
                  <a:pt x="5211" y="807"/>
                </a:lnTo>
                <a:lnTo>
                  <a:pt x="5209" y="809"/>
                </a:lnTo>
                <a:lnTo>
                  <a:pt x="5209" y="809"/>
                </a:lnTo>
                <a:lnTo>
                  <a:pt x="5209" y="811"/>
                </a:lnTo>
                <a:lnTo>
                  <a:pt x="5211" y="811"/>
                </a:lnTo>
                <a:lnTo>
                  <a:pt x="5211" y="811"/>
                </a:lnTo>
                <a:close/>
                <a:moveTo>
                  <a:pt x="5213" y="1866"/>
                </a:moveTo>
                <a:lnTo>
                  <a:pt x="5211" y="1866"/>
                </a:lnTo>
                <a:lnTo>
                  <a:pt x="5211" y="1866"/>
                </a:lnTo>
                <a:lnTo>
                  <a:pt x="5209" y="1866"/>
                </a:lnTo>
                <a:lnTo>
                  <a:pt x="5207" y="1866"/>
                </a:lnTo>
                <a:lnTo>
                  <a:pt x="5207" y="1868"/>
                </a:lnTo>
                <a:lnTo>
                  <a:pt x="5205" y="1868"/>
                </a:lnTo>
                <a:lnTo>
                  <a:pt x="5205" y="1868"/>
                </a:lnTo>
                <a:lnTo>
                  <a:pt x="5203" y="1870"/>
                </a:lnTo>
                <a:lnTo>
                  <a:pt x="5201" y="1870"/>
                </a:lnTo>
                <a:lnTo>
                  <a:pt x="5198" y="1870"/>
                </a:lnTo>
                <a:lnTo>
                  <a:pt x="5198" y="1872"/>
                </a:lnTo>
                <a:lnTo>
                  <a:pt x="5196" y="1872"/>
                </a:lnTo>
                <a:lnTo>
                  <a:pt x="5196" y="1872"/>
                </a:lnTo>
                <a:lnTo>
                  <a:pt x="5196" y="1872"/>
                </a:lnTo>
                <a:lnTo>
                  <a:pt x="5194" y="1872"/>
                </a:lnTo>
                <a:lnTo>
                  <a:pt x="5194" y="1872"/>
                </a:lnTo>
                <a:lnTo>
                  <a:pt x="5194" y="1872"/>
                </a:lnTo>
                <a:lnTo>
                  <a:pt x="5194" y="1874"/>
                </a:lnTo>
                <a:lnTo>
                  <a:pt x="5194" y="1874"/>
                </a:lnTo>
                <a:lnTo>
                  <a:pt x="5194" y="1874"/>
                </a:lnTo>
                <a:lnTo>
                  <a:pt x="5196" y="1874"/>
                </a:lnTo>
                <a:lnTo>
                  <a:pt x="5196" y="1877"/>
                </a:lnTo>
                <a:lnTo>
                  <a:pt x="5196" y="1877"/>
                </a:lnTo>
                <a:lnTo>
                  <a:pt x="5198" y="1877"/>
                </a:lnTo>
                <a:lnTo>
                  <a:pt x="5198" y="1877"/>
                </a:lnTo>
                <a:lnTo>
                  <a:pt x="5201" y="1877"/>
                </a:lnTo>
                <a:lnTo>
                  <a:pt x="5201" y="1877"/>
                </a:lnTo>
                <a:lnTo>
                  <a:pt x="5203" y="1874"/>
                </a:lnTo>
                <a:lnTo>
                  <a:pt x="5205" y="1872"/>
                </a:lnTo>
                <a:lnTo>
                  <a:pt x="5205" y="1872"/>
                </a:lnTo>
                <a:lnTo>
                  <a:pt x="5205" y="1872"/>
                </a:lnTo>
                <a:lnTo>
                  <a:pt x="5207" y="1874"/>
                </a:lnTo>
                <a:lnTo>
                  <a:pt x="5207" y="1874"/>
                </a:lnTo>
                <a:lnTo>
                  <a:pt x="5207" y="1874"/>
                </a:lnTo>
                <a:lnTo>
                  <a:pt x="5207" y="1874"/>
                </a:lnTo>
                <a:lnTo>
                  <a:pt x="5209" y="1874"/>
                </a:lnTo>
                <a:lnTo>
                  <a:pt x="5211" y="1874"/>
                </a:lnTo>
                <a:lnTo>
                  <a:pt x="5213" y="1874"/>
                </a:lnTo>
                <a:lnTo>
                  <a:pt x="5215" y="1874"/>
                </a:lnTo>
                <a:lnTo>
                  <a:pt x="5213" y="1872"/>
                </a:lnTo>
                <a:lnTo>
                  <a:pt x="5213" y="1872"/>
                </a:lnTo>
                <a:lnTo>
                  <a:pt x="5215" y="1870"/>
                </a:lnTo>
                <a:lnTo>
                  <a:pt x="5215" y="1870"/>
                </a:lnTo>
                <a:lnTo>
                  <a:pt x="5213" y="1870"/>
                </a:lnTo>
                <a:lnTo>
                  <a:pt x="5213" y="1870"/>
                </a:lnTo>
                <a:lnTo>
                  <a:pt x="5211" y="1872"/>
                </a:lnTo>
                <a:lnTo>
                  <a:pt x="5209" y="1874"/>
                </a:lnTo>
                <a:lnTo>
                  <a:pt x="5209" y="1872"/>
                </a:lnTo>
                <a:lnTo>
                  <a:pt x="5209" y="1870"/>
                </a:lnTo>
                <a:lnTo>
                  <a:pt x="5211" y="1870"/>
                </a:lnTo>
                <a:lnTo>
                  <a:pt x="5213" y="1868"/>
                </a:lnTo>
                <a:lnTo>
                  <a:pt x="5213" y="1868"/>
                </a:lnTo>
                <a:lnTo>
                  <a:pt x="5215" y="1866"/>
                </a:lnTo>
                <a:lnTo>
                  <a:pt x="5215" y="1866"/>
                </a:lnTo>
                <a:lnTo>
                  <a:pt x="5213" y="1866"/>
                </a:lnTo>
                <a:lnTo>
                  <a:pt x="5213" y="1866"/>
                </a:lnTo>
                <a:close/>
                <a:moveTo>
                  <a:pt x="5196" y="1738"/>
                </a:moveTo>
                <a:lnTo>
                  <a:pt x="5196" y="1738"/>
                </a:lnTo>
                <a:lnTo>
                  <a:pt x="5196" y="1738"/>
                </a:lnTo>
                <a:lnTo>
                  <a:pt x="5196" y="1738"/>
                </a:lnTo>
                <a:lnTo>
                  <a:pt x="5196" y="1738"/>
                </a:lnTo>
                <a:lnTo>
                  <a:pt x="5196" y="1738"/>
                </a:lnTo>
                <a:lnTo>
                  <a:pt x="5196" y="1738"/>
                </a:lnTo>
                <a:lnTo>
                  <a:pt x="5196" y="1738"/>
                </a:lnTo>
                <a:close/>
                <a:moveTo>
                  <a:pt x="5207" y="820"/>
                </a:moveTo>
                <a:lnTo>
                  <a:pt x="5207" y="820"/>
                </a:lnTo>
                <a:lnTo>
                  <a:pt x="5205" y="820"/>
                </a:lnTo>
                <a:lnTo>
                  <a:pt x="5203" y="820"/>
                </a:lnTo>
                <a:lnTo>
                  <a:pt x="5203" y="818"/>
                </a:lnTo>
                <a:lnTo>
                  <a:pt x="5201" y="816"/>
                </a:lnTo>
                <a:lnTo>
                  <a:pt x="5196" y="816"/>
                </a:lnTo>
                <a:lnTo>
                  <a:pt x="5196" y="816"/>
                </a:lnTo>
                <a:lnTo>
                  <a:pt x="5196" y="818"/>
                </a:lnTo>
                <a:lnTo>
                  <a:pt x="5201" y="818"/>
                </a:lnTo>
                <a:lnTo>
                  <a:pt x="5205" y="820"/>
                </a:lnTo>
                <a:lnTo>
                  <a:pt x="5207" y="820"/>
                </a:lnTo>
                <a:close/>
                <a:moveTo>
                  <a:pt x="5215" y="1870"/>
                </a:moveTo>
                <a:lnTo>
                  <a:pt x="5215" y="1870"/>
                </a:lnTo>
                <a:lnTo>
                  <a:pt x="5215" y="1870"/>
                </a:lnTo>
                <a:lnTo>
                  <a:pt x="5215" y="1870"/>
                </a:lnTo>
                <a:lnTo>
                  <a:pt x="5215" y="1870"/>
                </a:lnTo>
                <a:close/>
                <a:moveTo>
                  <a:pt x="5205" y="1755"/>
                </a:moveTo>
                <a:lnTo>
                  <a:pt x="5205" y="1753"/>
                </a:lnTo>
                <a:lnTo>
                  <a:pt x="5205" y="1753"/>
                </a:lnTo>
                <a:lnTo>
                  <a:pt x="5205" y="1753"/>
                </a:lnTo>
                <a:lnTo>
                  <a:pt x="5205" y="1753"/>
                </a:lnTo>
                <a:lnTo>
                  <a:pt x="5205" y="1753"/>
                </a:lnTo>
                <a:lnTo>
                  <a:pt x="5205" y="1753"/>
                </a:lnTo>
                <a:lnTo>
                  <a:pt x="5205" y="1753"/>
                </a:lnTo>
                <a:lnTo>
                  <a:pt x="5205" y="1755"/>
                </a:lnTo>
                <a:lnTo>
                  <a:pt x="5205" y="1755"/>
                </a:lnTo>
                <a:close/>
                <a:moveTo>
                  <a:pt x="5215" y="1877"/>
                </a:moveTo>
                <a:lnTo>
                  <a:pt x="5213" y="1877"/>
                </a:lnTo>
                <a:lnTo>
                  <a:pt x="5215" y="1877"/>
                </a:lnTo>
                <a:lnTo>
                  <a:pt x="5215" y="1877"/>
                </a:lnTo>
                <a:lnTo>
                  <a:pt x="5215" y="1874"/>
                </a:lnTo>
                <a:lnTo>
                  <a:pt x="5215" y="1874"/>
                </a:lnTo>
                <a:lnTo>
                  <a:pt x="5215" y="1877"/>
                </a:lnTo>
                <a:close/>
                <a:moveTo>
                  <a:pt x="5205" y="1891"/>
                </a:moveTo>
                <a:lnTo>
                  <a:pt x="5205" y="1891"/>
                </a:lnTo>
                <a:lnTo>
                  <a:pt x="5205" y="1893"/>
                </a:lnTo>
                <a:lnTo>
                  <a:pt x="5205" y="1893"/>
                </a:lnTo>
                <a:lnTo>
                  <a:pt x="5207" y="1893"/>
                </a:lnTo>
                <a:lnTo>
                  <a:pt x="5207" y="1893"/>
                </a:lnTo>
                <a:lnTo>
                  <a:pt x="5207" y="1893"/>
                </a:lnTo>
                <a:lnTo>
                  <a:pt x="5207" y="1891"/>
                </a:lnTo>
                <a:lnTo>
                  <a:pt x="5205" y="1891"/>
                </a:lnTo>
                <a:close/>
                <a:moveTo>
                  <a:pt x="4417" y="1032"/>
                </a:moveTo>
                <a:lnTo>
                  <a:pt x="4417" y="1032"/>
                </a:lnTo>
                <a:lnTo>
                  <a:pt x="4417" y="1032"/>
                </a:lnTo>
                <a:lnTo>
                  <a:pt x="4417" y="1034"/>
                </a:lnTo>
                <a:lnTo>
                  <a:pt x="4417" y="1032"/>
                </a:lnTo>
                <a:lnTo>
                  <a:pt x="4417" y="1032"/>
                </a:lnTo>
                <a:close/>
                <a:moveTo>
                  <a:pt x="5207" y="1881"/>
                </a:moveTo>
                <a:lnTo>
                  <a:pt x="5207" y="1881"/>
                </a:lnTo>
                <a:lnTo>
                  <a:pt x="5207" y="1883"/>
                </a:lnTo>
                <a:lnTo>
                  <a:pt x="5207" y="1883"/>
                </a:lnTo>
                <a:lnTo>
                  <a:pt x="5207" y="1883"/>
                </a:lnTo>
                <a:lnTo>
                  <a:pt x="5207" y="1881"/>
                </a:lnTo>
                <a:lnTo>
                  <a:pt x="5207" y="1881"/>
                </a:lnTo>
                <a:close/>
                <a:moveTo>
                  <a:pt x="5198" y="1887"/>
                </a:moveTo>
                <a:lnTo>
                  <a:pt x="5196" y="1887"/>
                </a:lnTo>
                <a:lnTo>
                  <a:pt x="5198" y="1889"/>
                </a:lnTo>
                <a:lnTo>
                  <a:pt x="5198" y="1889"/>
                </a:lnTo>
                <a:lnTo>
                  <a:pt x="5198" y="1887"/>
                </a:lnTo>
                <a:lnTo>
                  <a:pt x="5198" y="1887"/>
                </a:lnTo>
                <a:lnTo>
                  <a:pt x="5198" y="1887"/>
                </a:lnTo>
                <a:close/>
                <a:moveTo>
                  <a:pt x="4608" y="749"/>
                </a:moveTo>
                <a:lnTo>
                  <a:pt x="4605" y="749"/>
                </a:lnTo>
                <a:lnTo>
                  <a:pt x="4605" y="749"/>
                </a:lnTo>
                <a:lnTo>
                  <a:pt x="4601" y="747"/>
                </a:lnTo>
                <a:lnTo>
                  <a:pt x="4601" y="747"/>
                </a:lnTo>
                <a:lnTo>
                  <a:pt x="4599" y="751"/>
                </a:lnTo>
                <a:lnTo>
                  <a:pt x="4597" y="751"/>
                </a:lnTo>
                <a:lnTo>
                  <a:pt x="4597" y="753"/>
                </a:lnTo>
                <a:lnTo>
                  <a:pt x="4595" y="755"/>
                </a:lnTo>
                <a:lnTo>
                  <a:pt x="4597" y="755"/>
                </a:lnTo>
                <a:lnTo>
                  <a:pt x="4599" y="753"/>
                </a:lnTo>
                <a:lnTo>
                  <a:pt x="4599" y="753"/>
                </a:lnTo>
                <a:lnTo>
                  <a:pt x="4601" y="757"/>
                </a:lnTo>
                <a:lnTo>
                  <a:pt x="4603" y="757"/>
                </a:lnTo>
                <a:lnTo>
                  <a:pt x="4603" y="757"/>
                </a:lnTo>
                <a:lnTo>
                  <a:pt x="4605" y="755"/>
                </a:lnTo>
                <a:lnTo>
                  <a:pt x="4605" y="755"/>
                </a:lnTo>
                <a:lnTo>
                  <a:pt x="4608" y="753"/>
                </a:lnTo>
                <a:lnTo>
                  <a:pt x="4608" y="753"/>
                </a:lnTo>
                <a:lnTo>
                  <a:pt x="4608" y="751"/>
                </a:lnTo>
                <a:lnTo>
                  <a:pt x="4610" y="749"/>
                </a:lnTo>
                <a:lnTo>
                  <a:pt x="4610" y="749"/>
                </a:lnTo>
                <a:lnTo>
                  <a:pt x="4608" y="749"/>
                </a:lnTo>
                <a:close/>
                <a:moveTo>
                  <a:pt x="4593" y="749"/>
                </a:moveTo>
                <a:lnTo>
                  <a:pt x="4589" y="751"/>
                </a:lnTo>
                <a:lnTo>
                  <a:pt x="4589" y="751"/>
                </a:lnTo>
                <a:lnTo>
                  <a:pt x="4589" y="751"/>
                </a:lnTo>
                <a:lnTo>
                  <a:pt x="4591" y="751"/>
                </a:lnTo>
                <a:lnTo>
                  <a:pt x="4593" y="751"/>
                </a:lnTo>
                <a:lnTo>
                  <a:pt x="4593" y="751"/>
                </a:lnTo>
                <a:lnTo>
                  <a:pt x="4595" y="749"/>
                </a:lnTo>
                <a:lnTo>
                  <a:pt x="4595" y="749"/>
                </a:lnTo>
                <a:lnTo>
                  <a:pt x="4593" y="749"/>
                </a:lnTo>
                <a:lnTo>
                  <a:pt x="4593" y="749"/>
                </a:lnTo>
                <a:close/>
                <a:moveTo>
                  <a:pt x="3371" y="931"/>
                </a:moveTo>
                <a:lnTo>
                  <a:pt x="3371" y="931"/>
                </a:lnTo>
                <a:lnTo>
                  <a:pt x="3371" y="929"/>
                </a:lnTo>
                <a:lnTo>
                  <a:pt x="3371" y="929"/>
                </a:lnTo>
                <a:lnTo>
                  <a:pt x="3369" y="929"/>
                </a:lnTo>
                <a:lnTo>
                  <a:pt x="3369" y="929"/>
                </a:lnTo>
                <a:lnTo>
                  <a:pt x="3369" y="931"/>
                </a:lnTo>
                <a:lnTo>
                  <a:pt x="3371" y="931"/>
                </a:lnTo>
                <a:close/>
                <a:moveTo>
                  <a:pt x="4440" y="1065"/>
                </a:moveTo>
                <a:lnTo>
                  <a:pt x="4440" y="1065"/>
                </a:lnTo>
                <a:lnTo>
                  <a:pt x="4440" y="1063"/>
                </a:lnTo>
                <a:lnTo>
                  <a:pt x="4440" y="1061"/>
                </a:lnTo>
                <a:lnTo>
                  <a:pt x="4440" y="1061"/>
                </a:lnTo>
                <a:lnTo>
                  <a:pt x="4438" y="1061"/>
                </a:lnTo>
                <a:lnTo>
                  <a:pt x="4440" y="1063"/>
                </a:lnTo>
                <a:lnTo>
                  <a:pt x="4440" y="1065"/>
                </a:lnTo>
                <a:lnTo>
                  <a:pt x="4440" y="1065"/>
                </a:lnTo>
                <a:close/>
                <a:moveTo>
                  <a:pt x="4440" y="1084"/>
                </a:moveTo>
                <a:lnTo>
                  <a:pt x="4438" y="1082"/>
                </a:lnTo>
                <a:lnTo>
                  <a:pt x="4438" y="1082"/>
                </a:lnTo>
                <a:lnTo>
                  <a:pt x="4438" y="1084"/>
                </a:lnTo>
                <a:lnTo>
                  <a:pt x="4440" y="1084"/>
                </a:lnTo>
                <a:lnTo>
                  <a:pt x="4440" y="1084"/>
                </a:lnTo>
                <a:close/>
                <a:moveTo>
                  <a:pt x="3302" y="927"/>
                </a:moveTo>
                <a:lnTo>
                  <a:pt x="3302" y="929"/>
                </a:lnTo>
                <a:lnTo>
                  <a:pt x="3302" y="929"/>
                </a:lnTo>
                <a:lnTo>
                  <a:pt x="3302" y="929"/>
                </a:lnTo>
                <a:lnTo>
                  <a:pt x="3302" y="929"/>
                </a:lnTo>
                <a:lnTo>
                  <a:pt x="3302" y="927"/>
                </a:lnTo>
                <a:lnTo>
                  <a:pt x="3302" y="927"/>
                </a:lnTo>
                <a:close/>
                <a:moveTo>
                  <a:pt x="3336" y="939"/>
                </a:moveTo>
                <a:lnTo>
                  <a:pt x="3338" y="937"/>
                </a:lnTo>
                <a:lnTo>
                  <a:pt x="3338" y="937"/>
                </a:lnTo>
                <a:lnTo>
                  <a:pt x="3336" y="937"/>
                </a:lnTo>
                <a:lnTo>
                  <a:pt x="3336" y="937"/>
                </a:lnTo>
                <a:lnTo>
                  <a:pt x="3336" y="939"/>
                </a:lnTo>
                <a:lnTo>
                  <a:pt x="3336" y="939"/>
                </a:lnTo>
                <a:close/>
                <a:moveTo>
                  <a:pt x="3334" y="939"/>
                </a:moveTo>
                <a:lnTo>
                  <a:pt x="3334" y="937"/>
                </a:lnTo>
                <a:lnTo>
                  <a:pt x="3334" y="937"/>
                </a:lnTo>
                <a:lnTo>
                  <a:pt x="3334" y="937"/>
                </a:lnTo>
                <a:lnTo>
                  <a:pt x="3334" y="937"/>
                </a:lnTo>
                <a:lnTo>
                  <a:pt x="3332" y="937"/>
                </a:lnTo>
                <a:lnTo>
                  <a:pt x="3332" y="939"/>
                </a:lnTo>
                <a:lnTo>
                  <a:pt x="3334" y="941"/>
                </a:lnTo>
                <a:lnTo>
                  <a:pt x="3334" y="941"/>
                </a:lnTo>
                <a:lnTo>
                  <a:pt x="3336" y="941"/>
                </a:lnTo>
                <a:lnTo>
                  <a:pt x="3334" y="939"/>
                </a:lnTo>
                <a:lnTo>
                  <a:pt x="3334" y="939"/>
                </a:lnTo>
                <a:close/>
                <a:moveTo>
                  <a:pt x="3378" y="1046"/>
                </a:moveTo>
                <a:lnTo>
                  <a:pt x="3378" y="1044"/>
                </a:lnTo>
                <a:lnTo>
                  <a:pt x="3376" y="1040"/>
                </a:lnTo>
                <a:lnTo>
                  <a:pt x="3378" y="1040"/>
                </a:lnTo>
                <a:lnTo>
                  <a:pt x="3376" y="1040"/>
                </a:lnTo>
                <a:lnTo>
                  <a:pt x="3376" y="1040"/>
                </a:lnTo>
                <a:lnTo>
                  <a:pt x="3376" y="1042"/>
                </a:lnTo>
                <a:lnTo>
                  <a:pt x="3378" y="1046"/>
                </a:lnTo>
                <a:close/>
                <a:moveTo>
                  <a:pt x="3340" y="1252"/>
                </a:moveTo>
                <a:lnTo>
                  <a:pt x="3340" y="1252"/>
                </a:lnTo>
                <a:lnTo>
                  <a:pt x="3340" y="1252"/>
                </a:lnTo>
                <a:lnTo>
                  <a:pt x="3342" y="1250"/>
                </a:lnTo>
                <a:lnTo>
                  <a:pt x="3340" y="1248"/>
                </a:lnTo>
                <a:lnTo>
                  <a:pt x="3340" y="1245"/>
                </a:lnTo>
                <a:lnTo>
                  <a:pt x="3340" y="1245"/>
                </a:lnTo>
                <a:lnTo>
                  <a:pt x="3340" y="1245"/>
                </a:lnTo>
                <a:lnTo>
                  <a:pt x="3338" y="1245"/>
                </a:lnTo>
                <a:lnTo>
                  <a:pt x="3338" y="1248"/>
                </a:lnTo>
                <a:lnTo>
                  <a:pt x="3340" y="1248"/>
                </a:lnTo>
                <a:lnTo>
                  <a:pt x="3338" y="1250"/>
                </a:lnTo>
                <a:lnTo>
                  <a:pt x="3340" y="1252"/>
                </a:lnTo>
                <a:close/>
                <a:moveTo>
                  <a:pt x="2810" y="1013"/>
                </a:moveTo>
                <a:lnTo>
                  <a:pt x="2810" y="1013"/>
                </a:lnTo>
                <a:lnTo>
                  <a:pt x="2810" y="1013"/>
                </a:lnTo>
                <a:lnTo>
                  <a:pt x="2808" y="1011"/>
                </a:lnTo>
                <a:lnTo>
                  <a:pt x="2808" y="1013"/>
                </a:lnTo>
                <a:lnTo>
                  <a:pt x="2808" y="1013"/>
                </a:lnTo>
                <a:lnTo>
                  <a:pt x="2810" y="1013"/>
                </a:lnTo>
                <a:lnTo>
                  <a:pt x="2810" y="1013"/>
                </a:lnTo>
                <a:close/>
                <a:moveTo>
                  <a:pt x="2814" y="1090"/>
                </a:moveTo>
                <a:lnTo>
                  <a:pt x="2814" y="1090"/>
                </a:lnTo>
                <a:lnTo>
                  <a:pt x="2814" y="1090"/>
                </a:lnTo>
                <a:lnTo>
                  <a:pt x="2816" y="1090"/>
                </a:lnTo>
                <a:lnTo>
                  <a:pt x="2816" y="1090"/>
                </a:lnTo>
                <a:lnTo>
                  <a:pt x="2814" y="1090"/>
                </a:lnTo>
                <a:lnTo>
                  <a:pt x="2814" y="1090"/>
                </a:lnTo>
                <a:lnTo>
                  <a:pt x="2814" y="1090"/>
                </a:lnTo>
                <a:close/>
                <a:moveTo>
                  <a:pt x="2760" y="977"/>
                </a:moveTo>
                <a:lnTo>
                  <a:pt x="2757" y="975"/>
                </a:lnTo>
                <a:lnTo>
                  <a:pt x="2757" y="977"/>
                </a:lnTo>
                <a:lnTo>
                  <a:pt x="2757" y="977"/>
                </a:lnTo>
                <a:lnTo>
                  <a:pt x="2755" y="977"/>
                </a:lnTo>
                <a:lnTo>
                  <a:pt x="2755" y="977"/>
                </a:lnTo>
                <a:lnTo>
                  <a:pt x="2753" y="977"/>
                </a:lnTo>
                <a:lnTo>
                  <a:pt x="2755" y="977"/>
                </a:lnTo>
                <a:lnTo>
                  <a:pt x="2755" y="977"/>
                </a:lnTo>
                <a:lnTo>
                  <a:pt x="2757" y="977"/>
                </a:lnTo>
                <a:lnTo>
                  <a:pt x="2760" y="977"/>
                </a:lnTo>
                <a:lnTo>
                  <a:pt x="2760" y="977"/>
                </a:lnTo>
                <a:lnTo>
                  <a:pt x="2760" y="977"/>
                </a:lnTo>
                <a:lnTo>
                  <a:pt x="2760" y="977"/>
                </a:lnTo>
                <a:close/>
                <a:moveTo>
                  <a:pt x="2906" y="1044"/>
                </a:moveTo>
                <a:lnTo>
                  <a:pt x="2906" y="1046"/>
                </a:lnTo>
                <a:lnTo>
                  <a:pt x="2906" y="1046"/>
                </a:lnTo>
                <a:lnTo>
                  <a:pt x="2906" y="1048"/>
                </a:lnTo>
                <a:lnTo>
                  <a:pt x="2906" y="1048"/>
                </a:lnTo>
                <a:lnTo>
                  <a:pt x="2906" y="1048"/>
                </a:lnTo>
                <a:lnTo>
                  <a:pt x="2906" y="1048"/>
                </a:lnTo>
                <a:lnTo>
                  <a:pt x="2908" y="1048"/>
                </a:lnTo>
                <a:lnTo>
                  <a:pt x="2908" y="1048"/>
                </a:lnTo>
                <a:lnTo>
                  <a:pt x="2908" y="1044"/>
                </a:lnTo>
                <a:lnTo>
                  <a:pt x="2908" y="1044"/>
                </a:lnTo>
                <a:lnTo>
                  <a:pt x="2906" y="1044"/>
                </a:lnTo>
                <a:close/>
                <a:moveTo>
                  <a:pt x="2896" y="1030"/>
                </a:moveTo>
                <a:lnTo>
                  <a:pt x="2896" y="1027"/>
                </a:lnTo>
                <a:lnTo>
                  <a:pt x="2896" y="1027"/>
                </a:lnTo>
                <a:lnTo>
                  <a:pt x="2896" y="1027"/>
                </a:lnTo>
                <a:lnTo>
                  <a:pt x="2894" y="1027"/>
                </a:lnTo>
                <a:lnTo>
                  <a:pt x="2892" y="1030"/>
                </a:lnTo>
                <a:lnTo>
                  <a:pt x="2892" y="1030"/>
                </a:lnTo>
                <a:lnTo>
                  <a:pt x="2896" y="1032"/>
                </a:lnTo>
                <a:lnTo>
                  <a:pt x="2896" y="1034"/>
                </a:lnTo>
                <a:lnTo>
                  <a:pt x="2898" y="1034"/>
                </a:lnTo>
                <a:lnTo>
                  <a:pt x="2900" y="1036"/>
                </a:lnTo>
                <a:lnTo>
                  <a:pt x="2898" y="1034"/>
                </a:lnTo>
                <a:lnTo>
                  <a:pt x="2898" y="1034"/>
                </a:lnTo>
                <a:lnTo>
                  <a:pt x="2898" y="1034"/>
                </a:lnTo>
                <a:lnTo>
                  <a:pt x="2896" y="1034"/>
                </a:lnTo>
                <a:lnTo>
                  <a:pt x="2896" y="1032"/>
                </a:lnTo>
                <a:lnTo>
                  <a:pt x="2896" y="1032"/>
                </a:lnTo>
                <a:lnTo>
                  <a:pt x="2896" y="1030"/>
                </a:lnTo>
                <a:lnTo>
                  <a:pt x="2896" y="1030"/>
                </a:lnTo>
                <a:lnTo>
                  <a:pt x="2896" y="1030"/>
                </a:lnTo>
                <a:close/>
                <a:moveTo>
                  <a:pt x="2906" y="1050"/>
                </a:moveTo>
                <a:lnTo>
                  <a:pt x="2906" y="1050"/>
                </a:lnTo>
                <a:lnTo>
                  <a:pt x="2906" y="1050"/>
                </a:lnTo>
                <a:lnTo>
                  <a:pt x="2906" y="1050"/>
                </a:lnTo>
                <a:lnTo>
                  <a:pt x="2908" y="1053"/>
                </a:lnTo>
                <a:lnTo>
                  <a:pt x="2908" y="1053"/>
                </a:lnTo>
                <a:lnTo>
                  <a:pt x="2908" y="1053"/>
                </a:lnTo>
                <a:lnTo>
                  <a:pt x="2908" y="1050"/>
                </a:lnTo>
                <a:lnTo>
                  <a:pt x="2908" y="1050"/>
                </a:lnTo>
                <a:lnTo>
                  <a:pt x="2908" y="1050"/>
                </a:lnTo>
                <a:lnTo>
                  <a:pt x="2906" y="1050"/>
                </a:lnTo>
                <a:close/>
                <a:moveTo>
                  <a:pt x="2766" y="1126"/>
                </a:moveTo>
                <a:lnTo>
                  <a:pt x="2764" y="1126"/>
                </a:lnTo>
                <a:lnTo>
                  <a:pt x="2764" y="1126"/>
                </a:lnTo>
                <a:lnTo>
                  <a:pt x="2764" y="1128"/>
                </a:lnTo>
                <a:lnTo>
                  <a:pt x="2764" y="1128"/>
                </a:lnTo>
                <a:lnTo>
                  <a:pt x="2764" y="1128"/>
                </a:lnTo>
                <a:lnTo>
                  <a:pt x="2766" y="1128"/>
                </a:lnTo>
                <a:lnTo>
                  <a:pt x="2766" y="1128"/>
                </a:lnTo>
                <a:lnTo>
                  <a:pt x="2766" y="1128"/>
                </a:lnTo>
                <a:lnTo>
                  <a:pt x="2766" y="1128"/>
                </a:lnTo>
                <a:lnTo>
                  <a:pt x="2768" y="1128"/>
                </a:lnTo>
                <a:lnTo>
                  <a:pt x="2768" y="1128"/>
                </a:lnTo>
                <a:lnTo>
                  <a:pt x="2768" y="1126"/>
                </a:lnTo>
                <a:lnTo>
                  <a:pt x="2768" y="1126"/>
                </a:lnTo>
                <a:lnTo>
                  <a:pt x="2766" y="1126"/>
                </a:lnTo>
                <a:close/>
                <a:moveTo>
                  <a:pt x="2808" y="1059"/>
                </a:moveTo>
                <a:lnTo>
                  <a:pt x="2806" y="1059"/>
                </a:lnTo>
                <a:lnTo>
                  <a:pt x="2804" y="1057"/>
                </a:lnTo>
                <a:lnTo>
                  <a:pt x="2801" y="1057"/>
                </a:lnTo>
                <a:lnTo>
                  <a:pt x="2801" y="1057"/>
                </a:lnTo>
                <a:lnTo>
                  <a:pt x="2801" y="1055"/>
                </a:lnTo>
                <a:lnTo>
                  <a:pt x="2799" y="1055"/>
                </a:lnTo>
                <a:lnTo>
                  <a:pt x="2799" y="1055"/>
                </a:lnTo>
                <a:lnTo>
                  <a:pt x="2797" y="1057"/>
                </a:lnTo>
                <a:lnTo>
                  <a:pt x="2797" y="1057"/>
                </a:lnTo>
                <a:lnTo>
                  <a:pt x="2795" y="1057"/>
                </a:lnTo>
                <a:lnTo>
                  <a:pt x="2795" y="1057"/>
                </a:lnTo>
                <a:lnTo>
                  <a:pt x="2793" y="1057"/>
                </a:lnTo>
                <a:lnTo>
                  <a:pt x="2793" y="1055"/>
                </a:lnTo>
                <a:lnTo>
                  <a:pt x="2791" y="1057"/>
                </a:lnTo>
                <a:lnTo>
                  <a:pt x="2791" y="1057"/>
                </a:lnTo>
                <a:lnTo>
                  <a:pt x="2791" y="1057"/>
                </a:lnTo>
                <a:lnTo>
                  <a:pt x="2789" y="1057"/>
                </a:lnTo>
                <a:lnTo>
                  <a:pt x="2789" y="1059"/>
                </a:lnTo>
                <a:lnTo>
                  <a:pt x="2789" y="1061"/>
                </a:lnTo>
                <a:lnTo>
                  <a:pt x="2789" y="1061"/>
                </a:lnTo>
                <a:lnTo>
                  <a:pt x="2789" y="1063"/>
                </a:lnTo>
                <a:lnTo>
                  <a:pt x="2791" y="1065"/>
                </a:lnTo>
                <a:lnTo>
                  <a:pt x="2791" y="1065"/>
                </a:lnTo>
                <a:lnTo>
                  <a:pt x="2793" y="1065"/>
                </a:lnTo>
                <a:lnTo>
                  <a:pt x="2795" y="1065"/>
                </a:lnTo>
                <a:lnTo>
                  <a:pt x="2795" y="1065"/>
                </a:lnTo>
                <a:lnTo>
                  <a:pt x="2797" y="1067"/>
                </a:lnTo>
                <a:lnTo>
                  <a:pt x="2799" y="1067"/>
                </a:lnTo>
                <a:lnTo>
                  <a:pt x="2799" y="1067"/>
                </a:lnTo>
                <a:lnTo>
                  <a:pt x="2799" y="1067"/>
                </a:lnTo>
                <a:lnTo>
                  <a:pt x="2801" y="1069"/>
                </a:lnTo>
                <a:lnTo>
                  <a:pt x="2804" y="1071"/>
                </a:lnTo>
                <a:lnTo>
                  <a:pt x="2808" y="1071"/>
                </a:lnTo>
                <a:lnTo>
                  <a:pt x="2810" y="1074"/>
                </a:lnTo>
                <a:lnTo>
                  <a:pt x="2812" y="1074"/>
                </a:lnTo>
                <a:lnTo>
                  <a:pt x="2812" y="1074"/>
                </a:lnTo>
                <a:lnTo>
                  <a:pt x="2814" y="1074"/>
                </a:lnTo>
                <a:lnTo>
                  <a:pt x="2816" y="1076"/>
                </a:lnTo>
                <a:lnTo>
                  <a:pt x="2818" y="1078"/>
                </a:lnTo>
                <a:lnTo>
                  <a:pt x="2818" y="1078"/>
                </a:lnTo>
                <a:lnTo>
                  <a:pt x="2820" y="1078"/>
                </a:lnTo>
                <a:lnTo>
                  <a:pt x="2822" y="1080"/>
                </a:lnTo>
                <a:lnTo>
                  <a:pt x="2822" y="1080"/>
                </a:lnTo>
                <a:lnTo>
                  <a:pt x="2824" y="1080"/>
                </a:lnTo>
                <a:lnTo>
                  <a:pt x="2827" y="1080"/>
                </a:lnTo>
                <a:lnTo>
                  <a:pt x="2827" y="1080"/>
                </a:lnTo>
                <a:lnTo>
                  <a:pt x="2827" y="1078"/>
                </a:lnTo>
                <a:lnTo>
                  <a:pt x="2827" y="1078"/>
                </a:lnTo>
                <a:lnTo>
                  <a:pt x="2827" y="1076"/>
                </a:lnTo>
                <a:lnTo>
                  <a:pt x="2829" y="1076"/>
                </a:lnTo>
                <a:lnTo>
                  <a:pt x="2829" y="1074"/>
                </a:lnTo>
                <a:lnTo>
                  <a:pt x="2829" y="1074"/>
                </a:lnTo>
                <a:lnTo>
                  <a:pt x="2829" y="1074"/>
                </a:lnTo>
                <a:lnTo>
                  <a:pt x="2829" y="1071"/>
                </a:lnTo>
                <a:lnTo>
                  <a:pt x="2827" y="1071"/>
                </a:lnTo>
                <a:lnTo>
                  <a:pt x="2829" y="1071"/>
                </a:lnTo>
                <a:lnTo>
                  <a:pt x="2829" y="1069"/>
                </a:lnTo>
                <a:lnTo>
                  <a:pt x="2827" y="1069"/>
                </a:lnTo>
                <a:lnTo>
                  <a:pt x="2827" y="1069"/>
                </a:lnTo>
                <a:lnTo>
                  <a:pt x="2827" y="1069"/>
                </a:lnTo>
                <a:lnTo>
                  <a:pt x="2827" y="1067"/>
                </a:lnTo>
                <a:lnTo>
                  <a:pt x="2827" y="1065"/>
                </a:lnTo>
                <a:lnTo>
                  <a:pt x="2827" y="1065"/>
                </a:lnTo>
                <a:lnTo>
                  <a:pt x="2829" y="1063"/>
                </a:lnTo>
                <a:lnTo>
                  <a:pt x="2829" y="1063"/>
                </a:lnTo>
                <a:lnTo>
                  <a:pt x="2829" y="1061"/>
                </a:lnTo>
                <a:lnTo>
                  <a:pt x="2833" y="1057"/>
                </a:lnTo>
                <a:lnTo>
                  <a:pt x="2833" y="1057"/>
                </a:lnTo>
                <a:lnTo>
                  <a:pt x="2833" y="1055"/>
                </a:lnTo>
                <a:lnTo>
                  <a:pt x="2835" y="1055"/>
                </a:lnTo>
                <a:lnTo>
                  <a:pt x="2833" y="1053"/>
                </a:lnTo>
                <a:lnTo>
                  <a:pt x="2833" y="1053"/>
                </a:lnTo>
                <a:lnTo>
                  <a:pt x="2831" y="1055"/>
                </a:lnTo>
                <a:lnTo>
                  <a:pt x="2829" y="1055"/>
                </a:lnTo>
                <a:lnTo>
                  <a:pt x="2829" y="1055"/>
                </a:lnTo>
                <a:lnTo>
                  <a:pt x="2827" y="1055"/>
                </a:lnTo>
                <a:lnTo>
                  <a:pt x="2827" y="1055"/>
                </a:lnTo>
                <a:lnTo>
                  <a:pt x="2824" y="1055"/>
                </a:lnTo>
                <a:lnTo>
                  <a:pt x="2822" y="1055"/>
                </a:lnTo>
                <a:lnTo>
                  <a:pt x="2822" y="1055"/>
                </a:lnTo>
                <a:lnTo>
                  <a:pt x="2820" y="1055"/>
                </a:lnTo>
                <a:lnTo>
                  <a:pt x="2820" y="1057"/>
                </a:lnTo>
                <a:lnTo>
                  <a:pt x="2818" y="1057"/>
                </a:lnTo>
                <a:lnTo>
                  <a:pt x="2816" y="1057"/>
                </a:lnTo>
                <a:lnTo>
                  <a:pt x="2814" y="1059"/>
                </a:lnTo>
                <a:lnTo>
                  <a:pt x="2812" y="1057"/>
                </a:lnTo>
                <a:lnTo>
                  <a:pt x="2810" y="1057"/>
                </a:lnTo>
                <a:lnTo>
                  <a:pt x="2808" y="1059"/>
                </a:lnTo>
                <a:lnTo>
                  <a:pt x="2808" y="1059"/>
                </a:lnTo>
                <a:close/>
                <a:moveTo>
                  <a:pt x="2772" y="1111"/>
                </a:moveTo>
                <a:lnTo>
                  <a:pt x="2770" y="1111"/>
                </a:lnTo>
                <a:lnTo>
                  <a:pt x="2770" y="1111"/>
                </a:lnTo>
                <a:lnTo>
                  <a:pt x="2768" y="1113"/>
                </a:lnTo>
                <a:lnTo>
                  <a:pt x="2772" y="1111"/>
                </a:lnTo>
                <a:lnTo>
                  <a:pt x="2772" y="1111"/>
                </a:lnTo>
                <a:close/>
                <a:moveTo>
                  <a:pt x="2783" y="1078"/>
                </a:moveTo>
                <a:lnTo>
                  <a:pt x="2783" y="1078"/>
                </a:lnTo>
                <a:lnTo>
                  <a:pt x="2783" y="1078"/>
                </a:lnTo>
                <a:lnTo>
                  <a:pt x="2780" y="1078"/>
                </a:lnTo>
                <a:lnTo>
                  <a:pt x="2780" y="1078"/>
                </a:lnTo>
                <a:lnTo>
                  <a:pt x="2780" y="1078"/>
                </a:lnTo>
                <a:lnTo>
                  <a:pt x="2783" y="1080"/>
                </a:lnTo>
                <a:lnTo>
                  <a:pt x="2783" y="1078"/>
                </a:lnTo>
                <a:close/>
                <a:moveTo>
                  <a:pt x="2816" y="1092"/>
                </a:moveTo>
                <a:lnTo>
                  <a:pt x="2816" y="1092"/>
                </a:lnTo>
                <a:lnTo>
                  <a:pt x="2816" y="1092"/>
                </a:lnTo>
                <a:lnTo>
                  <a:pt x="2816" y="1095"/>
                </a:lnTo>
                <a:lnTo>
                  <a:pt x="2818" y="1095"/>
                </a:lnTo>
                <a:lnTo>
                  <a:pt x="2818" y="1095"/>
                </a:lnTo>
                <a:lnTo>
                  <a:pt x="2818" y="1092"/>
                </a:lnTo>
                <a:lnTo>
                  <a:pt x="2816" y="1092"/>
                </a:lnTo>
                <a:close/>
                <a:moveTo>
                  <a:pt x="2954" y="1038"/>
                </a:moveTo>
                <a:lnTo>
                  <a:pt x="2954" y="1038"/>
                </a:lnTo>
                <a:lnTo>
                  <a:pt x="2954" y="1038"/>
                </a:lnTo>
                <a:lnTo>
                  <a:pt x="2952" y="1040"/>
                </a:lnTo>
                <a:lnTo>
                  <a:pt x="2954" y="1038"/>
                </a:lnTo>
                <a:lnTo>
                  <a:pt x="2954" y="1038"/>
                </a:lnTo>
                <a:close/>
                <a:moveTo>
                  <a:pt x="2967" y="1059"/>
                </a:moveTo>
                <a:lnTo>
                  <a:pt x="2967" y="1059"/>
                </a:lnTo>
                <a:lnTo>
                  <a:pt x="2967" y="1059"/>
                </a:lnTo>
                <a:lnTo>
                  <a:pt x="2965" y="1059"/>
                </a:lnTo>
                <a:lnTo>
                  <a:pt x="2965" y="1059"/>
                </a:lnTo>
                <a:lnTo>
                  <a:pt x="2967" y="1061"/>
                </a:lnTo>
                <a:lnTo>
                  <a:pt x="2967" y="1061"/>
                </a:lnTo>
                <a:lnTo>
                  <a:pt x="2969" y="1061"/>
                </a:lnTo>
                <a:lnTo>
                  <a:pt x="2969" y="1063"/>
                </a:lnTo>
                <a:lnTo>
                  <a:pt x="2969" y="1063"/>
                </a:lnTo>
                <a:lnTo>
                  <a:pt x="2969" y="1061"/>
                </a:lnTo>
                <a:lnTo>
                  <a:pt x="2969" y="1061"/>
                </a:lnTo>
                <a:lnTo>
                  <a:pt x="2969" y="1059"/>
                </a:lnTo>
                <a:lnTo>
                  <a:pt x="2967" y="1059"/>
                </a:lnTo>
                <a:close/>
                <a:moveTo>
                  <a:pt x="2969" y="1067"/>
                </a:moveTo>
                <a:lnTo>
                  <a:pt x="2969" y="1067"/>
                </a:lnTo>
                <a:lnTo>
                  <a:pt x="2969" y="1067"/>
                </a:lnTo>
                <a:lnTo>
                  <a:pt x="2969" y="1067"/>
                </a:lnTo>
                <a:lnTo>
                  <a:pt x="2969" y="1067"/>
                </a:lnTo>
                <a:lnTo>
                  <a:pt x="2969" y="1067"/>
                </a:lnTo>
                <a:lnTo>
                  <a:pt x="2969" y="1067"/>
                </a:lnTo>
                <a:close/>
                <a:moveTo>
                  <a:pt x="2952" y="1040"/>
                </a:moveTo>
                <a:lnTo>
                  <a:pt x="2952" y="1040"/>
                </a:lnTo>
                <a:lnTo>
                  <a:pt x="2950" y="1038"/>
                </a:lnTo>
                <a:lnTo>
                  <a:pt x="2950" y="1040"/>
                </a:lnTo>
                <a:lnTo>
                  <a:pt x="2952" y="1040"/>
                </a:lnTo>
                <a:close/>
                <a:moveTo>
                  <a:pt x="2908" y="1059"/>
                </a:moveTo>
                <a:lnTo>
                  <a:pt x="2906" y="1061"/>
                </a:lnTo>
                <a:lnTo>
                  <a:pt x="2906" y="1061"/>
                </a:lnTo>
                <a:lnTo>
                  <a:pt x="2908" y="1063"/>
                </a:lnTo>
                <a:lnTo>
                  <a:pt x="2908" y="1063"/>
                </a:lnTo>
                <a:lnTo>
                  <a:pt x="2910" y="1063"/>
                </a:lnTo>
                <a:lnTo>
                  <a:pt x="2912" y="1063"/>
                </a:lnTo>
                <a:lnTo>
                  <a:pt x="2910" y="1061"/>
                </a:lnTo>
                <a:lnTo>
                  <a:pt x="2910" y="1061"/>
                </a:lnTo>
                <a:lnTo>
                  <a:pt x="2908" y="1061"/>
                </a:lnTo>
                <a:lnTo>
                  <a:pt x="2908" y="1059"/>
                </a:lnTo>
                <a:close/>
                <a:moveTo>
                  <a:pt x="2906" y="1053"/>
                </a:moveTo>
                <a:lnTo>
                  <a:pt x="2904" y="1053"/>
                </a:lnTo>
                <a:lnTo>
                  <a:pt x="2904" y="1053"/>
                </a:lnTo>
                <a:lnTo>
                  <a:pt x="2904" y="1053"/>
                </a:lnTo>
                <a:lnTo>
                  <a:pt x="2904" y="1053"/>
                </a:lnTo>
                <a:lnTo>
                  <a:pt x="2902" y="1055"/>
                </a:lnTo>
                <a:lnTo>
                  <a:pt x="2902" y="1055"/>
                </a:lnTo>
                <a:lnTo>
                  <a:pt x="2904" y="1055"/>
                </a:lnTo>
                <a:lnTo>
                  <a:pt x="2904" y="1055"/>
                </a:lnTo>
                <a:lnTo>
                  <a:pt x="2904" y="1055"/>
                </a:lnTo>
                <a:lnTo>
                  <a:pt x="2904" y="1055"/>
                </a:lnTo>
                <a:lnTo>
                  <a:pt x="2904" y="1055"/>
                </a:lnTo>
                <a:lnTo>
                  <a:pt x="2904" y="1057"/>
                </a:lnTo>
                <a:lnTo>
                  <a:pt x="2906" y="1057"/>
                </a:lnTo>
                <a:lnTo>
                  <a:pt x="2906" y="1057"/>
                </a:lnTo>
                <a:lnTo>
                  <a:pt x="2908" y="1057"/>
                </a:lnTo>
                <a:lnTo>
                  <a:pt x="2908" y="1057"/>
                </a:lnTo>
                <a:lnTo>
                  <a:pt x="2908" y="1057"/>
                </a:lnTo>
                <a:lnTo>
                  <a:pt x="2908" y="1055"/>
                </a:lnTo>
                <a:lnTo>
                  <a:pt x="2906" y="1055"/>
                </a:lnTo>
                <a:lnTo>
                  <a:pt x="2906" y="1053"/>
                </a:lnTo>
                <a:lnTo>
                  <a:pt x="2906" y="1050"/>
                </a:lnTo>
                <a:lnTo>
                  <a:pt x="2906" y="1050"/>
                </a:lnTo>
                <a:lnTo>
                  <a:pt x="2906" y="1053"/>
                </a:lnTo>
                <a:close/>
                <a:moveTo>
                  <a:pt x="2942" y="1088"/>
                </a:moveTo>
                <a:lnTo>
                  <a:pt x="2942" y="1088"/>
                </a:lnTo>
                <a:lnTo>
                  <a:pt x="2942" y="1086"/>
                </a:lnTo>
                <a:lnTo>
                  <a:pt x="2942" y="1086"/>
                </a:lnTo>
                <a:lnTo>
                  <a:pt x="2940" y="1084"/>
                </a:lnTo>
                <a:lnTo>
                  <a:pt x="2940" y="1086"/>
                </a:lnTo>
                <a:lnTo>
                  <a:pt x="2940" y="1086"/>
                </a:lnTo>
                <a:lnTo>
                  <a:pt x="2940" y="1088"/>
                </a:lnTo>
                <a:lnTo>
                  <a:pt x="2940" y="1088"/>
                </a:lnTo>
                <a:lnTo>
                  <a:pt x="2942" y="1088"/>
                </a:lnTo>
                <a:close/>
                <a:moveTo>
                  <a:pt x="2948" y="1044"/>
                </a:moveTo>
                <a:lnTo>
                  <a:pt x="2946" y="1042"/>
                </a:lnTo>
                <a:lnTo>
                  <a:pt x="2946" y="1040"/>
                </a:lnTo>
                <a:lnTo>
                  <a:pt x="2944" y="1040"/>
                </a:lnTo>
                <a:lnTo>
                  <a:pt x="2944" y="1042"/>
                </a:lnTo>
                <a:lnTo>
                  <a:pt x="2940" y="1042"/>
                </a:lnTo>
                <a:lnTo>
                  <a:pt x="2940" y="1044"/>
                </a:lnTo>
                <a:lnTo>
                  <a:pt x="2940" y="1044"/>
                </a:lnTo>
                <a:lnTo>
                  <a:pt x="2940" y="1044"/>
                </a:lnTo>
                <a:lnTo>
                  <a:pt x="2942" y="1044"/>
                </a:lnTo>
                <a:lnTo>
                  <a:pt x="2944" y="1044"/>
                </a:lnTo>
                <a:lnTo>
                  <a:pt x="2944" y="1044"/>
                </a:lnTo>
                <a:lnTo>
                  <a:pt x="2946" y="1046"/>
                </a:lnTo>
                <a:lnTo>
                  <a:pt x="2948" y="1046"/>
                </a:lnTo>
                <a:lnTo>
                  <a:pt x="2948" y="1048"/>
                </a:lnTo>
                <a:lnTo>
                  <a:pt x="2948" y="1048"/>
                </a:lnTo>
                <a:lnTo>
                  <a:pt x="2950" y="1048"/>
                </a:lnTo>
                <a:lnTo>
                  <a:pt x="2950" y="1050"/>
                </a:lnTo>
                <a:lnTo>
                  <a:pt x="2952" y="1050"/>
                </a:lnTo>
                <a:lnTo>
                  <a:pt x="2954" y="1050"/>
                </a:lnTo>
                <a:lnTo>
                  <a:pt x="2956" y="1053"/>
                </a:lnTo>
                <a:lnTo>
                  <a:pt x="2956" y="1053"/>
                </a:lnTo>
                <a:lnTo>
                  <a:pt x="2956" y="1053"/>
                </a:lnTo>
                <a:lnTo>
                  <a:pt x="2956" y="1053"/>
                </a:lnTo>
                <a:lnTo>
                  <a:pt x="2956" y="1055"/>
                </a:lnTo>
                <a:lnTo>
                  <a:pt x="2959" y="1055"/>
                </a:lnTo>
                <a:lnTo>
                  <a:pt x="2959" y="1055"/>
                </a:lnTo>
                <a:lnTo>
                  <a:pt x="2959" y="1057"/>
                </a:lnTo>
                <a:lnTo>
                  <a:pt x="2961" y="1057"/>
                </a:lnTo>
                <a:lnTo>
                  <a:pt x="2961" y="1057"/>
                </a:lnTo>
                <a:lnTo>
                  <a:pt x="2961" y="1059"/>
                </a:lnTo>
                <a:lnTo>
                  <a:pt x="2963" y="1059"/>
                </a:lnTo>
                <a:lnTo>
                  <a:pt x="2963" y="1059"/>
                </a:lnTo>
                <a:lnTo>
                  <a:pt x="2963" y="1059"/>
                </a:lnTo>
                <a:lnTo>
                  <a:pt x="2963" y="1059"/>
                </a:lnTo>
                <a:lnTo>
                  <a:pt x="2963" y="1057"/>
                </a:lnTo>
                <a:lnTo>
                  <a:pt x="2965" y="1057"/>
                </a:lnTo>
                <a:lnTo>
                  <a:pt x="2963" y="1055"/>
                </a:lnTo>
                <a:lnTo>
                  <a:pt x="2963" y="1055"/>
                </a:lnTo>
                <a:lnTo>
                  <a:pt x="2961" y="1055"/>
                </a:lnTo>
                <a:lnTo>
                  <a:pt x="2959" y="1055"/>
                </a:lnTo>
                <a:lnTo>
                  <a:pt x="2959" y="1053"/>
                </a:lnTo>
                <a:lnTo>
                  <a:pt x="2959" y="1050"/>
                </a:lnTo>
                <a:lnTo>
                  <a:pt x="2959" y="1050"/>
                </a:lnTo>
                <a:lnTo>
                  <a:pt x="2959" y="1048"/>
                </a:lnTo>
                <a:lnTo>
                  <a:pt x="2959" y="1048"/>
                </a:lnTo>
                <a:lnTo>
                  <a:pt x="2956" y="1046"/>
                </a:lnTo>
                <a:lnTo>
                  <a:pt x="2956" y="1046"/>
                </a:lnTo>
                <a:lnTo>
                  <a:pt x="2954" y="1046"/>
                </a:lnTo>
                <a:lnTo>
                  <a:pt x="2950" y="1046"/>
                </a:lnTo>
                <a:lnTo>
                  <a:pt x="2950" y="1046"/>
                </a:lnTo>
                <a:lnTo>
                  <a:pt x="2948" y="1044"/>
                </a:lnTo>
                <a:lnTo>
                  <a:pt x="2948" y="1044"/>
                </a:lnTo>
                <a:close/>
                <a:moveTo>
                  <a:pt x="2950" y="1099"/>
                </a:moveTo>
                <a:lnTo>
                  <a:pt x="2950" y="1099"/>
                </a:lnTo>
                <a:lnTo>
                  <a:pt x="2950" y="1099"/>
                </a:lnTo>
                <a:lnTo>
                  <a:pt x="2948" y="1101"/>
                </a:lnTo>
                <a:lnTo>
                  <a:pt x="2948" y="1103"/>
                </a:lnTo>
                <a:lnTo>
                  <a:pt x="2950" y="1103"/>
                </a:lnTo>
                <a:lnTo>
                  <a:pt x="2950" y="1103"/>
                </a:lnTo>
                <a:lnTo>
                  <a:pt x="2950" y="1103"/>
                </a:lnTo>
                <a:lnTo>
                  <a:pt x="2954" y="1103"/>
                </a:lnTo>
                <a:lnTo>
                  <a:pt x="2954" y="1103"/>
                </a:lnTo>
                <a:lnTo>
                  <a:pt x="2963" y="1105"/>
                </a:lnTo>
                <a:lnTo>
                  <a:pt x="2965" y="1105"/>
                </a:lnTo>
                <a:lnTo>
                  <a:pt x="2965" y="1105"/>
                </a:lnTo>
                <a:lnTo>
                  <a:pt x="2967" y="1107"/>
                </a:lnTo>
                <a:lnTo>
                  <a:pt x="2967" y="1107"/>
                </a:lnTo>
                <a:lnTo>
                  <a:pt x="2967" y="1109"/>
                </a:lnTo>
                <a:lnTo>
                  <a:pt x="2967" y="1109"/>
                </a:lnTo>
                <a:lnTo>
                  <a:pt x="2973" y="1107"/>
                </a:lnTo>
                <a:lnTo>
                  <a:pt x="2980" y="1107"/>
                </a:lnTo>
                <a:lnTo>
                  <a:pt x="2982" y="1107"/>
                </a:lnTo>
                <a:lnTo>
                  <a:pt x="2986" y="1107"/>
                </a:lnTo>
                <a:lnTo>
                  <a:pt x="2986" y="1107"/>
                </a:lnTo>
                <a:lnTo>
                  <a:pt x="2988" y="1107"/>
                </a:lnTo>
                <a:lnTo>
                  <a:pt x="2988" y="1105"/>
                </a:lnTo>
                <a:lnTo>
                  <a:pt x="2988" y="1105"/>
                </a:lnTo>
                <a:lnTo>
                  <a:pt x="2988" y="1103"/>
                </a:lnTo>
                <a:lnTo>
                  <a:pt x="2990" y="1103"/>
                </a:lnTo>
                <a:lnTo>
                  <a:pt x="2988" y="1103"/>
                </a:lnTo>
                <a:lnTo>
                  <a:pt x="2986" y="1105"/>
                </a:lnTo>
                <a:lnTo>
                  <a:pt x="2986" y="1105"/>
                </a:lnTo>
                <a:lnTo>
                  <a:pt x="2984" y="1105"/>
                </a:lnTo>
                <a:lnTo>
                  <a:pt x="2982" y="1105"/>
                </a:lnTo>
                <a:lnTo>
                  <a:pt x="2982" y="1105"/>
                </a:lnTo>
                <a:lnTo>
                  <a:pt x="2982" y="1105"/>
                </a:lnTo>
                <a:lnTo>
                  <a:pt x="2980" y="1105"/>
                </a:lnTo>
                <a:lnTo>
                  <a:pt x="2982" y="1103"/>
                </a:lnTo>
                <a:lnTo>
                  <a:pt x="2980" y="1101"/>
                </a:lnTo>
                <a:lnTo>
                  <a:pt x="2977" y="1103"/>
                </a:lnTo>
                <a:lnTo>
                  <a:pt x="2977" y="1103"/>
                </a:lnTo>
                <a:lnTo>
                  <a:pt x="2973" y="1103"/>
                </a:lnTo>
                <a:lnTo>
                  <a:pt x="2971" y="1101"/>
                </a:lnTo>
                <a:lnTo>
                  <a:pt x="2969" y="1101"/>
                </a:lnTo>
                <a:lnTo>
                  <a:pt x="2965" y="1101"/>
                </a:lnTo>
                <a:lnTo>
                  <a:pt x="2965" y="1101"/>
                </a:lnTo>
                <a:lnTo>
                  <a:pt x="2963" y="1101"/>
                </a:lnTo>
                <a:lnTo>
                  <a:pt x="2963" y="1101"/>
                </a:lnTo>
                <a:lnTo>
                  <a:pt x="2961" y="1101"/>
                </a:lnTo>
                <a:lnTo>
                  <a:pt x="2961" y="1101"/>
                </a:lnTo>
                <a:lnTo>
                  <a:pt x="2959" y="1101"/>
                </a:lnTo>
                <a:lnTo>
                  <a:pt x="2959" y="1101"/>
                </a:lnTo>
                <a:lnTo>
                  <a:pt x="2959" y="1101"/>
                </a:lnTo>
                <a:lnTo>
                  <a:pt x="2959" y="1101"/>
                </a:lnTo>
                <a:lnTo>
                  <a:pt x="2956" y="1099"/>
                </a:lnTo>
                <a:lnTo>
                  <a:pt x="2956" y="1099"/>
                </a:lnTo>
                <a:lnTo>
                  <a:pt x="2956" y="1099"/>
                </a:lnTo>
                <a:lnTo>
                  <a:pt x="2959" y="1099"/>
                </a:lnTo>
                <a:lnTo>
                  <a:pt x="2959" y="1099"/>
                </a:lnTo>
                <a:lnTo>
                  <a:pt x="2956" y="1099"/>
                </a:lnTo>
                <a:lnTo>
                  <a:pt x="2956" y="1099"/>
                </a:lnTo>
                <a:lnTo>
                  <a:pt x="2956" y="1099"/>
                </a:lnTo>
                <a:lnTo>
                  <a:pt x="2954" y="1099"/>
                </a:lnTo>
                <a:lnTo>
                  <a:pt x="2952" y="1099"/>
                </a:lnTo>
                <a:lnTo>
                  <a:pt x="2952" y="1099"/>
                </a:lnTo>
                <a:lnTo>
                  <a:pt x="2952" y="1097"/>
                </a:lnTo>
                <a:lnTo>
                  <a:pt x="2952" y="1097"/>
                </a:lnTo>
                <a:lnTo>
                  <a:pt x="2952" y="1097"/>
                </a:lnTo>
                <a:lnTo>
                  <a:pt x="2952" y="1099"/>
                </a:lnTo>
                <a:lnTo>
                  <a:pt x="2950" y="1099"/>
                </a:lnTo>
                <a:lnTo>
                  <a:pt x="2950" y="1099"/>
                </a:lnTo>
                <a:close/>
                <a:moveTo>
                  <a:pt x="3137" y="1252"/>
                </a:moveTo>
                <a:lnTo>
                  <a:pt x="3137" y="1254"/>
                </a:lnTo>
                <a:lnTo>
                  <a:pt x="3139" y="1254"/>
                </a:lnTo>
                <a:lnTo>
                  <a:pt x="3139" y="1254"/>
                </a:lnTo>
                <a:lnTo>
                  <a:pt x="3139" y="1254"/>
                </a:lnTo>
                <a:lnTo>
                  <a:pt x="3137" y="1252"/>
                </a:lnTo>
                <a:lnTo>
                  <a:pt x="3137" y="1252"/>
                </a:lnTo>
                <a:lnTo>
                  <a:pt x="3137" y="1252"/>
                </a:lnTo>
                <a:close/>
                <a:moveTo>
                  <a:pt x="3189" y="1399"/>
                </a:moveTo>
                <a:lnTo>
                  <a:pt x="3187" y="1399"/>
                </a:lnTo>
                <a:lnTo>
                  <a:pt x="3187" y="1399"/>
                </a:lnTo>
                <a:lnTo>
                  <a:pt x="3187" y="1399"/>
                </a:lnTo>
                <a:lnTo>
                  <a:pt x="3187" y="1399"/>
                </a:lnTo>
                <a:lnTo>
                  <a:pt x="3189" y="1401"/>
                </a:lnTo>
                <a:lnTo>
                  <a:pt x="3189" y="1399"/>
                </a:lnTo>
                <a:close/>
                <a:moveTo>
                  <a:pt x="3183" y="1747"/>
                </a:moveTo>
                <a:lnTo>
                  <a:pt x="3183" y="1747"/>
                </a:lnTo>
                <a:lnTo>
                  <a:pt x="3183" y="1747"/>
                </a:lnTo>
                <a:lnTo>
                  <a:pt x="3183" y="1744"/>
                </a:lnTo>
                <a:lnTo>
                  <a:pt x="3185" y="1744"/>
                </a:lnTo>
                <a:lnTo>
                  <a:pt x="3185" y="1742"/>
                </a:lnTo>
                <a:lnTo>
                  <a:pt x="3185" y="1740"/>
                </a:lnTo>
                <a:lnTo>
                  <a:pt x="3185" y="1742"/>
                </a:lnTo>
                <a:lnTo>
                  <a:pt x="3185" y="1742"/>
                </a:lnTo>
                <a:lnTo>
                  <a:pt x="3183" y="1744"/>
                </a:lnTo>
                <a:lnTo>
                  <a:pt x="3183" y="1744"/>
                </a:lnTo>
                <a:lnTo>
                  <a:pt x="3181" y="1744"/>
                </a:lnTo>
                <a:lnTo>
                  <a:pt x="3183" y="1747"/>
                </a:lnTo>
                <a:close/>
                <a:moveTo>
                  <a:pt x="3187" y="1405"/>
                </a:moveTo>
                <a:lnTo>
                  <a:pt x="3187" y="1405"/>
                </a:lnTo>
                <a:lnTo>
                  <a:pt x="3187" y="1405"/>
                </a:lnTo>
                <a:lnTo>
                  <a:pt x="3189" y="1405"/>
                </a:lnTo>
                <a:lnTo>
                  <a:pt x="3189" y="1405"/>
                </a:lnTo>
                <a:lnTo>
                  <a:pt x="3191" y="1405"/>
                </a:lnTo>
                <a:lnTo>
                  <a:pt x="3193" y="1405"/>
                </a:lnTo>
                <a:lnTo>
                  <a:pt x="3193" y="1405"/>
                </a:lnTo>
                <a:lnTo>
                  <a:pt x="3191" y="1405"/>
                </a:lnTo>
                <a:lnTo>
                  <a:pt x="3191" y="1405"/>
                </a:lnTo>
                <a:lnTo>
                  <a:pt x="3191" y="1405"/>
                </a:lnTo>
                <a:lnTo>
                  <a:pt x="3189" y="1405"/>
                </a:lnTo>
                <a:lnTo>
                  <a:pt x="3189" y="1405"/>
                </a:lnTo>
                <a:lnTo>
                  <a:pt x="3189" y="1403"/>
                </a:lnTo>
                <a:lnTo>
                  <a:pt x="3189" y="1403"/>
                </a:lnTo>
                <a:lnTo>
                  <a:pt x="3187" y="1401"/>
                </a:lnTo>
                <a:lnTo>
                  <a:pt x="3187" y="1401"/>
                </a:lnTo>
                <a:lnTo>
                  <a:pt x="3187" y="1403"/>
                </a:lnTo>
                <a:lnTo>
                  <a:pt x="3187" y="1403"/>
                </a:lnTo>
                <a:lnTo>
                  <a:pt x="3187" y="1403"/>
                </a:lnTo>
                <a:lnTo>
                  <a:pt x="3187" y="1403"/>
                </a:lnTo>
                <a:lnTo>
                  <a:pt x="3187" y="1403"/>
                </a:lnTo>
                <a:lnTo>
                  <a:pt x="3189" y="1405"/>
                </a:lnTo>
                <a:lnTo>
                  <a:pt x="3189" y="1405"/>
                </a:lnTo>
                <a:lnTo>
                  <a:pt x="3187" y="1405"/>
                </a:lnTo>
                <a:close/>
                <a:moveTo>
                  <a:pt x="3137" y="1254"/>
                </a:moveTo>
                <a:lnTo>
                  <a:pt x="3137" y="1256"/>
                </a:lnTo>
                <a:lnTo>
                  <a:pt x="3139" y="1256"/>
                </a:lnTo>
                <a:lnTo>
                  <a:pt x="3141" y="1258"/>
                </a:lnTo>
                <a:lnTo>
                  <a:pt x="3141" y="1258"/>
                </a:lnTo>
                <a:lnTo>
                  <a:pt x="3143" y="1258"/>
                </a:lnTo>
                <a:lnTo>
                  <a:pt x="3143" y="1258"/>
                </a:lnTo>
                <a:lnTo>
                  <a:pt x="3143" y="1258"/>
                </a:lnTo>
                <a:lnTo>
                  <a:pt x="3143" y="1258"/>
                </a:lnTo>
                <a:lnTo>
                  <a:pt x="3141" y="1256"/>
                </a:lnTo>
                <a:lnTo>
                  <a:pt x="3139" y="1256"/>
                </a:lnTo>
                <a:lnTo>
                  <a:pt x="3137" y="1254"/>
                </a:lnTo>
                <a:lnTo>
                  <a:pt x="3137" y="1254"/>
                </a:lnTo>
                <a:lnTo>
                  <a:pt x="3137" y="1254"/>
                </a:lnTo>
                <a:close/>
                <a:moveTo>
                  <a:pt x="3183" y="1709"/>
                </a:moveTo>
                <a:lnTo>
                  <a:pt x="3183" y="1709"/>
                </a:lnTo>
                <a:lnTo>
                  <a:pt x="3183" y="1709"/>
                </a:lnTo>
                <a:lnTo>
                  <a:pt x="3185" y="1709"/>
                </a:lnTo>
                <a:lnTo>
                  <a:pt x="3185" y="1707"/>
                </a:lnTo>
                <a:lnTo>
                  <a:pt x="3185" y="1705"/>
                </a:lnTo>
                <a:lnTo>
                  <a:pt x="3185" y="1702"/>
                </a:lnTo>
                <a:lnTo>
                  <a:pt x="3185" y="1702"/>
                </a:lnTo>
                <a:lnTo>
                  <a:pt x="3185" y="1702"/>
                </a:lnTo>
                <a:lnTo>
                  <a:pt x="3185" y="1702"/>
                </a:lnTo>
                <a:lnTo>
                  <a:pt x="3183" y="1702"/>
                </a:lnTo>
                <a:lnTo>
                  <a:pt x="3183" y="1705"/>
                </a:lnTo>
                <a:lnTo>
                  <a:pt x="3183" y="1709"/>
                </a:lnTo>
                <a:lnTo>
                  <a:pt x="3183" y="1709"/>
                </a:lnTo>
                <a:close/>
                <a:moveTo>
                  <a:pt x="3304" y="1193"/>
                </a:moveTo>
                <a:lnTo>
                  <a:pt x="3306" y="1193"/>
                </a:lnTo>
                <a:lnTo>
                  <a:pt x="3306" y="1193"/>
                </a:lnTo>
                <a:lnTo>
                  <a:pt x="3306" y="1193"/>
                </a:lnTo>
                <a:lnTo>
                  <a:pt x="3308" y="1193"/>
                </a:lnTo>
                <a:lnTo>
                  <a:pt x="3308" y="1191"/>
                </a:lnTo>
                <a:lnTo>
                  <a:pt x="3308" y="1191"/>
                </a:lnTo>
                <a:lnTo>
                  <a:pt x="3306" y="1189"/>
                </a:lnTo>
                <a:lnTo>
                  <a:pt x="3306" y="1187"/>
                </a:lnTo>
                <a:lnTo>
                  <a:pt x="3306" y="1189"/>
                </a:lnTo>
                <a:lnTo>
                  <a:pt x="3304" y="1189"/>
                </a:lnTo>
                <a:lnTo>
                  <a:pt x="3304" y="1189"/>
                </a:lnTo>
                <a:lnTo>
                  <a:pt x="3304" y="1189"/>
                </a:lnTo>
                <a:lnTo>
                  <a:pt x="3304" y="1189"/>
                </a:lnTo>
                <a:lnTo>
                  <a:pt x="3304" y="1191"/>
                </a:lnTo>
                <a:lnTo>
                  <a:pt x="3304" y="1193"/>
                </a:lnTo>
                <a:close/>
                <a:moveTo>
                  <a:pt x="2728" y="1040"/>
                </a:moveTo>
                <a:lnTo>
                  <a:pt x="2728" y="1040"/>
                </a:lnTo>
                <a:lnTo>
                  <a:pt x="2730" y="1042"/>
                </a:lnTo>
                <a:lnTo>
                  <a:pt x="2730" y="1040"/>
                </a:lnTo>
                <a:lnTo>
                  <a:pt x="2730" y="1040"/>
                </a:lnTo>
                <a:lnTo>
                  <a:pt x="2728" y="1040"/>
                </a:lnTo>
                <a:lnTo>
                  <a:pt x="2728" y="1040"/>
                </a:lnTo>
                <a:close/>
                <a:moveTo>
                  <a:pt x="3227" y="1432"/>
                </a:moveTo>
                <a:lnTo>
                  <a:pt x="3227" y="1434"/>
                </a:lnTo>
                <a:lnTo>
                  <a:pt x="3227" y="1434"/>
                </a:lnTo>
                <a:lnTo>
                  <a:pt x="3227" y="1432"/>
                </a:lnTo>
                <a:lnTo>
                  <a:pt x="3227" y="1432"/>
                </a:lnTo>
                <a:lnTo>
                  <a:pt x="3227" y="1432"/>
                </a:lnTo>
                <a:close/>
                <a:moveTo>
                  <a:pt x="3227" y="1428"/>
                </a:moveTo>
                <a:lnTo>
                  <a:pt x="3227" y="1428"/>
                </a:lnTo>
                <a:lnTo>
                  <a:pt x="3227" y="1430"/>
                </a:lnTo>
                <a:lnTo>
                  <a:pt x="3227" y="1430"/>
                </a:lnTo>
                <a:lnTo>
                  <a:pt x="3227" y="1430"/>
                </a:lnTo>
                <a:lnTo>
                  <a:pt x="3227" y="1428"/>
                </a:lnTo>
                <a:lnTo>
                  <a:pt x="3227" y="1428"/>
                </a:lnTo>
                <a:close/>
                <a:moveTo>
                  <a:pt x="3225" y="1409"/>
                </a:moveTo>
                <a:lnTo>
                  <a:pt x="3225" y="1411"/>
                </a:lnTo>
                <a:lnTo>
                  <a:pt x="3225" y="1409"/>
                </a:lnTo>
                <a:lnTo>
                  <a:pt x="3225" y="1409"/>
                </a:lnTo>
                <a:lnTo>
                  <a:pt x="3225" y="1409"/>
                </a:lnTo>
                <a:lnTo>
                  <a:pt x="3225" y="1407"/>
                </a:lnTo>
                <a:lnTo>
                  <a:pt x="3225" y="1409"/>
                </a:lnTo>
                <a:lnTo>
                  <a:pt x="3225" y="1409"/>
                </a:lnTo>
                <a:close/>
                <a:moveTo>
                  <a:pt x="3214" y="1386"/>
                </a:moveTo>
                <a:lnTo>
                  <a:pt x="3212" y="1388"/>
                </a:lnTo>
                <a:lnTo>
                  <a:pt x="3214" y="1388"/>
                </a:lnTo>
                <a:lnTo>
                  <a:pt x="3214" y="1390"/>
                </a:lnTo>
                <a:lnTo>
                  <a:pt x="3216" y="1390"/>
                </a:lnTo>
                <a:lnTo>
                  <a:pt x="3216" y="1390"/>
                </a:lnTo>
                <a:lnTo>
                  <a:pt x="3218" y="1390"/>
                </a:lnTo>
                <a:lnTo>
                  <a:pt x="3218" y="1390"/>
                </a:lnTo>
                <a:lnTo>
                  <a:pt x="3218" y="1390"/>
                </a:lnTo>
                <a:lnTo>
                  <a:pt x="3218" y="1390"/>
                </a:lnTo>
                <a:lnTo>
                  <a:pt x="3218" y="1390"/>
                </a:lnTo>
                <a:lnTo>
                  <a:pt x="3218" y="1390"/>
                </a:lnTo>
                <a:lnTo>
                  <a:pt x="3216" y="1388"/>
                </a:lnTo>
                <a:lnTo>
                  <a:pt x="3216" y="1388"/>
                </a:lnTo>
                <a:lnTo>
                  <a:pt x="3216" y="1388"/>
                </a:lnTo>
                <a:lnTo>
                  <a:pt x="3216" y="1390"/>
                </a:lnTo>
                <a:lnTo>
                  <a:pt x="3216" y="1388"/>
                </a:lnTo>
                <a:lnTo>
                  <a:pt x="3216" y="1388"/>
                </a:lnTo>
                <a:lnTo>
                  <a:pt x="3216" y="1388"/>
                </a:lnTo>
                <a:lnTo>
                  <a:pt x="3216" y="1388"/>
                </a:lnTo>
                <a:lnTo>
                  <a:pt x="3216" y="1386"/>
                </a:lnTo>
                <a:lnTo>
                  <a:pt x="3214" y="1386"/>
                </a:lnTo>
                <a:lnTo>
                  <a:pt x="3214" y="1384"/>
                </a:lnTo>
                <a:lnTo>
                  <a:pt x="3214" y="1386"/>
                </a:lnTo>
                <a:lnTo>
                  <a:pt x="3214" y="1386"/>
                </a:lnTo>
                <a:lnTo>
                  <a:pt x="3214" y="1386"/>
                </a:lnTo>
                <a:close/>
                <a:moveTo>
                  <a:pt x="2669" y="1027"/>
                </a:moveTo>
                <a:lnTo>
                  <a:pt x="2669" y="1027"/>
                </a:lnTo>
                <a:lnTo>
                  <a:pt x="2669" y="1025"/>
                </a:lnTo>
                <a:lnTo>
                  <a:pt x="2669" y="1025"/>
                </a:lnTo>
                <a:lnTo>
                  <a:pt x="2669" y="1023"/>
                </a:lnTo>
                <a:lnTo>
                  <a:pt x="2667" y="1023"/>
                </a:lnTo>
                <a:lnTo>
                  <a:pt x="2663" y="1023"/>
                </a:lnTo>
                <a:lnTo>
                  <a:pt x="2663" y="1023"/>
                </a:lnTo>
                <a:lnTo>
                  <a:pt x="2663" y="1025"/>
                </a:lnTo>
                <a:lnTo>
                  <a:pt x="2663" y="1025"/>
                </a:lnTo>
                <a:lnTo>
                  <a:pt x="2665" y="1025"/>
                </a:lnTo>
                <a:lnTo>
                  <a:pt x="2669" y="1027"/>
                </a:lnTo>
                <a:close/>
                <a:moveTo>
                  <a:pt x="2726" y="1011"/>
                </a:moveTo>
                <a:lnTo>
                  <a:pt x="2726" y="1013"/>
                </a:lnTo>
                <a:lnTo>
                  <a:pt x="2726" y="1015"/>
                </a:lnTo>
                <a:lnTo>
                  <a:pt x="2728" y="1015"/>
                </a:lnTo>
                <a:lnTo>
                  <a:pt x="2728" y="1017"/>
                </a:lnTo>
                <a:lnTo>
                  <a:pt x="2730" y="1017"/>
                </a:lnTo>
                <a:lnTo>
                  <a:pt x="2730" y="1019"/>
                </a:lnTo>
                <a:lnTo>
                  <a:pt x="2730" y="1019"/>
                </a:lnTo>
                <a:lnTo>
                  <a:pt x="2730" y="1023"/>
                </a:lnTo>
                <a:lnTo>
                  <a:pt x="2730" y="1023"/>
                </a:lnTo>
                <a:lnTo>
                  <a:pt x="2730" y="1023"/>
                </a:lnTo>
                <a:lnTo>
                  <a:pt x="2730" y="1025"/>
                </a:lnTo>
                <a:lnTo>
                  <a:pt x="2730" y="1025"/>
                </a:lnTo>
                <a:lnTo>
                  <a:pt x="2730" y="1025"/>
                </a:lnTo>
                <a:lnTo>
                  <a:pt x="2732" y="1027"/>
                </a:lnTo>
                <a:lnTo>
                  <a:pt x="2732" y="1027"/>
                </a:lnTo>
                <a:lnTo>
                  <a:pt x="2732" y="1030"/>
                </a:lnTo>
                <a:lnTo>
                  <a:pt x="2730" y="1030"/>
                </a:lnTo>
                <a:lnTo>
                  <a:pt x="2730" y="1030"/>
                </a:lnTo>
                <a:lnTo>
                  <a:pt x="2730" y="1030"/>
                </a:lnTo>
                <a:lnTo>
                  <a:pt x="2730" y="1030"/>
                </a:lnTo>
                <a:lnTo>
                  <a:pt x="2730" y="1032"/>
                </a:lnTo>
                <a:lnTo>
                  <a:pt x="2730" y="1032"/>
                </a:lnTo>
                <a:lnTo>
                  <a:pt x="2730" y="1034"/>
                </a:lnTo>
                <a:lnTo>
                  <a:pt x="2730" y="1036"/>
                </a:lnTo>
                <a:lnTo>
                  <a:pt x="2730" y="1038"/>
                </a:lnTo>
                <a:lnTo>
                  <a:pt x="2730" y="1040"/>
                </a:lnTo>
                <a:lnTo>
                  <a:pt x="2732" y="1040"/>
                </a:lnTo>
                <a:lnTo>
                  <a:pt x="2732" y="1042"/>
                </a:lnTo>
                <a:lnTo>
                  <a:pt x="2732" y="1042"/>
                </a:lnTo>
                <a:lnTo>
                  <a:pt x="2734" y="1042"/>
                </a:lnTo>
                <a:lnTo>
                  <a:pt x="2734" y="1042"/>
                </a:lnTo>
                <a:lnTo>
                  <a:pt x="2736" y="1042"/>
                </a:lnTo>
                <a:lnTo>
                  <a:pt x="2739" y="1042"/>
                </a:lnTo>
                <a:lnTo>
                  <a:pt x="2739" y="1040"/>
                </a:lnTo>
                <a:lnTo>
                  <a:pt x="2739" y="1038"/>
                </a:lnTo>
                <a:lnTo>
                  <a:pt x="2739" y="1038"/>
                </a:lnTo>
                <a:lnTo>
                  <a:pt x="2741" y="1038"/>
                </a:lnTo>
                <a:lnTo>
                  <a:pt x="2741" y="1038"/>
                </a:lnTo>
                <a:lnTo>
                  <a:pt x="2743" y="1038"/>
                </a:lnTo>
                <a:lnTo>
                  <a:pt x="2743" y="1038"/>
                </a:lnTo>
                <a:lnTo>
                  <a:pt x="2745" y="1040"/>
                </a:lnTo>
                <a:lnTo>
                  <a:pt x="2747" y="1038"/>
                </a:lnTo>
                <a:lnTo>
                  <a:pt x="2747" y="1038"/>
                </a:lnTo>
                <a:lnTo>
                  <a:pt x="2747" y="1036"/>
                </a:lnTo>
                <a:lnTo>
                  <a:pt x="2749" y="1025"/>
                </a:lnTo>
                <a:lnTo>
                  <a:pt x="2749" y="1023"/>
                </a:lnTo>
                <a:lnTo>
                  <a:pt x="2749" y="1023"/>
                </a:lnTo>
                <a:lnTo>
                  <a:pt x="2747" y="1021"/>
                </a:lnTo>
                <a:lnTo>
                  <a:pt x="2747" y="1019"/>
                </a:lnTo>
                <a:lnTo>
                  <a:pt x="2749" y="1017"/>
                </a:lnTo>
                <a:lnTo>
                  <a:pt x="2749" y="1017"/>
                </a:lnTo>
                <a:lnTo>
                  <a:pt x="2749" y="1017"/>
                </a:lnTo>
                <a:lnTo>
                  <a:pt x="2749" y="1015"/>
                </a:lnTo>
                <a:lnTo>
                  <a:pt x="2747" y="1011"/>
                </a:lnTo>
                <a:lnTo>
                  <a:pt x="2747" y="1009"/>
                </a:lnTo>
                <a:lnTo>
                  <a:pt x="2747" y="1009"/>
                </a:lnTo>
                <a:lnTo>
                  <a:pt x="2747" y="1009"/>
                </a:lnTo>
                <a:lnTo>
                  <a:pt x="2747" y="1009"/>
                </a:lnTo>
                <a:lnTo>
                  <a:pt x="2747" y="1006"/>
                </a:lnTo>
                <a:lnTo>
                  <a:pt x="2747" y="1006"/>
                </a:lnTo>
                <a:lnTo>
                  <a:pt x="2747" y="1006"/>
                </a:lnTo>
                <a:lnTo>
                  <a:pt x="2745" y="1006"/>
                </a:lnTo>
                <a:lnTo>
                  <a:pt x="2745" y="1006"/>
                </a:lnTo>
                <a:lnTo>
                  <a:pt x="2745" y="1004"/>
                </a:lnTo>
                <a:lnTo>
                  <a:pt x="2743" y="1004"/>
                </a:lnTo>
                <a:lnTo>
                  <a:pt x="2743" y="1004"/>
                </a:lnTo>
                <a:lnTo>
                  <a:pt x="2741" y="1002"/>
                </a:lnTo>
                <a:lnTo>
                  <a:pt x="2741" y="1004"/>
                </a:lnTo>
                <a:lnTo>
                  <a:pt x="2741" y="1004"/>
                </a:lnTo>
                <a:lnTo>
                  <a:pt x="2741" y="1004"/>
                </a:lnTo>
                <a:lnTo>
                  <a:pt x="2739" y="1006"/>
                </a:lnTo>
                <a:lnTo>
                  <a:pt x="2736" y="1009"/>
                </a:lnTo>
                <a:lnTo>
                  <a:pt x="2734" y="1009"/>
                </a:lnTo>
                <a:lnTo>
                  <a:pt x="2732" y="1011"/>
                </a:lnTo>
                <a:lnTo>
                  <a:pt x="2730" y="1011"/>
                </a:lnTo>
                <a:lnTo>
                  <a:pt x="2728" y="1011"/>
                </a:lnTo>
                <a:lnTo>
                  <a:pt x="2728" y="1011"/>
                </a:lnTo>
                <a:lnTo>
                  <a:pt x="2728" y="1009"/>
                </a:lnTo>
                <a:lnTo>
                  <a:pt x="2726" y="1009"/>
                </a:lnTo>
                <a:lnTo>
                  <a:pt x="2726" y="1011"/>
                </a:lnTo>
                <a:lnTo>
                  <a:pt x="2726" y="1011"/>
                </a:lnTo>
                <a:close/>
                <a:moveTo>
                  <a:pt x="2728" y="1006"/>
                </a:moveTo>
                <a:lnTo>
                  <a:pt x="2728" y="1006"/>
                </a:lnTo>
                <a:lnTo>
                  <a:pt x="2728" y="1006"/>
                </a:lnTo>
                <a:lnTo>
                  <a:pt x="2728" y="1006"/>
                </a:lnTo>
                <a:lnTo>
                  <a:pt x="2728" y="1006"/>
                </a:lnTo>
                <a:lnTo>
                  <a:pt x="2726" y="1006"/>
                </a:lnTo>
                <a:lnTo>
                  <a:pt x="2726" y="1009"/>
                </a:lnTo>
                <a:lnTo>
                  <a:pt x="2728" y="1009"/>
                </a:lnTo>
                <a:lnTo>
                  <a:pt x="2728" y="1006"/>
                </a:lnTo>
                <a:close/>
                <a:moveTo>
                  <a:pt x="2743" y="979"/>
                </a:moveTo>
                <a:lnTo>
                  <a:pt x="2743" y="977"/>
                </a:lnTo>
                <a:lnTo>
                  <a:pt x="2741" y="977"/>
                </a:lnTo>
                <a:lnTo>
                  <a:pt x="2741" y="977"/>
                </a:lnTo>
                <a:lnTo>
                  <a:pt x="2739" y="979"/>
                </a:lnTo>
                <a:lnTo>
                  <a:pt x="2739" y="979"/>
                </a:lnTo>
                <a:lnTo>
                  <a:pt x="2739" y="979"/>
                </a:lnTo>
                <a:lnTo>
                  <a:pt x="2734" y="979"/>
                </a:lnTo>
                <a:lnTo>
                  <a:pt x="2734" y="981"/>
                </a:lnTo>
                <a:lnTo>
                  <a:pt x="2732" y="983"/>
                </a:lnTo>
                <a:lnTo>
                  <a:pt x="2732" y="983"/>
                </a:lnTo>
                <a:lnTo>
                  <a:pt x="2732" y="983"/>
                </a:lnTo>
                <a:lnTo>
                  <a:pt x="2732" y="986"/>
                </a:lnTo>
                <a:lnTo>
                  <a:pt x="2732" y="986"/>
                </a:lnTo>
                <a:lnTo>
                  <a:pt x="2734" y="986"/>
                </a:lnTo>
                <a:lnTo>
                  <a:pt x="2732" y="986"/>
                </a:lnTo>
                <a:lnTo>
                  <a:pt x="2732" y="988"/>
                </a:lnTo>
                <a:lnTo>
                  <a:pt x="2732" y="988"/>
                </a:lnTo>
                <a:lnTo>
                  <a:pt x="2732" y="988"/>
                </a:lnTo>
                <a:lnTo>
                  <a:pt x="2734" y="990"/>
                </a:lnTo>
                <a:lnTo>
                  <a:pt x="2734" y="990"/>
                </a:lnTo>
                <a:lnTo>
                  <a:pt x="2732" y="990"/>
                </a:lnTo>
                <a:lnTo>
                  <a:pt x="2732" y="992"/>
                </a:lnTo>
                <a:lnTo>
                  <a:pt x="2732" y="992"/>
                </a:lnTo>
                <a:lnTo>
                  <a:pt x="2734" y="992"/>
                </a:lnTo>
                <a:lnTo>
                  <a:pt x="2734" y="992"/>
                </a:lnTo>
                <a:lnTo>
                  <a:pt x="2734" y="992"/>
                </a:lnTo>
                <a:lnTo>
                  <a:pt x="2734" y="994"/>
                </a:lnTo>
                <a:lnTo>
                  <a:pt x="2734" y="994"/>
                </a:lnTo>
                <a:lnTo>
                  <a:pt x="2734" y="994"/>
                </a:lnTo>
                <a:lnTo>
                  <a:pt x="2736" y="996"/>
                </a:lnTo>
                <a:lnTo>
                  <a:pt x="2736" y="996"/>
                </a:lnTo>
                <a:lnTo>
                  <a:pt x="2736" y="996"/>
                </a:lnTo>
                <a:lnTo>
                  <a:pt x="2734" y="998"/>
                </a:lnTo>
                <a:lnTo>
                  <a:pt x="2736" y="998"/>
                </a:lnTo>
                <a:lnTo>
                  <a:pt x="2736" y="998"/>
                </a:lnTo>
                <a:lnTo>
                  <a:pt x="2739" y="1000"/>
                </a:lnTo>
                <a:lnTo>
                  <a:pt x="2741" y="1000"/>
                </a:lnTo>
                <a:lnTo>
                  <a:pt x="2743" y="1000"/>
                </a:lnTo>
                <a:lnTo>
                  <a:pt x="2743" y="996"/>
                </a:lnTo>
                <a:lnTo>
                  <a:pt x="2743" y="996"/>
                </a:lnTo>
                <a:lnTo>
                  <a:pt x="2745" y="996"/>
                </a:lnTo>
                <a:lnTo>
                  <a:pt x="2745" y="992"/>
                </a:lnTo>
                <a:lnTo>
                  <a:pt x="2745" y="992"/>
                </a:lnTo>
                <a:lnTo>
                  <a:pt x="2747" y="988"/>
                </a:lnTo>
                <a:lnTo>
                  <a:pt x="2747" y="988"/>
                </a:lnTo>
                <a:lnTo>
                  <a:pt x="2745" y="981"/>
                </a:lnTo>
                <a:lnTo>
                  <a:pt x="2745" y="981"/>
                </a:lnTo>
                <a:lnTo>
                  <a:pt x="2745" y="979"/>
                </a:lnTo>
                <a:lnTo>
                  <a:pt x="2745" y="979"/>
                </a:lnTo>
                <a:lnTo>
                  <a:pt x="2745" y="977"/>
                </a:lnTo>
                <a:lnTo>
                  <a:pt x="2745" y="975"/>
                </a:lnTo>
                <a:lnTo>
                  <a:pt x="2745" y="975"/>
                </a:lnTo>
                <a:lnTo>
                  <a:pt x="2745" y="973"/>
                </a:lnTo>
                <a:lnTo>
                  <a:pt x="2745" y="973"/>
                </a:lnTo>
                <a:lnTo>
                  <a:pt x="2743" y="973"/>
                </a:lnTo>
                <a:lnTo>
                  <a:pt x="2743" y="975"/>
                </a:lnTo>
                <a:lnTo>
                  <a:pt x="2743" y="977"/>
                </a:lnTo>
                <a:lnTo>
                  <a:pt x="2743" y="977"/>
                </a:lnTo>
                <a:lnTo>
                  <a:pt x="2743" y="977"/>
                </a:lnTo>
                <a:lnTo>
                  <a:pt x="2743" y="979"/>
                </a:lnTo>
                <a:close/>
                <a:moveTo>
                  <a:pt x="2370" y="1346"/>
                </a:moveTo>
                <a:lnTo>
                  <a:pt x="2370" y="1344"/>
                </a:lnTo>
                <a:lnTo>
                  <a:pt x="2372" y="1342"/>
                </a:lnTo>
                <a:lnTo>
                  <a:pt x="2370" y="1342"/>
                </a:lnTo>
                <a:lnTo>
                  <a:pt x="2370" y="1344"/>
                </a:lnTo>
                <a:lnTo>
                  <a:pt x="2370" y="1344"/>
                </a:lnTo>
                <a:lnTo>
                  <a:pt x="2370" y="1346"/>
                </a:lnTo>
                <a:lnTo>
                  <a:pt x="2370" y="1346"/>
                </a:lnTo>
                <a:close/>
                <a:moveTo>
                  <a:pt x="3176" y="1721"/>
                </a:moveTo>
                <a:lnTo>
                  <a:pt x="3176" y="1721"/>
                </a:lnTo>
                <a:lnTo>
                  <a:pt x="3179" y="1723"/>
                </a:lnTo>
                <a:lnTo>
                  <a:pt x="3179" y="1721"/>
                </a:lnTo>
                <a:lnTo>
                  <a:pt x="3179" y="1723"/>
                </a:lnTo>
                <a:lnTo>
                  <a:pt x="3181" y="1723"/>
                </a:lnTo>
                <a:lnTo>
                  <a:pt x="3181" y="1723"/>
                </a:lnTo>
                <a:lnTo>
                  <a:pt x="3181" y="1723"/>
                </a:lnTo>
                <a:lnTo>
                  <a:pt x="3181" y="1723"/>
                </a:lnTo>
                <a:lnTo>
                  <a:pt x="3181" y="1719"/>
                </a:lnTo>
                <a:lnTo>
                  <a:pt x="3181" y="1719"/>
                </a:lnTo>
                <a:lnTo>
                  <a:pt x="3179" y="1719"/>
                </a:lnTo>
                <a:lnTo>
                  <a:pt x="3179" y="1717"/>
                </a:lnTo>
                <a:lnTo>
                  <a:pt x="3179" y="1715"/>
                </a:lnTo>
                <a:lnTo>
                  <a:pt x="3176" y="1713"/>
                </a:lnTo>
                <a:lnTo>
                  <a:pt x="3176" y="1715"/>
                </a:lnTo>
                <a:lnTo>
                  <a:pt x="3176" y="1717"/>
                </a:lnTo>
                <a:lnTo>
                  <a:pt x="3176" y="1719"/>
                </a:lnTo>
                <a:lnTo>
                  <a:pt x="3174" y="1719"/>
                </a:lnTo>
                <a:lnTo>
                  <a:pt x="3176" y="1721"/>
                </a:lnTo>
                <a:close/>
                <a:moveTo>
                  <a:pt x="2632" y="1040"/>
                </a:moveTo>
                <a:lnTo>
                  <a:pt x="2630" y="1040"/>
                </a:lnTo>
                <a:lnTo>
                  <a:pt x="2628" y="1040"/>
                </a:lnTo>
                <a:lnTo>
                  <a:pt x="2628" y="1040"/>
                </a:lnTo>
                <a:lnTo>
                  <a:pt x="2628" y="1042"/>
                </a:lnTo>
                <a:lnTo>
                  <a:pt x="2625" y="1042"/>
                </a:lnTo>
                <a:lnTo>
                  <a:pt x="2625" y="1042"/>
                </a:lnTo>
                <a:lnTo>
                  <a:pt x="2625" y="1044"/>
                </a:lnTo>
                <a:lnTo>
                  <a:pt x="2628" y="1044"/>
                </a:lnTo>
                <a:lnTo>
                  <a:pt x="2630" y="1042"/>
                </a:lnTo>
                <a:lnTo>
                  <a:pt x="2630" y="1042"/>
                </a:lnTo>
                <a:lnTo>
                  <a:pt x="2632" y="1040"/>
                </a:lnTo>
                <a:lnTo>
                  <a:pt x="2632" y="1040"/>
                </a:lnTo>
                <a:close/>
                <a:moveTo>
                  <a:pt x="2653" y="1025"/>
                </a:moveTo>
                <a:lnTo>
                  <a:pt x="2651" y="1025"/>
                </a:lnTo>
                <a:lnTo>
                  <a:pt x="2648" y="1027"/>
                </a:lnTo>
                <a:lnTo>
                  <a:pt x="2642" y="1032"/>
                </a:lnTo>
                <a:lnTo>
                  <a:pt x="2642" y="1032"/>
                </a:lnTo>
                <a:lnTo>
                  <a:pt x="2642" y="1032"/>
                </a:lnTo>
                <a:lnTo>
                  <a:pt x="2644" y="1032"/>
                </a:lnTo>
                <a:lnTo>
                  <a:pt x="2644" y="1034"/>
                </a:lnTo>
                <a:lnTo>
                  <a:pt x="2644" y="1032"/>
                </a:lnTo>
                <a:lnTo>
                  <a:pt x="2646" y="1032"/>
                </a:lnTo>
                <a:lnTo>
                  <a:pt x="2646" y="1032"/>
                </a:lnTo>
                <a:lnTo>
                  <a:pt x="2648" y="1034"/>
                </a:lnTo>
                <a:lnTo>
                  <a:pt x="2648" y="1034"/>
                </a:lnTo>
                <a:lnTo>
                  <a:pt x="2648" y="1036"/>
                </a:lnTo>
                <a:lnTo>
                  <a:pt x="2651" y="1036"/>
                </a:lnTo>
                <a:lnTo>
                  <a:pt x="2653" y="1036"/>
                </a:lnTo>
                <a:lnTo>
                  <a:pt x="2653" y="1036"/>
                </a:lnTo>
                <a:lnTo>
                  <a:pt x="2655" y="1036"/>
                </a:lnTo>
                <a:lnTo>
                  <a:pt x="2655" y="1034"/>
                </a:lnTo>
                <a:lnTo>
                  <a:pt x="2657" y="1032"/>
                </a:lnTo>
                <a:lnTo>
                  <a:pt x="2657" y="1032"/>
                </a:lnTo>
                <a:lnTo>
                  <a:pt x="2657" y="1030"/>
                </a:lnTo>
                <a:lnTo>
                  <a:pt x="2657" y="1030"/>
                </a:lnTo>
                <a:lnTo>
                  <a:pt x="2657" y="1027"/>
                </a:lnTo>
                <a:lnTo>
                  <a:pt x="2657" y="1027"/>
                </a:lnTo>
                <a:lnTo>
                  <a:pt x="2655" y="1030"/>
                </a:lnTo>
                <a:lnTo>
                  <a:pt x="2653" y="1027"/>
                </a:lnTo>
                <a:lnTo>
                  <a:pt x="2653" y="1027"/>
                </a:lnTo>
                <a:lnTo>
                  <a:pt x="2655" y="1027"/>
                </a:lnTo>
                <a:lnTo>
                  <a:pt x="2655" y="1027"/>
                </a:lnTo>
                <a:lnTo>
                  <a:pt x="2653" y="1025"/>
                </a:lnTo>
                <a:lnTo>
                  <a:pt x="2653" y="1025"/>
                </a:lnTo>
                <a:lnTo>
                  <a:pt x="2655" y="1025"/>
                </a:lnTo>
                <a:lnTo>
                  <a:pt x="2653" y="1025"/>
                </a:lnTo>
                <a:close/>
                <a:moveTo>
                  <a:pt x="2628" y="1046"/>
                </a:moveTo>
                <a:lnTo>
                  <a:pt x="2628" y="1046"/>
                </a:lnTo>
                <a:lnTo>
                  <a:pt x="2628" y="1046"/>
                </a:lnTo>
                <a:lnTo>
                  <a:pt x="2628" y="1046"/>
                </a:lnTo>
                <a:lnTo>
                  <a:pt x="2630" y="1046"/>
                </a:lnTo>
                <a:lnTo>
                  <a:pt x="2630" y="1046"/>
                </a:lnTo>
                <a:lnTo>
                  <a:pt x="2632" y="1046"/>
                </a:lnTo>
                <a:lnTo>
                  <a:pt x="2632" y="1046"/>
                </a:lnTo>
                <a:lnTo>
                  <a:pt x="2630" y="1046"/>
                </a:lnTo>
                <a:lnTo>
                  <a:pt x="2628" y="1046"/>
                </a:lnTo>
                <a:close/>
                <a:moveTo>
                  <a:pt x="4727" y="1895"/>
                </a:moveTo>
                <a:lnTo>
                  <a:pt x="4727" y="1895"/>
                </a:lnTo>
                <a:lnTo>
                  <a:pt x="4725" y="1895"/>
                </a:lnTo>
                <a:lnTo>
                  <a:pt x="4725" y="1895"/>
                </a:lnTo>
                <a:lnTo>
                  <a:pt x="4725" y="1897"/>
                </a:lnTo>
                <a:lnTo>
                  <a:pt x="4725" y="1897"/>
                </a:lnTo>
                <a:lnTo>
                  <a:pt x="4727" y="1900"/>
                </a:lnTo>
                <a:lnTo>
                  <a:pt x="4727" y="1900"/>
                </a:lnTo>
                <a:lnTo>
                  <a:pt x="4727" y="1900"/>
                </a:lnTo>
                <a:lnTo>
                  <a:pt x="4727" y="1897"/>
                </a:lnTo>
                <a:lnTo>
                  <a:pt x="4727" y="1897"/>
                </a:lnTo>
                <a:lnTo>
                  <a:pt x="4727" y="1895"/>
                </a:lnTo>
                <a:lnTo>
                  <a:pt x="4727" y="1895"/>
                </a:lnTo>
                <a:close/>
                <a:moveTo>
                  <a:pt x="4124" y="1614"/>
                </a:moveTo>
                <a:lnTo>
                  <a:pt x="4124" y="1614"/>
                </a:lnTo>
                <a:lnTo>
                  <a:pt x="4121" y="1614"/>
                </a:lnTo>
                <a:lnTo>
                  <a:pt x="4121" y="1614"/>
                </a:lnTo>
                <a:lnTo>
                  <a:pt x="4119" y="1614"/>
                </a:lnTo>
                <a:lnTo>
                  <a:pt x="4117" y="1614"/>
                </a:lnTo>
                <a:lnTo>
                  <a:pt x="4117" y="1617"/>
                </a:lnTo>
                <a:lnTo>
                  <a:pt x="4117" y="1617"/>
                </a:lnTo>
                <a:lnTo>
                  <a:pt x="4119" y="1617"/>
                </a:lnTo>
                <a:lnTo>
                  <a:pt x="4121" y="1617"/>
                </a:lnTo>
                <a:lnTo>
                  <a:pt x="4121" y="1617"/>
                </a:lnTo>
                <a:lnTo>
                  <a:pt x="4121" y="1617"/>
                </a:lnTo>
                <a:lnTo>
                  <a:pt x="4121" y="1619"/>
                </a:lnTo>
                <a:lnTo>
                  <a:pt x="4121" y="1619"/>
                </a:lnTo>
                <a:lnTo>
                  <a:pt x="4121" y="1619"/>
                </a:lnTo>
                <a:lnTo>
                  <a:pt x="4121" y="1619"/>
                </a:lnTo>
                <a:lnTo>
                  <a:pt x="4124" y="1619"/>
                </a:lnTo>
                <a:lnTo>
                  <a:pt x="4124" y="1619"/>
                </a:lnTo>
                <a:lnTo>
                  <a:pt x="4124" y="1617"/>
                </a:lnTo>
                <a:lnTo>
                  <a:pt x="4124" y="1617"/>
                </a:lnTo>
                <a:lnTo>
                  <a:pt x="4124" y="1614"/>
                </a:lnTo>
                <a:lnTo>
                  <a:pt x="4124" y="1614"/>
                </a:lnTo>
                <a:close/>
                <a:moveTo>
                  <a:pt x="4134" y="1658"/>
                </a:moveTo>
                <a:lnTo>
                  <a:pt x="4132" y="1658"/>
                </a:lnTo>
                <a:lnTo>
                  <a:pt x="4130" y="1658"/>
                </a:lnTo>
                <a:lnTo>
                  <a:pt x="4130" y="1661"/>
                </a:lnTo>
                <a:lnTo>
                  <a:pt x="4132" y="1661"/>
                </a:lnTo>
                <a:lnTo>
                  <a:pt x="4134" y="1661"/>
                </a:lnTo>
                <a:lnTo>
                  <a:pt x="4134" y="1663"/>
                </a:lnTo>
                <a:lnTo>
                  <a:pt x="4136" y="1661"/>
                </a:lnTo>
                <a:lnTo>
                  <a:pt x="4138" y="1661"/>
                </a:lnTo>
                <a:lnTo>
                  <a:pt x="4138" y="1663"/>
                </a:lnTo>
                <a:lnTo>
                  <a:pt x="4140" y="1663"/>
                </a:lnTo>
                <a:lnTo>
                  <a:pt x="4140" y="1665"/>
                </a:lnTo>
                <a:lnTo>
                  <a:pt x="4140" y="1667"/>
                </a:lnTo>
                <a:lnTo>
                  <a:pt x="4142" y="1667"/>
                </a:lnTo>
                <a:lnTo>
                  <a:pt x="4142" y="1667"/>
                </a:lnTo>
                <a:lnTo>
                  <a:pt x="4142" y="1669"/>
                </a:lnTo>
                <a:lnTo>
                  <a:pt x="4142" y="1671"/>
                </a:lnTo>
                <a:lnTo>
                  <a:pt x="4142" y="1671"/>
                </a:lnTo>
                <a:lnTo>
                  <a:pt x="4144" y="1673"/>
                </a:lnTo>
                <a:lnTo>
                  <a:pt x="4147" y="1673"/>
                </a:lnTo>
                <a:lnTo>
                  <a:pt x="4149" y="1673"/>
                </a:lnTo>
                <a:lnTo>
                  <a:pt x="4149" y="1673"/>
                </a:lnTo>
                <a:lnTo>
                  <a:pt x="4151" y="1673"/>
                </a:lnTo>
                <a:lnTo>
                  <a:pt x="4151" y="1675"/>
                </a:lnTo>
                <a:lnTo>
                  <a:pt x="4151" y="1675"/>
                </a:lnTo>
                <a:lnTo>
                  <a:pt x="4153" y="1675"/>
                </a:lnTo>
                <a:lnTo>
                  <a:pt x="4153" y="1675"/>
                </a:lnTo>
                <a:lnTo>
                  <a:pt x="4153" y="1675"/>
                </a:lnTo>
                <a:lnTo>
                  <a:pt x="4153" y="1673"/>
                </a:lnTo>
                <a:lnTo>
                  <a:pt x="4153" y="1673"/>
                </a:lnTo>
                <a:lnTo>
                  <a:pt x="4153" y="1669"/>
                </a:lnTo>
                <a:lnTo>
                  <a:pt x="4153" y="1669"/>
                </a:lnTo>
                <a:lnTo>
                  <a:pt x="4155" y="1669"/>
                </a:lnTo>
                <a:lnTo>
                  <a:pt x="4155" y="1669"/>
                </a:lnTo>
                <a:lnTo>
                  <a:pt x="4149" y="1667"/>
                </a:lnTo>
                <a:lnTo>
                  <a:pt x="4147" y="1663"/>
                </a:lnTo>
                <a:lnTo>
                  <a:pt x="4147" y="1658"/>
                </a:lnTo>
                <a:lnTo>
                  <a:pt x="4144" y="1656"/>
                </a:lnTo>
                <a:lnTo>
                  <a:pt x="4144" y="1656"/>
                </a:lnTo>
                <a:lnTo>
                  <a:pt x="4144" y="1654"/>
                </a:lnTo>
                <a:lnTo>
                  <a:pt x="4144" y="1654"/>
                </a:lnTo>
                <a:lnTo>
                  <a:pt x="4142" y="1654"/>
                </a:lnTo>
                <a:lnTo>
                  <a:pt x="4142" y="1652"/>
                </a:lnTo>
                <a:lnTo>
                  <a:pt x="4140" y="1652"/>
                </a:lnTo>
                <a:lnTo>
                  <a:pt x="4140" y="1652"/>
                </a:lnTo>
                <a:lnTo>
                  <a:pt x="4140" y="1654"/>
                </a:lnTo>
                <a:lnTo>
                  <a:pt x="4138" y="1656"/>
                </a:lnTo>
                <a:lnTo>
                  <a:pt x="4138" y="1654"/>
                </a:lnTo>
                <a:lnTo>
                  <a:pt x="4138" y="1654"/>
                </a:lnTo>
                <a:lnTo>
                  <a:pt x="4138" y="1652"/>
                </a:lnTo>
                <a:lnTo>
                  <a:pt x="4136" y="1654"/>
                </a:lnTo>
                <a:lnTo>
                  <a:pt x="4134" y="1654"/>
                </a:lnTo>
                <a:lnTo>
                  <a:pt x="4134" y="1654"/>
                </a:lnTo>
                <a:lnTo>
                  <a:pt x="4134" y="1656"/>
                </a:lnTo>
                <a:lnTo>
                  <a:pt x="4134" y="1656"/>
                </a:lnTo>
                <a:lnTo>
                  <a:pt x="4134" y="1656"/>
                </a:lnTo>
                <a:lnTo>
                  <a:pt x="4134" y="1658"/>
                </a:lnTo>
                <a:close/>
                <a:moveTo>
                  <a:pt x="4140" y="1589"/>
                </a:moveTo>
                <a:lnTo>
                  <a:pt x="4140" y="1589"/>
                </a:lnTo>
                <a:lnTo>
                  <a:pt x="4140" y="1589"/>
                </a:lnTo>
                <a:lnTo>
                  <a:pt x="4140" y="1589"/>
                </a:lnTo>
                <a:lnTo>
                  <a:pt x="4140" y="1589"/>
                </a:lnTo>
                <a:lnTo>
                  <a:pt x="4140" y="1587"/>
                </a:lnTo>
                <a:lnTo>
                  <a:pt x="4140" y="1587"/>
                </a:lnTo>
                <a:lnTo>
                  <a:pt x="4140" y="1587"/>
                </a:lnTo>
                <a:lnTo>
                  <a:pt x="4138" y="1587"/>
                </a:lnTo>
                <a:lnTo>
                  <a:pt x="4138" y="1587"/>
                </a:lnTo>
                <a:lnTo>
                  <a:pt x="4138" y="1589"/>
                </a:lnTo>
                <a:lnTo>
                  <a:pt x="4138" y="1589"/>
                </a:lnTo>
                <a:lnTo>
                  <a:pt x="4138" y="1589"/>
                </a:lnTo>
                <a:lnTo>
                  <a:pt x="4140" y="1589"/>
                </a:lnTo>
                <a:close/>
                <a:moveTo>
                  <a:pt x="4151" y="1505"/>
                </a:moveTo>
                <a:lnTo>
                  <a:pt x="4153" y="1505"/>
                </a:lnTo>
                <a:lnTo>
                  <a:pt x="4153" y="1505"/>
                </a:lnTo>
                <a:lnTo>
                  <a:pt x="4153" y="1505"/>
                </a:lnTo>
                <a:lnTo>
                  <a:pt x="4153" y="1505"/>
                </a:lnTo>
                <a:lnTo>
                  <a:pt x="4153" y="1505"/>
                </a:lnTo>
                <a:lnTo>
                  <a:pt x="4151" y="1505"/>
                </a:lnTo>
                <a:close/>
                <a:moveTo>
                  <a:pt x="4124" y="1629"/>
                </a:moveTo>
                <a:lnTo>
                  <a:pt x="4121" y="1627"/>
                </a:lnTo>
                <a:lnTo>
                  <a:pt x="4121" y="1627"/>
                </a:lnTo>
                <a:lnTo>
                  <a:pt x="4124" y="1629"/>
                </a:lnTo>
                <a:lnTo>
                  <a:pt x="4124" y="1629"/>
                </a:lnTo>
                <a:lnTo>
                  <a:pt x="4124" y="1631"/>
                </a:lnTo>
                <a:lnTo>
                  <a:pt x="4124" y="1631"/>
                </a:lnTo>
                <a:lnTo>
                  <a:pt x="4124" y="1631"/>
                </a:lnTo>
                <a:lnTo>
                  <a:pt x="4124" y="1629"/>
                </a:lnTo>
                <a:close/>
                <a:moveTo>
                  <a:pt x="4147" y="1587"/>
                </a:moveTo>
                <a:lnTo>
                  <a:pt x="4147" y="1585"/>
                </a:lnTo>
                <a:lnTo>
                  <a:pt x="4147" y="1585"/>
                </a:lnTo>
                <a:lnTo>
                  <a:pt x="4147" y="1585"/>
                </a:lnTo>
                <a:lnTo>
                  <a:pt x="4147" y="1585"/>
                </a:lnTo>
                <a:lnTo>
                  <a:pt x="4147" y="1587"/>
                </a:lnTo>
                <a:lnTo>
                  <a:pt x="4147" y="1587"/>
                </a:lnTo>
                <a:close/>
                <a:moveTo>
                  <a:pt x="4119" y="1638"/>
                </a:moveTo>
                <a:lnTo>
                  <a:pt x="4119" y="1638"/>
                </a:lnTo>
                <a:lnTo>
                  <a:pt x="4119" y="1638"/>
                </a:lnTo>
                <a:lnTo>
                  <a:pt x="4119" y="1638"/>
                </a:lnTo>
                <a:lnTo>
                  <a:pt x="4117" y="1638"/>
                </a:lnTo>
                <a:lnTo>
                  <a:pt x="4119" y="1640"/>
                </a:lnTo>
                <a:lnTo>
                  <a:pt x="4119" y="1640"/>
                </a:lnTo>
                <a:lnTo>
                  <a:pt x="4119" y="1640"/>
                </a:lnTo>
                <a:lnTo>
                  <a:pt x="4121" y="1640"/>
                </a:lnTo>
                <a:lnTo>
                  <a:pt x="4121" y="1640"/>
                </a:lnTo>
                <a:lnTo>
                  <a:pt x="4121" y="1640"/>
                </a:lnTo>
                <a:lnTo>
                  <a:pt x="4124" y="1638"/>
                </a:lnTo>
                <a:lnTo>
                  <a:pt x="4124" y="1638"/>
                </a:lnTo>
                <a:lnTo>
                  <a:pt x="4121" y="1635"/>
                </a:lnTo>
                <a:lnTo>
                  <a:pt x="4119" y="1638"/>
                </a:lnTo>
                <a:close/>
                <a:moveTo>
                  <a:pt x="4541" y="1088"/>
                </a:moveTo>
                <a:lnTo>
                  <a:pt x="4541" y="1086"/>
                </a:lnTo>
                <a:lnTo>
                  <a:pt x="4538" y="1086"/>
                </a:lnTo>
                <a:lnTo>
                  <a:pt x="4538" y="1086"/>
                </a:lnTo>
                <a:lnTo>
                  <a:pt x="4536" y="1088"/>
                </a:lnTo>
                <a:lnTo>
                  <a:pt x="4538" y="1088"/>
                </a:lnTo>
                <a:lnTo>
                  <a:pt x="4538" y="1088"/>
                </a:lnTo>
                <a:lnTo>
                  <a:pt x="4541" y="1088"/>
                </a:lnTo>
                <a:close/>
                <a:moveTo>
                  <a:pt x="4107" y="1635"/>
                </a:moveTo>
                <a:lnTo>
                  <a:pt x="4107" y="1635"/>
                </a:lnTo>
                <a:lnTo>
                  <a:pt x="4107" y="1635"/>
                </a:lnTo>
                <a:lnTo>
                  <a:pt x="4109" y="1638"/>
                </a:lnTo>
                <a:lnTo>
                  <a:pt x="4111" y="1635"/>
                </a:lnTo>
                <a:lnTo>
                  <a:pt x="4111" y="1635"/>
                </a:lnTo>
                <a:lnTo>
                  <a:pt x="4111" y="1635"/>
                </a:lnTo>
                <a:lnTo>
                  <a:pt x="4109" y="1635"/>
                </a:lnTo>
                <a:lnTo>
                  <a:pt x="4107" y="1635"/>
                </a:lnTo>
                <a:close/>
                <a:moveTo>
                  <a:pt x="4128" y="1635"/>
                </a:moveTo>
                <a:lnTo>
                  <a:pt x="4128" y="1635"/>
                </a:lnTo>
                <a:lnTo>
                  <a:pt x="4128" y="1635"/>
                </a:lnTo>
                <a:lnTo>
                  <a:pt x="4130" y="1635"/>
                </a:lnTo>
                <a:lnTo>
                  <a:pt x="4128" y="1635"/>
                </a:lnTo>
                <a:lnTo>
                  <a:pt x="4128" y="1633"/>
                </a:lnTo>
                <a:lnTo>
                  <a:pt x="4126" y="1633"/>
                </a:lnTo>
                <a:lnTo>
                  <a:pt x="4126" y="1633"/>
                </a:lnTo>
                <a:lnTo>
                  <a:pt x="4126" y="1633"/>
                </a:lnTo>
                <a:lnTo>
                  <a:pt x="4126" y="1633"/>
                </a:lnTo>
                <a:lnTo>
                  <a:pt x="4124" y="1631"/>
                </a:lnTo>
                <a:lnTo>
                  <a:pt x="4124" y="1631"/>
                </a:lnTo>
                <a:lnTo>
                  <a:pt x="4124" y="1631"/>
                </a:lnTo>
                <a:lnTo>
                  <a:pt x="4121" y="1631"/>
                </a:lnTo>
                <a:lnTo>
                  <a:pt x="4121" y="1633"/>
                </a:lnTo>
                <a:lnTo>
                  <a:pt x="4121" y="1633"/>
                </a:lnTo>
                <a:lnTo>
                  <a:pt x="4121" y="1633"/>
                </a:lnTo>
                <a:lnTo>
                  <a:pt x="4124" y="1635"/>
                </a:lnTo>
                <a:lnTo>
                  <a:pt x="4124" y="1633"/>
                </a:lnTo>
                <a:lnTo>
                  <a:pt x="4128" y="1635"/>
                </a:lnTo>
                <a:close/>
                <a:moveTo>
                  <a:pt x="4132" y="1726"/>
                </a:moveTo>
                <a:lnTo>
                  <a:pt x="4132" y="1726"/>
                </a:lnTo>
                <a:lnTo>
                  <a:pt x="4132" y="1726"/>
                </a:lnTo>
                <a:lnTo>
                  <a:pt x="4132" y="1726"/>
                </a:lnTo>
                <a:lnTo>
                  <a:pt x="4130" y="1726"/>
                </a:lnTo>
                <a:lnTo>
                  <a:pt x="4132" y="1728"/>
                </a:lnTo>
                <a:lnTo>
                  <a:pt x="4132" y="1728"/>
                </a:lnTo>
                <a:lnTo>
                  <a:pt x="4132" y="1726"/>
                </a:lnTo>
                <a:lnTo>
                  <a:pt x="4132" y="1726"/>
                </a:lnTo>
                <a:close/>
                <a:moveTo>
                  <a:pt x="4165" y="1673"/>
                </a:moveTo>
                <a:lnTo>
                  <a:pt x="4165" y="1673"/>
                </a:lnTo>
                <a:lnTo>
                  <a:pt x="4165" y="1675"/>
                </a:lnTo>
                <a:lnTo>
                  <a:pt x="4168" y="1675"/>
                </a:lnTo>
                <a:lnTo>
                  <a:pt x="4168" y="1677"/>
                </a:lnTo>
                <a:lnTo>
                  <a:pt x="4168" y="1677"/>
                </a:lnTo>
                <a:lnTo>
                  <a:pt x="4170" y="1677"/>
                </a:lnTo>
                <a:lnTo>
                  <a:pt x="4170" y="1675"/>
                </a:lnTo>
                <a:lnTo>
                  <a:pt x="4170" y="1675"/>
                </a:lnTo>
                <a:lnTo>
                  <a:pt x="4172" y="1675"/>
                </a:lnTo>
                <a:lnTo>
                  <a:pt x="4172" y="1677"/>
                </a:lnTo>
                <a:lnTo>
                  <a:pt x="4172" y="1677"/>
                </a:lnTo>
                <a:lnTo>
                  <a:pt x="4174" y="1677"/>
                </a:lnTo>
                <a:lnTo>
                  <a:pt x="4174" y="1677"/>
                </a:lnTo>
                <a:lnTo>
                  <a:pt x="4174" y="1675"/>
                </a:lnTo>
                <a:lnTo>
                  <a:pt x="4176" y="1675"/>
                </a:lnTo>
                <a:lnTo>
                  <a:pt x="4176" y="1673"/>
                </a:lnTo>
                <a:lnTo>
                  <a:pt x="4176" y="1671"/>
                </a:lnTo>
                <a:lnTo>
                  <a:pt x="4176" y="1669"/>
                </a:lnTo>
                <a:lnTo>
                  <a:pt x="4174" y="1669"/>
                </a:lnTo>
                <a:lnTo>
                  <a:pt x="4170" y="1667"/>
                </a:lnTo>
                <a:lnTo>
                  <a:pt x="4170" y="1667"/>
                </a:lnTo>
                <a:lnTo>
                  <a:pt x="4168" y="1669"/>
                </a:lnTo>
                <a:lnTo>
                  <a:pt x="4168" y="1671"/>
                </a:lnTo>
                <a:lnTo>
                  <a:pt x="4165" y="1671"/>
                </a:lnTo>
                <a:lnTo>
                  <a:pt x="4168" y="1673"/>
                </a:lnTo>
                <a:lnTo>
                  <a:pt x="4165" y="1673"/>
                </a:lnTo>
                <a:lnTo>
                  <a:pt x="4165" y="1673"/>
                </a:lnTo>
                <a:close/>
                <a:moveTo>
                  <a:pt x="4165" y="1673"/>
                </a:moveTo>
                <a:lnTo>
                  <a:pt x="4165" y="1671"/>
                </a:lnTo>
                <a:lnTo>
                  <a:pt x="4165" y="1671"/>
                </a:lnTo>
                <a:lnTo>
                  <a:pt x="4163" y="1671"/>
                </a:lnTo>
                <a:lnTo>
                  <a:pt x="4163" y="1673"/>
                </a:lnTo>
                <a:lnTo>
                  <a:pt x="4163" y="1673"/>
                </a:lnTo>
                <a:lnTo>
                  <a:pt x="4163" y="1673"/>
                </a:lnTo>
                <a:lnTo>
                  <a:pt x="4165" y="1673"/>
                </a:lnTo>
                <a:close/>
                <a:moveTo>
                  <a:pt x="4176" y="1577"/>
                </a:moveTo>
                <a:lnTo>
                  <a:pt x="4176" y="1577"/>
                </a:lnTo>
                <a:lnTo>
                  <a:pt x="4174" y="1579"/>
                </a:lnTo>
                <a:lnTo>
                  <a:pt x="4176" y="1579"/>
                </a:lnTo>
                <a:lnTo>
                  <a:pt x="4176" y="1579"/>
                </a:lnTo>
                <a:lnTo>
                  <a:pt x="4178" y="1577"/>
                </a:lnTo>
                <a:lnTo>
                  <a:pt x="4178" y="1575"/>
                </a:lnTo>
                <a:lnTo>
                  <a:pt x="4178" y="1575"/>
                </a:lnTo>
                <a:lnTo>
                  <a:pt x="4176" y="1573"/>
                </a:lnTo>
                <a:lnTo>
                  <a:pt x="4176" y="1570"/>
                </a:lnTo>
                <a:lnTo>
                  <a:pt x="4176" y="1570"/>
                </a:lnTo>
                <a:lnTo>
                  <a:pt x="4172" y="1573"/>
                </a:lnTo>
                <a:lnTo>
                  <a:pt x="4172" y="1575"/>
                </a:lnTo>
                <a:lnTo>
                  <a:pt x="4174" y="1575"/>
                </a:lnTo>
                <a:lnTo>
                  <a:pt x="4174" y="1577"/>
                </a:lnTo>
                <a:lnTo>
                  <a:pt x="4176" y="1577"/>
                </a:lnTo>
                <a:lnTo>
                  <a:pt x="4176" y="1577"/>
                </a:lnTo>
                <a:lnTo>
                  <a:pt x="4176" y="1577"/>
                </a:lnTo>
                <a:close/>
                <a:moveTo>
                  <a:pt x="4186" y="1614"/>
                </a:moveTo>
                <a:lnTo>
                  <a:pt x="4186" y="1614"/>
                </a:lnTo>
                <a:lnTo>
                  <a:pt x="4186" y="1619"/>
                </a:lnTo>
                <a:lnTo>
                  <a:pt x="4186" y="1621"/>
                </a:lnTo>
                <a:lnTo>
                  <a:pt x="4186" y="1623"/>
                </a:lnTo>
                <a:lnTo>
                  <a:pt x="4186" y="1627"/>
                </a:lnTo>
                <a:lnTo>
                  <a:pt x="4189" y="1627"/>
                </a:lnTo>
                <a:lnTo>
                  <a:pt x="4189" y="1629"/>
                </a:lnTo>
                <a:lnTo>
                  <a:pt x="4189" y="1629"/>
                </a:lnTo>
                <a:lnTo>
                  <a:pt x="4191" y="1629"/>
                </a:lnTo>
                <a:lnTo>
                  <a:pt x="4191" y="1631"/>
                </a:lnTo>
                <a:lnTo>
                  <a:pt x="4191" y="1631"/>
                </a:lnTo>
                <a:lnTo>
                  <a:pt x="4191" y="1631"/>
                </a:lnTo>
                <a:lnTo>
                  <a:pt x="4189" y="1633"/>
                </a:lnTo>
                <a:lnTo>
                  <a:pt x="4189" y="1633"/>
                </a:lnTo>
                <a:lnTo>
                  <a:pt x="4189" y="1635"/>
                </a:lnTo>
                <a:lnTo>
                  <a:pt x="4189" y="1638"/>
                </a:lnTo>
                <a:lnTo>
                  <a:pt x="4189" y="1638"/>
                </a:lnTo>
                <a:lnTo>
                  <a:pt x="4189" y="1638"/>
                </a:lnTo>
                <a:lnTo>
                  <a:pt x="4191" y="1640"/>
                </a:lnTo>
                <a:lnTo>
                  <a:pt x="4193" y="1640"/>
                </a:lnTo>
                <a:lnTo>
                  <a:pt x="4193" y="1642"/>
                </a:lnTo>
                <a:lnTo>
                  <a:pt x="4191" y="1642"/>
                </a:lnTo>
                <a:lnTo>
                  <a:pt x="4191" y="1642"/>
                </a:lnTo>
                <a:lnTo>
                  <a:pt x="4191" y="1642"/>
                </a:lnTo>
                <a:lnTo>
                  <a:pt x="4191" y="1644"/>
                </a:lnTo>
                <a:lnTo>
                  <a:pt x="4191" y="1644"/>
                </a:lnTo>
                <a:lnTo>
                  <a:pt x="4193" y="1644"/>
                </a:lnTo>
                <a:lnTo>
                  <a:pt x="4197" y="1644"/>
                </a:lnTo>
                <a:lnTo>
                  <a:pt x="4199" y="1646"/>
                </a:lnTo>
                <a:lnTo>
                  <a:pt x="4199" y="1648"/>
                </a:lnTo>
                <a:lnTo>
                  <a:pt x="4201" y="1648"/>
                </a:lnTo>
                <a:lnTo>
                  <a:pt x="4201" y="1650"/>
                </a:lnTo>
                <a:lnTo>
                  <a:pt x="4201" y="1652"/>
                </a:lnTo>
                <a:lnTo>
                  <a:pt x="4201" y="1652"/>
                </a:lnTo>
                <a:lnTo>
                  <a:pt x="4201" y="1654"/>
                </a:lnTo>
                <a:lnTo>
                  <a:pt x="4201" y="1656"/>
                </a:lnTo>
                <a:lnTo>
                  <a:pt x="4201" y="1658"/>
                </a:lnTo>
                <a:lnTo>
                  <a:pt x="4203" y="1658"/>
                </a:lnTo>
                <a:lnTo>
                  <a:pt x="4203" y="1661"/>
                </a:lnTo>
                <a:lnTo>
                  <a:pt x="4203" y="1663"/>
                </a:lnTo>
                <a:lnTo>
                  <a:pt x="4205" y="1669"/>
                </a:lnTo>
                <a:lnTo>
                  <a:pt x="4205" y="1673"/>
                </a:lnTo>
                <a:lnTo>
                  <a:pt x="4205" y="1673"/>
                </a:lnTo>
                <a:lnTo>
                  <a:pt x="4205" y="1673"/>
                </a:lnTo>
                <a:lnTo>
                  <a:pt x="4207" y="1673"/>
                </a:lnTo>
                <a:lnTo>
                  <a:pt x="4207" y="1673"/>
                </a:lnTo>
                <a:lnTo>
                  <a:pt x="4209" y="1673"/>
                </a:lnTo>
                <a:lnTo>
                  <a:pt x="4212" y="1675"/>
                </a:lnTo>
                <a:lnTo>
                  <a:pt x="4212" y="1675"/>
                </a:lnTo>
                <a:lnTo>
                  <a:pt x="4212" y="1673"/>
                </a:lnTo>
                <a:lnTo>
                  <a:pt x="4214" y="1673"/>
                </a:lnTo>
                <a:lnTo>
                  <a:pt x="4214" y="1673"/>
                </a:lnTo>
                <a:lnTo>
                  <a:pt x="4214" y="1673"/>
                </a:lnTo>
                <a:lnTo>
                  <a:pt x="4214" y="1673"/>
                </a:lnTo>
                <a:lnTo>
                  <a:pt x="4214" y="1675"/>
                </a:lnTo>
                <a:lnTo>
                  <a:pt x="4216" y="1675"/>
                </a:lnTo>
                <a:lnTo>
                  <a:pt x="4216" y="1675"/>
                </a:lnTo>
                <a:lnTo>
                  <a:pt x="4220" y="1673"/>
                </a:lnTo>
                <a:lnTo>
                  <a:pt x="4222" y="1673"/>
                </a:lnTo>
                <a:lnTo>
                  <a:pt x="4222" y="1673"/>
                </a:lnTo>
                <a:lnTo>
                  <a:pt x="4224" y="1673"/>
                </a:lnTo>
                <a:lnTo>
                  <a:pt x="4226" y="1673"/>
                </a:lnTo>
                <a:lnTo>
                  <a:pt x="4226" y="1673"/>
                </a:lnTo>
                <a:lnTo>
                  <a:pt x="4226" y="1673"/>
                </a:lnTo>
                <a:lnTo>
                  <a:pt x="4228" y="1675"/>
                </a:lnTo>
                <a:lnTo>
                  <a:pt x="4228" y="1675"/>
                </a:lnTo>
                <a:lnTo>
                  <a:pt x="4228" y="1679"/>
                </a:lnTo>
                <a:lnTo>
                  <a:pt x="4228" y="1679"/>
                </a:lnTo>
                <a:lnTo>
                  <a:pt x="4228" y="1682"/>
                </a:lnTo>
                <a:lnTo>
                  <a:pt x="4228" y="1682"/>
                </a:lnTo>
                <a:lnTo>
                  <a:pt x="4228" y="1682"/>
                </a:lnTo>
                <a:lnTo>
                  <a:pt x="4230" y="1682"/>
                </a:lnTo>
                <a:lnTo>
                  <a:pt x="4233" y="1679"/>
                </a:lnTo>
                <a:lnTo>
                  <a:pt x="4235" y="1679"/>
                </a:lnTo>
                <a:lnTo>
                  <a:pt x="4237" y="1679"/>
                </a:lnTo>
                <a:lnTo>
                  <a:pt x="4239" y="1679"/>
                </a:lnTo>
                <a:lnTo>
                  <a:pt x="4241" y="1679"/>
                </a:lnTo>
                <a:lnTo>
                  <a:pt x="4245" y="1677"/>
                </a:lnTo>
                <a:lnTo>
                  <a:pt x="4245" y="1673"/>
                </a:lnTo>
                <a:lnTo>
                  <a:pt x="4249" y="1677"/>
                </a:lnTo>
                <a:lnTo>
                  <a:pt x="4249" y="1677"/>
                </a:lnTo>
                <a:lnTo>
                  <a:pt x="4251" y="1677"/>
                </a:lnTo>
                <a:lnTo>
                  <a:pt x="4251" y="1677"/>
                </a:lnTo>
                <a:lnTo>
                  <a:pt x="4253" y="1677"/>
                </a:lnTo>
                <a:lnTo>
                  <a:pt x="4253" y="1677"/>
                </a:lnTo>
                <a:lnTo>
                  <a:pt x="4253" y="1677"/>
                </a:lnTo>
                <a:lnTo>
                  <a:pt x="4253" y="1679"/>
                </a:lnTo>
                <a:lnTo>
                  <a:pt x="4253" y="1679"/>
                </a:lnTo>
                <a:lnTo>
                  <a:pt x="4256" y="1682"/>
                </a:lnTo>
                <a:lnTo>
                  <a:pt x="4256" y="1682"/>
                </a:lnTo>
                <a:lnTo>
                  <a:pt x="4258" y="1679"/>
                </a:lnTo>
                <a:lnTo>
                  <a:pt x="4260" y="1677"/>
                </a:lnTo>
                <a:lnTo>
                  <a:pt x="4262" y="1677"/>
                </a:lnTo>
                <a:lnTo>
                  <a:pt x="4262" y="1679"/>
                </a:lnTo>
                <a:lnTo>
                  <a:pt x="4262" y="1679"/>
                </a:lnTo>
                <a:lnTo>
                  <a:pt x="4262" y="1679"/>
                </a:lnTo>
                <a:lnTo>
                  <a:pt x="4264" y="1679"/>
                </a:lnTo>
                <a:lnTo>
                  <a:pt x="4264" y="1677"/>
                </a:lnTo>
                <a:lnTo>
                  <a:pt x="4264" y="1679"/>
                </a:lnTo>
                <a:lnTo>
                  <a:pt x="4264" y="1679"/>
                </a:lnTo>
                <a:lnTo>
                  <a:pt x="4264" y="1682"/>
                </a:lnTo>
                <a:lnTo>
                  <a:pt x="4266" y="1682"/>
                </a:lnTo>
                <a:lnTo>
                  <a:pt x="4266" y="1682"/>
                </a:lnTo>
                <a:lnTo>
                  <a:pt x="4266" y="1679"/>
                </a:lnTo>
                <a:lnTo>
                  <a:pt x="4266" y="1682"/>
                </a:lnTo>
                <a:lnTo>
                  <a:pt x="4268" y="1684"/>
                </a:lnTo>
                <a:lnTo>
                  <a:pt x="4268" y="1690"/>
                </a:lnTo>
                <a:lnTo>
                  <a:pt x="4268" y="1690"/>
                </a:lnTo>
                <a:lnTo>
                  <a:pt x="4270" y="1692"/>
                </a:lnTo>
                <a:lnTo>
                  <a:pt x="4277" y="1688"/>
                </a:lnTo>
                <a:lnTo>
                  <a:pt x="4287" y="1684"/>
                </a:lnTo>
                <a:lnTo>
                  <a:pt x="4289" y="1682"/>
                </a:lnTo>
                <a:lnTo>
                  <a:pt x="4289" y="1679"/>
                </a:lnTo>
                <a:lnTo>
                  <a:pt x="4289" y="1679"/>
                </a:lnTo>
                <a:lnTo>
                  <a:pt x="4291" y="1677"/>
                </a:lnTo>
                <a:lnTo>
                  <a:pt x="4291" y="1677"/>
                </a:lnTo>
                <a:lnTo>
                  <a:pt x="4291" y="1677"/>
                </a:lnTo>
                <a:lnTo>
                  <a:pt x="4291" y="1675"/>
                </a:lnTo>
                <a:lnTo>
                  <a:pt x="4291" y="1675"/>
                </a:lnTo>
                <a:lnTo>
                  <a:pt x="4291" y="1673"/>
                </a:lnTo>
                <a:lnTo>
                  <a:pt x="4291" y="1673"/>
                </a:lnTo>
                <a:lnTo>
                  <a:pt x="4291" y="1673"/>
                </a:lnTo>
                <a:lnTo>
                  <a:pt x="4293" y="1673"/>
                </a:lnTo>
                <a:lnTo>
                  <a:pt x="4293" y="1673"/>
                </a:lnTo>
                <a:lnTo>
                  <a:pt x="4293" y="1671"/>
                </a:lnTo>
                <a:lnTo>
                  <a:pt x="4293" y="1669"/>
                </a:lnTo>
                <a:lnTo>
                  <a:pt x="4293" y="1669"/>
                </a:lnTo>
                <a:lnTo>
                  <a:pt x="4293" y="1669"/>
                </a:lnTo>
                <a:lnTo>
                  <a:pt x="4293" y="1667"/>
                </a:lnTo>
                <a:lnTo>
                  <a:pt x="4293" y="1667"/>
                </a:lnTo>
                <a:lnTo>
                  <a:pt x="4293" y="1667"/>
                </a:lnTo>
                <a:lnTo>
                  <a:pt x="4295" y="1667"/>
                </a:lnTo>
                <a:lnTo>
                  <a:pt x="4295" y="1667"/>
                </a:lnTo>
                <a:lnTo>
                  <a:pt x="4295" y="1665"/>
                </a:lnTo>
                <a:lnTo>
                  <a:pt x="4295" y="1665"/>
                </a:lnTo>
                <a:lnTo>
                  <a:pt x="4295" y="1663"/>
                </a:lnTo>
                <a:lnTo>
                  <a:pt x="4293" y="1663"/>
                </a:lnTo>
                <a:lnTo>
                  <a:pt x="4293" y="1663"/>
                </a:lnTo>
                <a:lnTo>
                  <a:pt x="4293" y="1663"/>
                </a:lnTo>
                <a:lnTo>
                  <a:pt x="4295" y="1661"/>
                </a:lnTo>
                <a:lnTo>
                  <a:pt x="4295" y="1658"/>
                </a:lnTo>
                <a:lnTo>
                  <a:pt x="4295" y="1658"/>
                </a:lnTo>
                <a:lnTo>
                  <a:pt x="4295" y="1656"/>
                </a:lnTo>
                <a:lnTo>
                  <a:pt x="4293" y="1656"/>
                </a:lnTo>
                <a:lnTo>
                  <a:pt x="4291" y="1656"/>
                </a:lnTo>
                <a:lnTo>
                  <a:pt x="4293" y="1656"/>
                </a:lnTo>
                <a:lnTo>
                  <a:pt x="4293" y="1656"/>
                </a:lnTo>
                <a:lnTo>
                  <a:pt x="4295" y="1654"/>
                </a:lnTo>
                <a:lnTo>
                  <a:pt x="4295" y="1654"/>
                </a:lnTo>
                <a:lnTo>
                  <a:pt x="4295" y="1654"/>
                </a:lnTo>
                <a:lnTo>
                  <a:pt x="4295" y="1652"/>
                </a:lnTo>
                <a:lnTo>
                  <a:pt x="4297" y="1652"/>
                </a:lnTo>
                <a:lnTo>
                  <a:pt x="4300" y="1650"/>
                </a:lnTo>
                <a:lnTo>
                  <a:pt x="4300" y="1650"/>
                </a:lnTo>
                <a:lnTo>
                  <a:pt x="4300" y="1650"/>
                </a:lnTo>
                <a:lnTo>
                  <a:pt x="4300" y="1648"/>
                </a:lnTo>
                <a:lnTo>
                  <a:pt x="4300" y="1648"/>
                </a:lnTo>
                <a:lnTo>
                  <a:pt x="4300" y="1646"/>
                </a:lnTo>
                <a:lnTo>
                  <a:pt x="4300" y="1646"/>
                </a:lnTo>
                <a:lnTo>
                  <a:pt x="4300" y="1648"/>
                </a:lnTo>
                <a:lnTo>
                  <a:pt x="4300" y="1648"/>
                </a:lnTo>
                <a:lnTo>
                  <a:pt x="4300" y="1648"/>
                </a:lnTo>
                <a:lnTo>
                  <a:pt x="4302" y="1648"/>
                </a:lnTo>
                <a:lnTo>
                  <a:pt x="4304" y="1648"/>
                </a:lnTo>
                <a:lnTo>
                  <a:pt x="4304" y="1648"/>
                </a:lnTo>
                <a:lnTo>
                  <a:pt x="4306" y="1646"/>
                </a:lnTo>
                <a:lnTo>
                  <a:pt x="4306" y="1644"/>
                </a:lnTo>
                <a:lnTo>
                  <a:pt x="4308" y="1644"/>
                </a:lnTo>
                <a:lnTo>
                  <a:pt x="4310" y="1642"/>
                </a:lnTo>
                <a:lnTo>
                  <a:pt x="4310" y="1642"/>
                </a:lnTo>
                <a:lnTo>
                  <a:pt x="4310" y="1642"/>
                </a:lnTo>
                <a:lnTo>
                  <a:pt x="4310" y="1642"/>
                </a:lnTo>
                <a:lnTo>
                  <a:pt x="4310" y="1640"/>
                </a:lnTo>
                <a:lnTo>
                  <a:pt x="4310" y="1635"/>
                </a:lnTo>
                <a:lnTo>
                  <a:pt x="4310" y="1633"/>
                </a:lnTo>
                <a:lnTo>
                  <a:pt x="4310" y="1627"/>
                </a:lnTo>
                <a:lnTo>
                  <a:pt x="4310" y="1627"/>
                </a:lnTo>
                <a:lnTo>
                  <a:pt x="4314" y="1621"/>
                </a:lnTo>
                <a:lnTo>
                  <a:pt x="4314" y="1621"/>
                </a:lnTo>
                <a:lnTo>
                  <a:pt x="4314" y="1621"/>
                </a:lnTo>
                <a:lnTo>
                  <a:pt x="4316" y="1619"/>
                </a:lnTo>
                <a:lnTo>
                  <a:pt x="4316" y="1619"/>
                </a:lnTo>
                <a:lnTo>
                  <a:pt x="4316" y="1617"/>
                </a:lnTo>
                <a:lnTo>
                  <a:pt x="4316" y="1617"/>
                </a:lnTo>
                <a:lnTo>
                  <a:pt x="4316" y="1614"/>
                </a:lnTo>
                <a:lnTo>
                  <a:pt x="4318" y="1617"/>
                </a:lnTo>
                <a:lnTo>
                  <a:pt x="4318" y="1619"/>
                </a:lnTo>
                <a:lnTo>
                  <a:pt x="4321" y="1619"/>
                </a:lnTo>
                <a:lnTo>
                  <a:pt x="4323" y="1619"/>
                </a:lnTo>
                <a:lnTo>
                  <a:pt x="4325" y="1619"/>
                </a:lnTo>
                <a:lnTo>
                  <a:pt x="4329" y="1619"/>
                </a:lnTo>
                <a:lnTo>
                  <a:pt x="4331" y="1619"/>
                </a:lnTo>
                <a:lnTo>
                  <a:pt x="4331" y="1617"/>
                </a:lnTo>
                <a:lnTo>
                  <a:pt x="4331" y="1617"/>
                </a:lnTo>
                <a:lnTo>
                  <a:pt x="4329" y="1614"/>
                </a:lnTo>
                <a:lnTo>
                  <a:pt x="4327" y="1612"/>
                </a:lnTo>
                <a:lnTo>
                  <a:pt x="4325" y="1610"/>
                </a:lnTo>
                <a:lnTo>
                  <a:pt x="4318" y="1608"/>
                </a:lnTo>
                <a:lnTo>
                  <a:pt x="4318" y="1606"/>
                </a:lnTo>
                <a:lnTo>
                  <a:pt x="4316" y="1604"/>
                </a:lnTo>
                <a:lnTo>
                  <a:pt x="4314" y="1602"/>
                </a:lnTo>
                <a:lnTo>
                  <a:pt x="4314" y="1602"/>
                </a:lnTo>
                <a:lnTo>
                  <a:pt x="4314" y="1602"/>
                </a:lnTo>
                <a:lnTo>
                  <a:pt x="4316" y="1602"/>
                </a:lnTo>
                <a:lnTo>
                  <a:pt x="4316" y="1602"/>
                </a:lnTo>
                <a:lnTo>
                  <a:pt x="4316" y="1600"/>
                </a:lnTo>
                <a:lnTo>
                  <a:pt x="4318" y="1600"/>
                </a:lnTo>
                <a:lnTo>
                  <a:pt x="4318" y="1598"/>
                </a:lnTo>
                <a:lnTo>
                  <a:pt x="4318" y="1598"/>
                </a:lnTo>
                <a:lnTo>
                  <a:pt x="4318" y="1598"/>
                </a:lnTo>
                <a:lnTo>
                  <a:pt x="4316" y="1596"/>
                </a:lnTo>
                <a:lnTo>
                  <a:pt x="4314" y="1593"/>
                </a:lnTo>
                <a:lnTo>
                  <a:pt x="4314" y="1591"/>
                </a:lnTo>
                <a:lnTo>
                  <a:pt x="4314" y="1591"/>
                </a:lnTo>
                <a:lnTo>
                  <a:pt x="4312" y="1591"/>
                </a:lnTo>
                <a:lnTo>
                  <a:pt x="4312" y="1591"/>
                </a:lnTo>
                <a:lnTo>
                  <a:pt x="4312" y="1589"/>
                </a:lnTo>
                <a:lnTo>
                  <a:pt x="4312" y="1589"/>
                </a:lnTo>
                <a:lnTo>
                  <a:pt x="4312" y="1589"/>
                </a:lnTo>
                <a:lnTo>
                  <a:pt x="4310" y="1589"/>
                </a:lnTo>
                <a:lnTo>
                  <a:pt x="4312" y="1589"/>
                </a:lnTo>
                <a:lnTo>
                  <a:pt x="4312" y="1587"/>
                </a:lnTo>
                <a:lnTo>
                  <a:pt x="4312" y="1587"/>
                </a:lnTo>
                <a:lnTo>
                  <a:pt x="4310" y="1587"/>
                </a:lnTo>
                <a:lnTo>
                  <a:pt x="4310" y="1587"/>
                </a:lnTo>
                <a:lnTo>
                  <a:pt x="4308" y="1585"/>
                </a:lnTo>
                <a:lnTo>
                  <a:pt x="4308" y="1585"/>
                </a:lnTo>
                <a:lnTo>
                  <a:pt x="4308" y="1585"/>
                </a:lnTo>
                <a:lnTo>
                  <a:pt x="4308" y="1583"/>
                </a:lnTo>
                <a:lnTo>
                  <a:pt x="4308" y="1581"/>
                </a:lnTo>
                <a:lnTo>
                  <a:pt x="4306" y="1579"/>
                </a:lnTo>
                <a:lnTo>
                  <a:pt x="4304" y="1579"/>
                </a:lnTo>
                <a:lnTo>
                  <a:pt x="4304" y="1579"/>
                </a:lnTo>
                <a:lnTo>
                  <a:pt x="4306" y="1579"/>
                </a:lnTo>
                <a:lnTo>
                  <a:pt x="4306" y="1579"/>
                </a:lnTo>
                <a:lnTo>
                  <a:pt x="4310" y="1579"/>
                </a:lnTo>
                <a:lnTo>
                  <a:pt x="4310" y="1579"/>
                </a:lnTo>
                <a:lnTo>
                  <a:pt x="4310" y="1577"/>
                </a:lnTo>
                <a:lnTo>
                  <a:pt x="4310" y="1579"/>
                </a:lnTo>
                <a:lnTo>
                  <a:pt x="4312" y="1579"/>
                </a:lnTo>
                <a:lnTo>
                  <a:pt x="4312" y="1579"/>
                </a:lnTo>
                <a:lnTo>
                  <a:pt x="4314" y="1579"/>
                </a:lnTo>
                <a:lnTo>
                  <a:pt x="4314" y="1577"/>
                </a:lnTo>
                <a:lnTo>
                  <a:pt x="4314" y="1577"/>
                </a:lnTo>
                <a:lnTo>
                  <a:pt x="4314" y="1577"/>
                </a:lnTo>
                <a:lnTo>
                  <a:pt x="4312" y="1575"/>
                </a:lnTo>
                <a:lnTo>
                  <a:pt x="4310" y="1575"/>
                </a:lnTo>
                <a:lnTo>
                  <a:pt x="4310" y="1575"/>
                </a:lnTo>
                <a:lnTo>
                  <a:pt x="4310" y="1573"/>
                </a:lnTo>
                <a:lnTo>
                  <a:pt x="4310" y="1573"/>
                </a:lnTo>
                <a:lnTo>
                  <a:pt x="4310" y="1570"/>
                </a:lnTo>
                <a:lnTo>
                  <a:pt x="4312" y="1570"/>
                </a:lnTo>
                <a:lnTo>
                  <a:pt x="4312" y="1568"/>
                </a:lnTo>
                <a:lnTo>
                  <a:pt x="4312" y="1568"/>
                </a:lnTo>
                <a:lnTo>
                  <a:pt x="4314" y="1568"/>
                </a:lnTo>
                <a:lnTo>
                  <a:pt x="4316" y="1570"/>
                </a:lnTo>
                <a:lnTo>
                  <a:pt x="4316" y="1570"/>
                </a:lnTo>
                <a:lnTo>
                  <a:pt x="4318" y="1570"/>
                </a:lnTo>
                <a:lnTo>
                  <a:pt x="4321" y="1568"/>
                </a:lnTo>
                <a:lnTo>
                  <a:pt x="4323" y="1568"/>
                </a:lnTo>
                <a:lnTo>
                  <a:pt x="4325" y="1568"/>
                </a:lnTo>
                <a:lnTo>
                  <a:pt x="4325" y="1568"/>
                </a:lnTo>
                <a:lnTo>
                  <a:pt x="4325" y="1568"/>
                </a:lnTo>
                <a:lnTo>
                  <a:pt x="4327" y="1566"/>
                </a:lnTo>
                <a:lnTo>
                  <a:pt x="4325" y="1566"/>
                </a:lnTo>
                <a:lnTo>
                  <a:pt x="4323" y="1564"/>
                </a:lnTo>
                <a:lnTo>
                  <a:pt x="4321" y="1562"/>
                </a:lnTo>
                <a:lnTo>
                  <a:pt x="4321" y="1560"/>
                </a:lnTo>
                <a:lnTo>
                  <a:pt x="4323" y="1560"/>
                </a:lnTo>
                <a:lnTo>
                  <a:pt x="4323" y="1560"/>
                </a:lnTo>
                <a:lnTo>
                  <a:pt x="4325" y="1560"/>
                </a:lnTo>
                <a:lnTo>
                  <a:pt x="4327" y="1560"/>
                </a:lnTo>
                <a:lnTo>
                  <a:pt x="4331" y="1560"/>
                </a:lnTo>
                <a:lnTo>
                  <a:pt x="4333" y="1558"/>
                </a:lnTo>
                <a:lnTo>
                  <a:pt x="4335" y="1558"/>
                </a:lnTo>
                <a:lnTo>
                  <a:pt x="4335" y="1556"/>
                </a:lnTo>
                <a:lnTo>
                  <a:pt x="4335" y="1556"/>
                </a:lnTo>
                <a:lnTo>
                  <a:pt x="4335" y="1556"/>
                </a:lnTo>
                <a:lnTo>
                  <a:pt x="4335" y="1554"/>
                </a:lnTo>
                <a:lnTo>
                  <a:pt x="4335" y="1554"/>
                </a:lnTo>
                <a:lnTo>
                  <a:pt x="4335" y="1554"/>
                </a:lnTo>
                <a:lnTo>
                  <a:pt x="4333" y="1554"/>
                </a:lnTo>
                <a:lnTo>
                  <a:pt x="4331" y="1554"/>
                </a:lnTo>
                <a:lnTo>
                  <a:pt x="4331" y="1554"/>
                </a:lnTo>
                <a:lnTo>
                  <a:pt x="4327" y="1552"/>
                </a:lnTo>
                <a:lnTo>
                  <a:pt x="4327" y="1552"/>
                </a:lnTo>
                <a:lnTo>
                  <a:pt x="4325" y="1549"/>
                </a:lnTo>
                <a:lnTo>
                  <a:pt x="4325" y="1549"/>
                </a:lnTo>
                <a:lnTo>
                  <a:pt x="4325" y="1547"/>
                </a:lnTo>
                <a:lnTo>
                  <a:pt x="4323" y="1547"/>
                </a:lnTo>
                <a:lnTo>
                  <a:pt x="4321" y="1547"/>
                </a:lnTo>
                <a:lnTo>
                  <a:pt x="4321" y="1547"/>
                </a:lnTo>
                <a:lnTo>
                  <a:pt x="4318" y="1549"/>
                </a:lnTo>
                <a:lnTo>
                  <a:pt x="4318" y="1549"/>
                </a:lnTo>
                <a:lnTo>
                  <a:pt x="4316" y="1549"/>
                </a:lnTo>
                <a:lnTo>
                  <a:pt x="4316" y="1547"/>
                </a:lnTo>
                <a:lnTo>
                  <a:pt x="4316" y="1547"/>
                </a:lnTo>
                <a:lnTo>
                  <a:pt x="4318" y="1547"/>
                </a:lnTo>
                <a:lnTo>
                  <a:pt x="4318" y="1547"/>
                </a:lnTo>
                <a:lnTo>
                  <a:pt x="4318" y="1545"/>
                </a:lnTo>
                <a:lnTo>
                  <a:pt x="4316" y="1543"/>
                </a:lnTo>
                <a:lnTo>
                  <a:pt x="4316" y="1545"/>
                </a:lnTo>
                <a:lnTo>
                  <a:pt x="4314" y="1545"/>
                </a:lnTo>
                <a:lnTo>
                  <a:pt x="4310" y="1547"/>
                </a:lnTo>
                <a:lnTo>
                  <a:pt x="4312" y="1545"/>
                </a:lnTo>
                <a:lnTo>
                  <a:pt x="4312" y="1545"/>
                </a:lnTo>
                <a:lnTo>
                  <a:pt x="4312" y="1543"/>
                </a:lnTo>
                <a:lnTo>
                  <a:pt x="4312" y="1541"/>
                </a:lnTo>
                <a:lnTo>
                  <a:pt x="4312" y="1541"/>
                </a:lnTo>
                <a:lnTo>
                  <a:pt x="4312" y="1539"/>
                </a:lnTo>
                <a:lnTo>
                  <a:pt x="4312" y="1539"/>
                </a:lnTo>
                <a:lnTo>
                  <a:pt x="4312" y="1539"/>
                </a:lnTo>
                <a:lnTo>
                  <a:pt x="4312" y="1537"/>
                </a:lnTo>
                <a:lnTo>
                  <a:pt x="4310" y="1537"/>
                </a:lnTo>
                <a:lnTo>
                  <a:pt x="4308" y="1537"/>
                </a:lnTo>
                <a:lnTo>
                  <a:pt x="4308" y="1535"/>
                </a:lnTo>
                <a:lnTo>
                  <a:pt x="4306" y="1533"/>
                </a:lnTo>
                <a:lnTo>
                  <a:pt x="4306" y="1533"/>
                </a:lnTo>
                <a:lnTo>
                  <a:pt x="4306" y="1533"/>
                </a:lnTo>
                <a:lnTo>
                  <a:pt x="4306" y="1531"/>
                </a:lnTo>
                <a:lnTo>
                  <a:pt x="4304" y="1531"/>
                </a:lnTo>
                <a:lnTo>
                  <a:pt x="4304" y="1533"/>
                </a:lnTo>
                <a:lnTo>
                  <a:pt x="4304" y="1533"/>
                </a:lnTo>
                <a:lnTo>
                  <a:pt x="4302" y="1535"/>
                </a:lnTo>
                <a:lnTo>
                  <a:pt x="4300" y="1537"/>
                </a:lnTo>
                <a:lnTo>
                  <a:pt x="4300" y="1537"/>
                </a:lnTo>
                <a:lnTo>
                  <a:pt x="4300" y="1535"/>
                </a:lnTo>
                <a:lnTo>
                  <a:pt x="4300" y="1535"/>
                </a:lnTo>
                <a:lnTo>
                  <a:pt x="4300" y="1533"/>
                </a:lnTo>
                <a:lnTo>
                  <a:pt x="4300" y="1531"/>
                </a:lnTo>
                <a:lnTo>
                  <a:pt x="4300" y="1531"/>
                </a:lnTo>
                <a:lnTo>
                  <a:pt x="4300" y="1531"/>
                </a:lnTo>
                <a:lnTo>
                  <a:pt x="4295" y="1537"/>
                </a:lnTo>
                <a:lnTo>
                  <a:pt x="4295" y="1537"/>
                </a:lnTo>
                <a:lnTo>
                  <a:pt x="4291" y="1543"/>
                </a:lnTo>
                <a:lnTo>
                  <a:pt x="4289" y="1545"/>
                </a:lnTo>
                <a:lnTo>
                  <a:pt x="4289" y="1547"/>
                </a:lnTo>
                <a:lnTo>
                  <a:pt x="4287" y="1549"/>
                </a:lnTo>
                <a:lnTo>
                  <a:pt x="4287" y="1549"/>
                </a:lnTo>
                <a:lnTo>
                  <a:pt x="4285" y="1552"/>
                </a:lnTo>
                <a:lnTo>
                  <a:pt x="4285" y="1552"/>
                </a:lnTo>
                <a:lnTo>
                  <a:pt x="4283" y="1552"/>
                </a:lnTo>
                <a:lnTo>
                  <a:pt x="4283" y="1552"/>
                </a:lnTo>
                <a:lnTo>
                  <a:pt x="4283" y="1552"/>
                </a:lnTo>
                <a:lnTo>
                  <a:pt x="4283" y="1552"/>
                </a:lnTo>
                <a:lnTo>
                  <a:pt x="4281" y="1554"/>
                </a:lnTo>
                <a:lnTo>
                  <a:pt x="4281" y="1554"/>
                </a:lnTo>
                <a:lnTo>
                  <a:pt x="4281" y="1556"/>
                </a:lnTo>
                <a:lnTo>
                  <a:pt x="4283" y="1556"/>
                </a:lnTo>
                <a:lnTo>
                  <a:pt x="4283" y="1558"/>
                </a:lnTo>
                <a:lnTo>
                  <a:pt x="4281" y="1558"/>
                </a:lnTo>
                <a:lnTo>
                  <a:pt x="4281" y="1560"/>
                </a:lnTo>
                <a:lnTo>
                  <a:pt x="4279" y="1560"/>
                </a:lnTo>
                <a:lnTo>
                  <a:pt x="4277" y="1560"/>
                </a:lnTo>
                <a:lnTo>
                  <a:pt x="4274" y="1560"/>
                </a:lnTo>
                <a:lnTo>
                  <a:pt x="4274" y="1560"/>
                </a:lnTo>
                <a:lnTo>
                  <a:pt x="4274" y="1560"/>
                </a:lnTo>
                <a:lnTo>
                  <a:pt x="4274" y="1560"/>
                </a:lnTo>
                <a:lnTo>
                  <a:pt x="4272" y="1560"/>
                </a:lnTo>
                <a:lnTo>
                  <a:pt x="4270" y="1562"/>
                </a:lnTo>
                <a:lnTo>
                  <a:pt x="4268" y="1562"/>
                </a:lnTo>
                <a:lnTo>
                  <a:pt x="4268" y="1564"/>
                </a:lnTo>
                <a:lnTo>
                  <a:pt x="4266" y="1564"/>
                </a:lnTo>
                <a:lnTo>
                  <a:pt x="4264" y="1564"/>
                </a:lnTo>
                <a:lnTo>
                  <a:pt x="4262" y="1566"/>
                </a:lnTo>
                <a:lnTo>
                  <a:pt x="4260" y="1564"/>
                </a:lnTo>
                <a:lnTo>
                  <a:pt x="4260" y="1566"/>
                </a:lnTo>
                <a:lnTo>
                  <a:pt x="4260" y="1566"/>
                </a:lnTo>
                <a:lnTo>
                  <a:pt x="4260" y="1566"/>
                </a:lnTo>
                <a:lnTo>
                  <a:pt x="4260" y="1568"/>
                </a:lnTo>
                <a:lnTo>
                  <a:pt x="4258" y="1570"/>
                </a:lnTo>
                <a:lnTo>
                  <a:pt x="4258" y="1570"/>
                </a:lnTo>
                <a:lnTo>
                  <a:pt x="4256" y="1575"/>
                </a:lnTo>
                <a:lnTo>
                  <a:pt x="4251" y="1577"/>
                </a:lnTo>
                <a:lnTo>
                  <a:pt x="4249" y="1581"/>
                </a:lnTo>
                <a:lnTo>
                  <a:pt x="4247" y="1583"/>
                </a:lnTo>
                <a:lnTo>
                  <a:pt x="4245" y="1585"/>
                </a:lnTo>
                <a:lnTo>
                  <a:pt x="4245" y="1585"/>
                </a:lnTo>
                <a:lnTo>
                  <a:pt x="4243" y="1587"/>
                </a:lnTo>
                <a:lnTo>
                  <a:pt x="4241" y="1587"/>
                </a:lnTo>
                <a:lnTo>
                  <a:pt x="4233" y="1589"/>
                </a:lnTo>
                <a:lnTo>
                  <a:pt x="4226" y="1589"/>
                </a:lnTo>
                <a:lnTo>
                  <a:pt x="4224" y="1591"/>
                </a:lnTo>
                <a:lnTo>
                  <a:pt x="4224" y="1591"/>
                </a:lnTo>
                <a:lnTo>
                  <a:pt x="4222" y="1593"/>
                </a:lnTo>
                <a:lnTo>
                  <a:pt x="4222" y="1596"/>
                </a:lnTo>
                <a:lnTo>
                  <a:pt x="4222" y="1596"/>
                </a:lnTo>
                <a:lnTo>
                  <a:pt x="4222" y="1598"/>
                </a:lnTo>
                <a:lnTo>
                  <a:pt x="4222" y="1598"/>
                </a:lnTo>
                <a:lnTo>
                  <a:pt x="4220" y="1598"/>
                </a:lnTo>
                <a:lnTo>
                  <a:pt x="4220" y="1598"/>
                </a:lnTo>
                <a:lnTo>
                  <a:pt x="4220" y="1596"/>
                </a:lnTo>
                <a:lnTo>
                  <a:pt x="4218" y="1598"/>
                </a:lnTo>
                <a:lnTo>
                  <a:pt x="4218" y="1598"/>
                </a:lnTo>
                <a:lnTo>
                  <a:pt x="4218" y="1600"/>
                </a:lnTo>
                <a:lnTo>
                  <a:pt x="4220" y="1600"/>
                </a:lnTo>
                <a:lnTo>
                  <a:pt x="4220" y="1602"/>
                </a:lnTo>
                <a:lnTo>
                  <a:pt x="4218" y="1602"/>
                </a:lnTo>
                <a:lnTo>
                  <a:pt x="4218" y="1604"/>
                </a:lnTo>
                <a:lnTo>
                  <a:pt x="4218" y="1606"/>
                </a:lnTo>
                <a:lnTo>
                  <a:pt x="4218" y="1606"/>
                </a:lnTo>
                <a:lnTo>
                  <a:pt x="4216" y="1608"/>
                </a:lnTo>
                <a:lnTo>
                  <a:pt x="4216" y="1608"/>
                </a:lnTo>
                <a:lnTo>
                  <a:pt x="4216" y="1610"/>
                </a:lnTo>
                <a:lnTo>
                  <a:pt x="4218" y="1610"/>
                </a:lnTo>
                <a:lnTo>
                  <a:pt x="4220" y="1610"/>
                </a:lnTo>
                <a:lnTo>
                  <a:pt x="4218" y="1610"/>
                </a:lnTo>
                <a:lnTo>
                  <a:pt x="4218" y="1610"/>
                </a:lnTo>
                <a:lnTo>
                  <a:pt x="4216" y="1610"/>
                </a:lnTo>
                <a:lnTo>
                  <a:pt x="4214" y="1608"/>
                </a:lnTo>
                <a:lnTo>
                  <a:pt x="4214" y="1610"/>
                </a:lnTo>
                <a:lnTo>
                  <a:pt x="4212" y="1608"/>
                </a:lnTo>
                <a:lnTo>
                  <a:pt x="4207" y="1606"/>
                </a:lnTo>
                <a:lnTo>
                  <a:pt x="4207" y="1606"/>
                </a:lnTo>
                <a:lnTo>
                  <a:pt x="4205" y="1606"/>
                </a:lnTo>
                <a:lnTo>
                  <a:pt x="4205" y="1606"/>
                </a:lnTo>
                <a:lnTo>
                  <a:pt x="4203" y="1606"/>
                </a:lnTo>
                <a:lnTo>
                  <a:pt x="4201" y="1606"/>
                </a:lnTo>
                <a:lnTo>
                  <a:pt x="4199" y="1606"/>
                </a:lnTo>
                <a:lnTo>
                  <a:pt x="4197" y="1604"/>
                </a:lnTo>
                <a:lnTo>
                  <a:pt x="4197" y="1604"/>
                </a:lnTo>
                <a:lnTo>
                  <a:pt x="4197" y="1602"/>
                </a:lnTo>
                <a:lnTo>
                  <a:pt x="4193" y="1604"/>
                </a:lnTo>
                <a:lnTo>
                  <a:pt x="4191" y="1604"/>
                </a:lnTo>
                <a:lnTo>
                  <a:pt x="4191" y="1606"/>
                </a:lnTo>
                <a:lnTo>
                  <a:pt x="4189" y="1608"/>
                </a:lnTo>
                <a:lnTo>
                  <a:pt x="4189" y="1610"/>
                </a:lnTo>
                <a:lnTo>
                  <a:pt x="4189" y="1610"/>
                </a:lnTo>
                <a:lnTo>
                  <a:pt x="4186" y="1612"/>
                </a:lnTo>
                <a:lnTo>
                  <a:pt x="4189" y="1612"/>
                </a:lnTo>
                <a:lnTo>
                  <a:pt x="4189" y="1612"/>
                </a:lnTo>
                <a:lnTo>
                  <a:pt x="4189" y="1612"/>
                </a:lnTo>
                <a:lnTo>
                  <a:pt x="4189" y="1614"/>
                </a:lnTo>
                <a:lnTo>
                  <a:pt x="4186" y="1614"/>
                </a:lnTo>
                <a:close/>
                <a:moveTo>
                  <a:pt x="4113" y="1610"/>
                </a:moveTo>
                <a:lnTo>
                  <a:pt x="4111" y="1610"/>
                </a:lnTo>
                <a:lnTo>
                  <a:pt x="4111" y="1610"/>
                </a:lnTo>
                <a:lnTo>
                  <a:pt x="4109" y="1612"/>
                </a:lnTo>
                <a:lnTo>
                  <a:pt x="4111" y="1612"/>
                </a:lnTo>
                <a:lnTo>
                  <a:pt x="4113" y="1612"/>
                </a:lnTo>
                <a:lnTo>
                  <a:pt x="4115" y="1612"/>
                </a:lnTo>
                <a:lnTo>
                  <a:pt x="4113" y="1610"/>
                </a:lnTo>
                <a:lnTo>
                  <a:pt x="4113" y="1610"/>
                </a:lnTo>
                <a:close/>
                <a:moveTo>
                  <a:pt x="4161" y="1480"/>
                </a:moveTo>
                <a:lnTo>
                  <a:pt x="4161" y="1480"/>
                </a:lnTo>
                <a:lnTo>
                  <a:pt x="4159" y="1480"/>
                </a:lnTo>
                <a:lnTo>
                  <a:pt x="4159" y="1482"/>
                </a:lnTo>
                <a:lnTo>
                  <a:pt x="4159" y="1482"/>
                </a:lnTo>
                <a:lnTo>
                  <a:pt x="4161" y="1482"/>
                </a:lnTo>
                <a:lnTo>
                  <a:pt x="4161" y="1480"/>
                </a:lnTo>
                <a:close/>
                <a:moveTo>
                  <a:pt x="4138" y="1782"/>
                </a:moveTo>
                <a:lnTo>
                  <a:pt x="4138" y="1782"/>
                </a:lnTo>
                <a:lnTo>
                  <a:pt x="4138" y="1782"/>
                </a:lnTo>
                <a:lnTo>
                  <a:pt x="4138" y="1782"/>
                </a:lnTo>
                <a:lnTo>
                  <a:pt x="4138" y="1782"/>
                </a:lnTo>
                <a:lnTo>
                  <a:pt x="4138" y="1784"/>
                </a:lnTo>
                <a:lnTo>
                  <a:pt x="4140" y="1782"/>
                </a:lnTo>
                <a:lnTo>
                  <a:pt x="4138" y="1782"/>
                </a:lnTo>
                <a:lnTo>
                  <a:pt x="4138" y="1782"/>
                </a:lnTo>
                <a:close/>
                <a:moveTo>
                  <a:pt x="4155" y="1673"/>
                </a:moveTo>
                <a:lnTo>
                  <a:pt x="4155" y="1673"/>
                </a:lnTo>
                <a:lnTo>
                  <a:pt x="4155" y="1675"/>
                </a:lnTo>
                <a:lnTo>
                  <a:pt x="4155" y="1675"/>
                </a:lnTo>
                <a:lnTo>
                  <a:pt x="4157" y="1675"/>
                </a:lnTo>
                <a:lnTo>
                  <a:pt x="4157" y="1673"/>
                </a:lnTo>
                <a:lnTo>
                  <a:pt x="4155" y="1673"/>
                </a:lnTo>
                <a:lnTo>
                  <a:pt x="4155" y="1673"/>
                </a:lnTo>
                <a:lnTo>
                  <a:pt x="4155" y="1673"/>
                </a:lnTo>
                <a:close/>
                <a:moveTo>
                  <a:pt x="4247" y="1751"/>
                </a:moveTo>
                <a:lnTo>
                  <a:pt x="4249" y="1751"/>
                </a:lnTo>
                <a:lnTo>
                  <a:pt x="4256" y="1753"/>
                </a:lnTo>
                <a:lnTo>
                  <a:pt x="4258" y="1755"/>
                </a:lnTo>
                <a:lnTo>
                  <a:pt x="4262" y="1755"/>
                </a:lnTo>
                <a:lnTo>
                  <a:pt x="4264" y="1755"/>
                </a:lnTo>
                <a:lnTo>
                  <a:pt x="4264" y="1755"/>
                </a:lnTo>
                <a:lnTo>
                  <a:pt x="4264" y="1757"/>
                </a:lnTo>
                <a:lnTo>
                  <a:pt x="4266" y="1757"/>
                </a:lnTo>
                <a:lnTo>
                  <a:pt x="4268" y="1757"/>
                </a:lnTo>
                <a:lnTo>
                  <a:pt x="4268" y="1757"/>
                </a:lnTo>
                <a:lnTo>
                  <a:pt x="4268" y="1757"/>
                </a:lnTo>
                <a:lnTo>
                  <a:pt x="4266" y="1755"/>
                </a:lnTo>
                <a:lnTo>
                  <a:pt x="4266" y="1755"/>
                </a:lnTo>
                <a:lnTo>
                  <a:pt x="4264" y="1753"/>
                </a:lnTo>
                <a:lnTo>
                  <a:pt x="4264" y="1751"/>
                </a:lnTo>
                <a:lnTo>
                  <a:pt x="4264" y="1751"/>
                </a:lnTo>
                <a:lnTo>
                  <a:pt x="4266" y="1747"/>
                </a:lnTo>
                <a:lnTo>
                  <a:pt x="4266" y="1744"/>
                </a:lnTo>
                <a:lnTo>
                  <a:pt x="4266" y="1742"/>
                </a:lnTo>
                <a:lnTo>
                  <a:pt x="4264" y="1742"/>
                </a:lnTo>
                <a:lnTo>
                  <a:pt x="4260" y="1740"/>
                </a:lnTo>
                <a:lnTo>
                  <a:pt x="4260" y="1740"/>
                </a:lnTo>
                <a:lnTo>
                  <a:pt x="4258" y="1742"/>
                </a:lnTo>
                <a:lnTo>
                  <a:pt x="4256" y="1742"/>
                </a:lnTo>
                <a:lnTo>
                  <a:pt x="4251" y="1742"/>
                </a:lnTo>
                <a:lnTo>
                  <a:pt x="4249" y="1742"/>
                </a:lnTo>
                <a:lnTo>
                  <a:pt x="4245" y="1740"/>
                </a:lnTo>
                <a:lnTo>
                  <a:pt x="4241" y="1740"/>
                </a:lnTo>
                <a:lnTo>
                  <a:pt x="4241" y="1738"/>
                </a:lnTo>
                <a:lnTo>
                  <a:pt x="4241" y="1736"/>
                </a:lnTo>
                <a:lnTo>
                  <a:pt x="4241" y="1736"/>
                </a:lnTo>
                <a:lnTo>
                  <a:pt x="4239" y="1734"/>
                </a:lnTo>
                <a:lnTo>
                  <a:pt x="4239" y="1734"/>
                </a:lnTo>
                <a:lnTo>
                  <a:pt x="4239" y="1732"/>
                </a:lnTo>
                <a:lnTo>
                  <a:pt x="4239" y="1730"/>
                </a:lnTo>
                <a:lnTo>
                  <a:pt x="4237" y="1730"/>
                </a:lnTo>
                <a:lnTo>
                  <a:pt x="4235" y="1730"/>
                </a:lnTo>
                <a:lnTo>
                  <a:pt x="4233" y="1730"/>
                </a:lnTo>
                <a:lnTo>
                  <a:pt x="4233" y="1730"/>
                </a:lnTo>
                <a:lnTo>
                  <a:pt x="4230" y="1730"/>
                </a:lnTo>
                <a:lnTo>
                  <a:pt x="4226" y="1728"/>
                </a:lnTo>
                <a:lnTo>
                  <a:pt x="4226" y="1728"/>
                </a:lnTo>
                <a:lnTo>
                  <a:pt x="4224" y="1728"/>
                </a:lnTo>
                <a:lnTo>
                  <a:pt x="4224" y="1728"/>
                </a:lnTo>
                <a:lnTo>
                  <a:pt x="4222" y="1728"/>
                </a:lnTo>
                <a:lnTo>
                  <a:pt x="4222" y="1728"/>
                </a:lnTo>
                <a:lnTo>
                  <a:pt x="4220" y="1728"/>
                </a:lnTo>
                <a:lnTo>
                  <a:pt x="4218" y="1728"/>
                </a:lnTo>
                <a:lnTo>
                  <a:pt x="4218" y="1728"/>
                </a:lnTo>
                <a:lnTo>
                  <a:pt x="4216" y="1723"/>
                </a:lnTo>
                <a:lnTo>
                  <a:pt x="4216" y="1723"/>
                </a:lnTo>
                <a:lnTo>
                  <a:pt x="4214" y="1723"/>
                </a:lnTo>
                <a:lnTo>
                  <a:pt x="4214" y="1723"/>
                </a:lnTo>
                <a:lnTo>
                  <a:pt x="4212" y="1723"/>
                </a:lnTo>
                <a:lnTo>
                  <a:pt x="4212" y="1726"/>
                </a:lnTo>
                <a:lnTo>
                  <a:pt x="4212" y="1726"/>
                </a:lnTo>
                <a:lnTo>
                  <a:pt x="4209" y="1728"/>
                </a:lnTo>
                <a:lnTo>
                  <a:pt x="4209" y="1730"/>
                </a:lnTo>
                <a:lnTo>
                  <a:pt x="4209" y="1730"/>
                </a:lnTo>
                <a:lnTo>
                  <a:pt x="4207" y="1732"/>
                </a:lnTo>
                <a:lnTo>
                  <a:pt x="4207" y="1732"/>
                </a:lnTo>
                <a:lnTo>
                  <a:pt x="4205" y="1732"/>
                </a:lnTo>
                <a:lnTo>
                  <a:pt x="4205" y="1730"/>
                </a:lnTo>
                <a:lnTo>
                  <a:pt x="4203" y="1730"/>
                </a:lnTo>
                <a:lnTo>
                  <a:pt x="4203" y="1730"/>
                </a:lnTo>
                <a:lnTo>
                  <a:pt x="4201" y="1730"/>
                </a:lnTo>
                <a:lnTo>
                  <a:pt x="4199" y="1730"/>
                </a:lnTo>
                <a:lnTo>
                  <a:pt x="4195" y="1730"/>
                </a:lnTo>
                <a:lnTo>
                  <a:pt x="4195" y="1730"/>
                </a:lnTo>
                <a:lnTo>
                  <a:pt x="4193" y="1730"/>
                </a:lnTo>
                <a:lnTo>
                  <a:pt x="4191" y="1730"/>
                </a:lnTo>
                <a:lnTo>
                  <a:pt x="4186" y="1730"/>
                </a:lnTo>
                <a:lnTo>
                  <a:pt x="4184" y="1730"/>
                </a:lnTo>
                <a:lnTo>
                  <a:pt x="4184" y="1730"/>
                </a:lnTo>
                <a:lnTo>
                  <a:pt x="4182" y="1730"/>
                </a:lnTo>
                <a:lnTo>
                  <a:pt x="4180" y="1728"/>
                </a:lnTo>
                <a:lnTo>
                  <a:pt x="4180" y="1726"/>
                </a:lnTo>
                <a:lnTo>
                  <a:pt x="4180" y="1723"/>
                </a:lnTo>
                <a:lnTo>
                  <a:pt x="4178" y="1723"/>
                </a:lnTo>
                <a:lnTo>
                  <a:pt x="4178" y="1721"/>
                </a:lnTo>
                <a:lnTo>
                  <a:pt x="4176" y="1721"/>
                </a:lnTo>
                <a:lnTo>
                  <a:pt x="4176" y="1721"/>
                </a:lnTo>
                <a:lnTo>
                  <a:pt x="4176" y="1721"/>
                </a:lnTo>
                <a:lnTo>
                  <a:pt x="4174" y="1721"/>
                </a:lnTo>
                <a:lnTo>
                  <a:pt x="4172" y="1721"/>
                </a:lnTo>
                <a:lnTo>
                  <a:pt x="4170" y="1721"/>
                </a:lnTo>
                <a:lnTo>
                  <a:pt x="4170" y="1721"/>
                </a:lnTo>
                <a:lnTo>
                  <a:pt x="4168" y="1721"/>
                </a:lnTo>
                <a:lnTo>
                  <a:pt x="4165" y="1719"/>
                </a:lnTo>
                <a:lnTo>
                  <a:pt x="4165" y="1719"/>
                </a:lnTo>
                <a:lnTo>
                  <a:pt x="4163" y="1717"/>
                </a:lnTo>
                <a:lnTo>
                  <a:pt x="4163" y="1717"/>
                </a:lnTo>
                <a:lnTo>
                  <a:pt x="4159" y="1717"/>
                </a:lnTo>
                <a:lnTo>
                  <a:pt x="4159" y="1715"/>
                </a:lnTo>
                <a:lnTo>
                  <a:pt x="4157" y="1717"/>
                </a:lnTo>
                <a:lnTo>
                  <a:pt x="4157" y="1719"/>
                </a:lnTo>
                <a:lnTo>
                  <a:pt x="4157" y="1719"/>
                </a:lnTo>
                <a:lnTo>
                  <a:pt x="4155" y="1719"/>
                </a:lnTo>
                <a:lnTo>
                  <a:pt x="4153" y="1717"/>
                </a:lnTo>
                <a:lnTo>
                  <a:pt x="4151" y="1717"/>
                </a:lnTo>
                <a:lnTo>
                  <a:pt x="4151" y="1717"/>
                </a:lnTo>
                <a:lnTo>
                  <a:pt x="4149" y="1717"/>
                </a:lnTo>
                <a:lnTo>
                  <a:pt x="4147" y="1717"/>
                </a:lnTo>
                <a:lnTo>
                  <a:pt x="4144" y="1715"/>
                </a:lnTo>
                <a:lnTo>
                  <a:pt x="4144" y="1717"/>
                </a:lnTo>
                <a:lnTo>
                  <a:pt x="4142" y="1717"/>
                </a:lnTo>
                <a:lnTo>
                  <a:pt x="4142" y="1719"/>
                </a:lnTo>
                <a:lnTo>
                  <a:pt x="4140" y="1723"/>
                </a:lnTo>
                <a:lnTo>
                  <a:pt x="4140" y="1723"/>
                </a:lnTo>
                <a:lnTo>
                  <a:pt x="4138" y="1726"/>
                </a:lnTo>
                <a:lnTo>
                  <a:pt x="4138" y="1723"/>
                </a:lnTo>
                <a:lnTo>
                  <a:pt x="4138" y="1726"/>
                </a:lnTo>
                <a:lnTo>
                  <a:pt x="4138" y="1728"/>
                </a:lnTo>
                <a:lnTo>
                  <a:pt x="4136" y="1728"/>
                </a:lnTo>
                <a:lnTo>
                  <a:pt x="4136" y="1730"/>
                </a:lnTo>
                <a:lnTo>
                  <a:pt x="4134" y="1728"/>
                </a:lnTo>
                <a:lnTo>
                  <a:pt x="4134" y="1728"/>
                </a:lnTo>
                <a:lnTo>
                  <a:pt x="4134" y="1728"/>
                </a:lnTo>
                <a:lnTo>
                  <a:pt x="4134" y="1728"/>
                </a:lnTo>
                <a:lnTo>
                  <a:pt x="4132" y="1728"/>
                </a:lnTo>
                <a:lnTo>
                  <a:pt x="4132" y="1728"/>
                </a:lnTo>
                <a:lnTo>
                  <a:pt x="4132" y="1730"/>
                </a:lnTo>
                <a:lnTo>
                  <a:pt x="4134" y="1730"/>
                </a:lnTo>
                <a:lnTo>
                  <a:pt x="4134" y="1730"/>
                </a:lnTo>
                <a:lnTo>
                  <a:pt x="4134" y="1730"/>
                </a:lnTo>
                <a:lnTo>
                  <a:pt x="4136" y="1730"/>
                </a:lnTo>
                <a:lnTo>
                  <a:pt x="4138" y="1730"/>
                </a:lnTo>
                <a:lnTo>
                  <a:pt x="4140" y="1730"/>
                </a:lnTo>
                <a:lnTo>
                  <a:pt x="4140" y="1730"/>
                </a:lnTo>
                <a:lnTo>
                  <a:pt x="4142" y="1730"/>
                </a:lnTo>
                <a:lnTo>
                  <a:pt x="4147" y="1730"/>
                </a:lnTo>
                <a:lnTo>
                  <a:pt x="4151" y="1732"/>
                </a:lnTo>
                <a:lnTo>
                  <a:pt x="4151" y="1734"/>
                </a:lnTo>
                <a:lnTo>
                  <a:pt x="4151" y="1734"/>
                </a:lnTo>
                <a:lnTo>
                  <a:pt x="4149" y="1736"/>
                </a:lnTo>
                <a:lnTo>
                  <a:pt x="4149" y="1736"/>
                </a:lnTo>
                <a:lnTo>
                  <a:pt x="4151" y="1738"/>
                </a:lnTo>
                <a:lnTo>
                  <a:pt x="4151" y="1738"/>
                </a:lnTo>
                <a:lnTo>
                  <a:pt x="4153" y="1738"/>
                </a:lnTo>
                <a:lnTo>
                  <a:pt x="4159" y="1738"/>
                </a:lnTo>
                <a:lnTo>
                  <a:pt x="4161" y="1738"/>
                </a:lnTo>
                <a:lnTo>
                  <a:pt x="4165" y="1740"/>
                </a:lnTo>
                <a:lnTo>
                  <a:pt x="4165" y="1740"/>
                </a:lnTo>
                <a:lnTo>
                  <a:pt x="4168" y="1740"/>
                </a:lnTo>
                <a:lnTo>
                  <a:pt x="4170" y="1742"/>
                </a:lnTo>
                <a:lnTo>
                  <a:pt x="4172" y="1742"/>
                </a:lnTo>
                <a:lnTo>
                  <a:pt x="4176" y="1742"/>
                </a:lnTo>
                <a:lnTo>
                  <a:pt x="4178" y="1742"/>
                </a:lnTo>
                <a:lnTo>
                  <a:pt x="4178" y="1742"/>
                </a:lnTo>
                <a:lnTo>
                  <a:pt x="4180" y="1742"/>
                </a:lnTo>
                <a:lnTo>
                  <a:pt x="4180" y="1742"/>
                </a:lnTo>
                <a:lnTo>
                  <a:pt x="4182" y="1742"/>
                </a:lnTo>
                <a:lnTo>
                  <a:pt x="4184" y="1742"/>
                </a:lnTo>
                <a:lnTo>
                  <a:pt x="4186" y="1742"/>
                </a:lnTo>
                <a:lnTo>
                  <a:pt x="4191" y="1742"/>
                </a:lnTo>
                <a:lnTo>
                  <a:pt x="4191" y="1742"/>
                </a:lnTo>
                <a:lnTo>
                  <a:pt x="4199" y="1744"/>
                </a:lnTo>
                <a:lnTo>
                  <a:pt x="4201" y="1744"/>
                </a:lnTo>
                <a:lnTo>
                  <a:pt x="4209" y="1749"/>
                </a:lnTo>
                <a:lnTo>
                  <a:pt x="4214" y="1749"/>
                </a:lnTo>
                <a:lnTo>
                  <a:pt x="4216" y="1751"/>
                </a:lnTo>
                <a:lnTo>
                  <a:pt x="4220" y="1751"/>
                </a:lnTo>
                <a:lnTo>
                  <a:pt x="4224" y="1751"/>
                </a:lnTo>
                <a:lnTo>
                  <a:pt x="4233" y="1751"/>
                </a:lnTo>
                <a:lnTo>
                  <a:pt x="4235" y="1751"/>
                </a:lnTo>
                <a:lnTo>
                  <a:pt x="4239" y="1753"/>
                </a:lnTo>
                <a:lnTo>
                  <a:pt x="4241" y="1753"/>
                </a:lnTo>
                <a:lnTo>
                  <a:pt x="4241" y="1753"/>
                </a:lnTo>
                <a:lnTo>
                  <a:pt x="4243" y="1751"/>
                </a:lnTo>
                <a:lnTo>
                  <a:pt x="4245" y="1751"/>
                </a:lnTo>
                <a:lnTo>
                  <a:pt x="4247" y="1751"/>
                </a:lnTo>
                <a:close/>
                <a:moveTo>
                  <a:pt x="4029" y="1461"/>
                </a:moveTo>
                <a:lnTo>
                  <a:pt x="4027" y="1459"/>
                </a:lnTo>
                <a:lnTo>
                  <a:pt x="4027" y="1463"/>
                </a:lnTo>
                <a:lnTo>
                  <a:pt x="4029" y="1463"/>
                </a:lnTo>
                <a:lnTo>
                  <a:pt x="4029" y="1463"/>
                </a:lnTo>
                <a:lnTo>
                  <a:pt x="4029" y="1461"/>
                </a:lnTo>
                <a:lnTo>
                  <a:pt x="4029" y="1461"/>
                </a:lnTo>
                <a:close/>
                <a:moveTo>
                  <a:pt x="4044" y="1522"/>
                </a:moveTo>
                <a:lnTo>
                  <a:pt x="4042" y="1522"/>
                </a:lnTo>
                <a:lnTo>
                  <a:pt x="4042" y="1522"/>
                </a:lnTo>
                <a:lnTo>
                  <a:pt x="4042" y="1522"/>
                </a:lnTo>
                <a:lnTo>
                  <a:pt x="4044" y="1524"/>
                </a:lnTo>
                <a:lnTo>
                  <a:pt x="4044" y="1524"/>
                </a:lnTo>
                <a:lnTo>
                  <a:pt x="4044" y="1522"/>
                </a:lnTo>
                <a:close/>
                <a:moveTo>
                  <a:pt x="4050" y="1537"/>
                </a:moveTo>
                <a:lnTo>
                  <a:pt x="4052" y="1537"/>
                </a:lnTo>
                <a:lnTo>
                  <a:pt x="4052" y="1537"/>
                </a:lnTo>
                <a:lnTo>
                  <a:pt x="4052" y="1537"/>
                </a:lnTo>
                <a:lnTo>
                  <a:pt x="4052" y="1535"/>
                </a:lnTo>
                <a:lnTo>
                  <a:pt x="4050" y="1537"/>
                </a:lnTo>
                <a:close/>
                <a:moveTo>
                  <a:pt x="4036" y="1516"/>
                </a:moveTo>
                <a:lnTo>
                  <a:pt x="4036" y="1514"/>
                </a:lnTo>
                <a:lnTo>
                  <a:pt x="4036" y="1518"/>
                </a:lnTo>
                <a:lnTo>
                  <a:pt x="4036" y="1518"/>
                </a:lnTo>
                <a:lnTo>
                  <a:pt x="4036" y="1516"/>
                </a:lnTo>
                <a:close/>
                <a:moveTo>
                  <a:pt x="4075" y="1587"/>
                </a:moveTo>
                <a:lnTo>
                  <a:pt x="4075" y="1587"/>
                </a:lnTo>
                <a:lnTo>
                  <a:pt x="4075" y="1587"/>
                </a:lnTo>
                <a:lnTo>
                  <a:pt x="4075" y="1587"/>
                </a:lnTo>
                <a:lnTo>
                  <a:pt x="4075" y="1589"/>
                </a:lnTo>
                <a:lnTo>
                  <a:pt x="4075" y="1587"/>
                </a:lnTo>
                <a:lnTo>
                  <a:pt x="4075" y="1587"/>
                </a:lnTo>
                <a:close/>
                <a:moveTo>
                  <a:pt x="4052" y="1539"/>
                </a:moveTo>
                <a:lnTo>
                  <a:pt x="4052" y="1541"/>
                </a:lnTo>
                <a:lnTo>
                  <a:pt x="4052" y="1541"/>
                </a:lnTo>
                <a:lnTo>
                  <a:pt x="4052" y="1541"/>
                </a:lnTo>
                <a:lnTo>
                  <a:pt x="4054" y="1541"/>
                </a:lnTo>
                <a:lnTo>
                  <a:pt x="4054" y="1541"/>
                </a:lnTo>
                <a:lnTo>
                  <a:pt x="4054" y="1541"/>
                </a:lnTo>
                <a:lnTo>
                  <a:pt x="4054" y="1539"/>
                </a:lnTo>
                <a:lnTo>
                  <a:pt x="4054" y="1539"/>
                </a:lnTo>
                <a:lnTo>
                  <a:pt x="4054" y="1539"/>
                </a:lnTo>
                <a:lnTo>
                  <a:pt x="4052" y="1539"/>
                </a:lnTo>
                <a:lnTo>
                  <a:pt x="4052" y="1539"/>
                </a:lnTo>
                <a:lnTo>
                  <a:pt x="4052" y="1539"/>
                </a:lnTo>
                <a:lnTo>
                  <a:pt x="4052" y="1539"/>
                </a:lnTo>
                <a:close/>
                <a:moveTo>
                  <a:pt x="4061" y="1554"/>
                </a:moveTo>
                <a:lnTo>
                  <a:pt x="4061" y="1554"/>
                </a:lnTo>
                <a:lnTo>
                  <a:pt x="4061" y="1552"/>
                </a:lnTo>
                <a:lnTo>
                  <a:pt x="4059" y="1554"/>
                </a:lnTo>
                <a:lnTo>
                  <a:pt x="4059" y="1556"/>
                </a:lnTo>
                <a:lnTo>
                  <a:pt x="4061" y="1556"/>
                </a:lnTo>
                <a:lnTo>
                  <a:pt x="4061" y="1556"/>
                </a:lnTo>
                <a:lnTo>
                  <a:pt x="4061" y="1554"/>
                </a:lnTo>
                <a:close/>
                <a:moveTo>
                  <a:pt x="4029" y="1474"/>
                </a:moveTo>
                <a:lnTo>
                  <a:pt x="4029" y="1474"/>
                </a:lnTo>
                <a:lnTo>
                  <a:pt x="4029" y="1474"/>
                </a:lnTo>
                <a:lnTo>
                  <a:pt x="4031" y="1474"/>
                </a:lnTo>
                <a:lnTo>
                  <a:pt x="4031" y="1476"/>
                </a:lnTo>
                <a:lnTo>
                  <a:pt x="4031" y="1476"/>
                </a:lnTo>
                <a:lnTo>
                  <a:pt x="4031" y="1476"/>
                </a:lnTo>
                <a:lnTo>
                  <a:pt x="4031" y="1476"/>
                </a:lnTo>
                <a:lnTo>
                  <a:pt x="4031" y="1474"/>
                </a:lnTo>
                <a:lnTo>
                  <a:pt x="4029" y="1472"/>
                </a:lnTo>
                <a:lnTo>
                  <a:pt x="4029" y="1474"/>
                </a:lnTo>
                <a:close/>
                <a:moveTo>
                  <a:pt x="4189" y="1346"/>
                </a:moveTo>
                <a:lnTo>
                  <a:pt x="4186" y="1348"/>
                </a:lnTo>
                <a:lnTo>
                  <a:pt x="4184" y="1348"/>
                </a:lnTo>
                <a:lnTo>
                  <a:pt x="4182" y="1350"/>
                </a:lnTo>
                <a:lnTo>
                  <a:pt x="4182" y="1350"/>
                </a:lnTo>
                <a:lnTo>
                  <a:pt x="4182" y="1350"/>
                </a:lnTo>
                <a:lnTo>
                  <a:pt x="4182" y="1357"/>
                </a:lnTo>
                <a:lnTo>
                  <a:pt x="4182" y="1357"/>
                </a:lnTo>
                <a:lnTo>
                  <a:pt x="4182" y="1359"/>
                </a:lnTo>
                <a:lnTo>
                  <a:pt x="4182" y="1363"/>
                </a:lnTo>
                <a:lnTo>
                  <a:pt x="4186" y="1363"/>
                </a:lnTo>
                <a:lnTo>
                  <a:pt x="4186" y="1365"/>
                </a:lnTo>
                <a:lnTo>
                  <a:pt x="4189" y="1365"/>
                </a:lnTo>
                <a:lnTo>
                  <a:pt x="4193" y="1365"/>
                </a:lnTo>
                <a:lnTo>
                  <a:pt x="4193" y="1365"/>
                </a:lnTo>
                <a:lnTo>
                  <a:pt x="4195" y="1367"/>
                </a:lnTo>
                <a:lnTo>
                  <a:pt x="4195" y="1367"/>
                </a:lnTo>
                <a:lnTo>
                  <a:pt x="4197" y="1367"/>
                </a:lnTo>
                <a:lnTo>
                  <a:pt x="4197" y="1367"/>
                </a:lnTo>
                <a:lnTo>
                  <a:pt x="4197" y="1365"/>
                </a:lnTo>
                <a:lnTo>
                  <a:pt x="4199" y="1365"/>
                </a:lnTo>
                <a:lnTo>
                  <a:pt x="4201" y="1363"/>
                </a:lnTo>
                <a:lnTo>
                  <a:pt x="4201" y="1363"/>
                </a:lnTo>
                <a:lnTo>
                  <a:pt x="4203" y="1363"/>
                </a:lnTo>
                <a:lnTo>
                  <a:pt x="4203" y="1363"/>
                </a:lnTo>
                <a:lnTo>
                  <a:pt x="4201" y="1363"/>
                </a:lnTo>
                <a:lnTo>
                  <a:pt x="4203" y="1361"/>
                </a:lnTo>
                <a:lnTo>
                  <a:pt x="4205" y="1361"/>
                </a:lnTo>
                <a:lnTo>
                  <a:pt x="4205" y="1361"/>
                </a:lnTo>
                <a:lnTo>
                  <a:pt x="4205" y="1361"/>
                </a:lnTo>
                <a:lnTo>
                  <a:pt x="4207" y="1359"/>
                </a:lnTo>
                <a:lnTo>
                  <a:pt x="4207" y="1359"/>
                </a:lnTo>
                <a:lnTo>
                  <a:pt x="4207" y="1359"/>
                </a:lnTo>
                <a:lnTo>
                  <a:pt x="4209" y="1357"/>
                </a:lnTo>
                <a:lnTo>
                  <a:pt x="4209" y="1354"/>
                </a:lnTo>
                <a:lnTo>
                  <a:pt x="4209" y="1352"/>
                </a:lnTo>
                <a:lnTo>
                  <a:pt x="4209" y="1352"/>
                </a:lnTo>
                <a:lnTo>
                  <a:pt x="4209" y="1352"/>
                </a:lnTo>
                <a:lnTo>
                  <a:pt x="4212" y="1350"/>
                </a:lnTo>
                <a:lnTo>
                  <a:pt x="4214" y="1346"/>
                </a:lnTo>
                <a:lnTo>
                  <a:pt x="4214" y="1346"/>
                </a:lnTo>
                <a:lnTo>
                  <a:pt x="4216" y="1346"/>
                </a:lnTo>
                <a:lnTo>
                  <a:pt x="4216" y="1344"/>
                </a:lnTo>
                <a:lnTo>
                  <a:pt x="4216" y="1342"/>
                </a:lnTo>
                <a:lnTo>
                  <a:pt x="4216" y="1342"/>
                </a:lnTo>
                <a:lnTo>
                  <a:pt x="4214" y="1340"/>
                </a:lnTo>
                <a:lnTo>
                  <a:pt x="4214" y="1340"/>
                </a:lnTo>
                <a:lnTo>
                  <a:pt x="4212" y="1340"/>
                </a:lnTo>
                <a:lnTo>
                  <a:pt x="4212" y="1338"/>
                </a:lnTo>
                <a:lnTo>
                  <a:pt x="4212" y="1338"/>
                </a:lnTo>
                <a:lnTo>
                  <a:pt x="4209" y="1340"/>
                </a:lnTo>
                <a:lnTo>
                  <a:pt x="4209" y="1340"/>
                </a:lnTo>
                <a:lnTo>
                  <a:pt x="4209" y="1340"/>
                </a:lnTo>
                <a:lnTo>
                  <a:pt x="4207" y="1340"/>
                </a:lnTo>
                <a:lnTo>
                  <a:pt x="4207" y="1340"/>
                </a:lnTo>
                <a:lnTo>
                  <a:pt x="4207" y="1340"/>
                </a:lnTo>
                <a:lnTo>
                  <a:pt x="4207" y="1340"/>
                </a:lnTo>
                <a:lnTo>
                  <a:pt x="4205" y="1340"/>
                </a:lnTo>
                <a:lnTo>
                  <a:pt x="4205" y="1340"/>
                </a:lnTo>
                <a:lnTo>
                  <a:pt x="4203" y="1340"/>
                </a:lnTo>
                <a:lnTo>
                  <a:pt x="4203" y="1340"/>
                </a:lnTo>
                <a:lnTo>
                  <a:pt x="4199" y="1340"/>
                </a:lnTo>
                <a:lnTo>
                  <a:pt x="4197" y="1340"/>
                </a:lnTo>
                <a:lnTo>
                  <a:pt x="4195" y="1340"/>
                </a:lnTo>
                <a:lnTo>
                  <a:pt x="4195" y="1342"/>
                </a:lnTo>
                <a:lnTo>
                  <a:pt x="4193" y="1342"/>
                </a:lnTo>
                <a:lnTo>
                  <a:pt x="4191" y="1342"/>
                </a:lnTo>
                <a:lnTo>
                  <a:pt x="4191" y="1342"/>
                </a:lnTo>
                <a:lnTo>
                  <a:pt x="4191" y="1342"/>
                </a:lnTo>
                <a:lnTo>
                  <a:pt x="4189" y="1344"/>
                </a:lnTo>
                <a:lnTo>
                  <a:pt x="4191" y="1344"/>
                </a:lnTo>
                <a:lnTo>
                  <a:pt x="4191" y="1344"/>
                </a:lnTo>
                <a:lnTo>
                  <a:pt x="4189" y="1346"/>
                </a:lnTo>
                <a:lnTo>
                  <a:pt x="4189" y="1346"/>
                </a:lnTo>
                <a:close/>
                <a:moveTo>
                  <a:pt x="4027" y="1453"/>
                </a:moveTo>
                <a:lnTo>
                  <a:pt x="4027" y="1453"/>
                </a:lnTo>
                <a:lnTo>
                  <a:pt x="4027" y="1453"/>
                </a:lnTo>
                <a:lnTo>
                  <a:pt x="4027" y="1453"/>
                </a:lnTo>
                <a:lnTo>
                  <a:pt x="4027" y="1453"/>
                </a:lnTo>
                <a:lnTo>
                  <a:pt x="4029" y="1453"/>
                </a:lnTo>
                <a:lnTo>
                  <a:pt x="4029" y="1453"/>
                </a:lnTo>
                <a:lnTo>
                  <a:pt x="4029" y="1453"/>
                </a:lnTo>
                <a:lnTo>
                  <a:pt x="4027" y="1453"/>
                </a:lnTo>
                <a:close/>
                <a:moveTo>
                  <a:pt x="4033" y="1514"/>
                </a:moveTo>
                <a:lnTo>
                  <a:pt x="4031" y="1514"/>
                </a:lnTo>
                <a:lnTo>
                  <a:pt x="4031" y="1514"/>
                </a:lnTo>
                <a:lnTo>
                  <a:pt x="4031" y="1518"/>
                </a:lnTo>
                <a:lnTo>
                  <a:pt x="4031" y="1520"/>
                </a:lnTo>
                <a:lnTo>
                  <a:pt x="4031" y="1520"/>
                </a:lnTo>
                <a:lnTo>
                  <a:pt x="4033" y="1518"/>
                </a:lnTo>
                <a:lnTo>
                  <a:pt x="4033" y="1518"/>
                </a:lnTo>
                <a:lnTo>
                  <a:pt x="4033" y="1518"/>
                </a:lnTo>
                <a:lnTo>
                  <a:pt x="4033" y="1516"/>
                </a:lnTo>
                <a:lnTo>
                  <a:pt x="4033" y="1514"/>
                </a:lnTo>
                <a:lnTo>
                  <a:pt x="4033" y="1514"/>
                </a:lnTo>
                <a:close/>
                <a:moveTo>
                  <a:pt x="4090" y="1612"/>
                </a:moveTo>
                <a:lnTo>
                  <a:pt x="4090" y="1610"/>
                </a:lnTo>
                <a:lnTo>
                  <a:pt x="4090" y="1610"/>
                </a:lnTo>
                <a:lnTo>
                  <a:pt x="4088" y="1612"/>
                </a:lnTo>
                <a:lnTo>
                  <a:pt x="4088" y="1612"/>
                </a:lnTo>
                <a:lnTo>
                  <a:pt x="4090" y="1614"/>
                </a:lnTo>
                <a:lnTo>
                  <a:pt x="4090" y="1617"/>
                </a:lnTo>
                <a:lnTo>
                  <a:pt x="4090" y="1617"/>
                </a:lnTo>
                <a:lnTo>
                  <a:pt x="4090" y="1617"/>
                </a:lnTo>
                <a:lnTo>
                  <a:pt x="4092" y="1617"/>
                </a:lnTo>
                <a:lnTo>
                  <a:pt x="4092" y="1617"/>
                </a:lnTo>
                <a:lnTo>
                  <a:pt x="4092" y="1614"/>
                </a:lnTo>
                <a:lnTo>
                  <a:pt x="4092" y="1614"/>
                </a:lnTo>
                <a:lnTo>
                  <a:pt x="4092" y="1612"/>
                </a:lnTo>
                <a:lnTo>
                  <a:pt x="4090" y="1612"/>
                </a:lnTo>
                <a:close/>
                <a:moveTo>
                  <a:pt x="4031" y="1463"/>
                </a:moveTo>
                <a:lnTo>
                  <a:pt x="4029" y="1466"/>
                </a:lnTo>
                <a:lnTo>
                  <a:pt x="4031" y="1466"/>
                </a:lnTo>
                <a:lnTo>
                  <a:pt x="4031" y="1466"/>
                </a:lnTo>
                <a:lnTo>
                  <a:pt x="4031" y="1466"/>
                </a:lnTo>
                <a:lnTo>
                  <a:pt x="4031" y="1466"/>
                </a:lnTo>
                <a:lnTo>
                  <a:pt x="4031" y="1463"/>
                </a:lnTo>
                <a:lnTo>
                  <a:pt x="4031" y="1461"/>
                </a:lnTo>
                <a:lnTo>
                  <a:pt x="4031" y="1461"/>
                </a:lnTo>
                <a:lnTo>
                  <a:pt x="4031" y="1461"/>
                </a:lnTo>
                <a:lnTo>
                  <a:pt x="4031" y="1463"/>
                </a:lnTo>
                <a:lnTo>
                  <a:pt x="4031" y="1463"/>
                </a:lnTo>
                <a:close/>
                <a:moveTo>
                  <a:pt x="4105" y="1621"/>
                </a:moveTo>
                <a:lnTo>
                  <a:pt x="4107" y="1623"/>
                </a:lnTo>
                <a:lnTo>
                  <a:pt x="4107" y="1621"/>
                </a:lnTo>
                <a:lnTo>
                  <a:pt x="4107" y="1621"/>
                </a:lnTo>
                <a:lnTo>
                  <a:pt x="4107" y="1621"/>
                </a:lnTo>
                <a:lnTo>
                  <a:pt x="4107" y="1619"/>
                </a:lnTo>
                <a:lnTo>
                  <a:pt x="4105" y="1619"/>
                </a:lnTo>
                <a:lnTo>
                  <a:pt x="4105" y="1619"/>
                </a:lnTo>
                <a:lnTo>
                  <a:pt x="4105" y="1621"/>
                </a:lnTo>
                <a:close/>
                <a:moveTo>
                  <a:pt x="4107" y="1617"/>
                </a:moveTo>
                <a:lnTo>
                  <a:pt x="4105" y="1614"/>
                </a:lnTo>
                <a:lnTo>
                  <a:pt x="4105" y="1614"/>
                </a:lnTo>
                <a:lnTo>
                  <a:pt x="4105" y="1617"/>
                </a:lnTo>
                <a:lnTo>
                  <a:pt x="4105" y="1617"/>
                </a:lnTo>
                <a:lnTo>
                  <a:pt x="4107" y="1617"/>
                </a:lnTo>
                <a:lnTo>
                  <a:pt x="4107" y="1617"/>
                </a:lnTo>
                <a:lnTo>
                  <a:pt x="4107" y="1617"/>
                </a:lnTo>
                <a:close/>
                <a:moveTo>
                  <a:pt x="4115" y="1614"/>
                </a:moveTo>
                <a:lnTo>
                  <a:pt x="4115" y="1614"/>
                </a:lnTo>
                <a:lnTo>
                  <a:pt x="4113" y="1614"/>
                </a:lnTo>
                <a:lnTo>
                  <a:pt x="4113" y="1617"/>
                </a:lnTo>
                <a:lnTo>
                  <a:pt x="4113" y="1617"/>
                </a:lnTo>
                <a:lnTo>
                  <a:pt x="4113" y="1617"/>
                </a:lnTo>
                <a:lnTo>
                  <a:pt x="4113" y="1617"/>
                </a:lnTo>
                <a:lnTo>
                  <a:pt x="4115" y="1617"/>
                </a:lnTo>
                <a:lnTo>
                  <a:pt x="4115" y="1614"/>
                </a:lnTo>
                <a:lnTo>
                  <a:pt x="4117" y="1614"/>
                </a:lnTo>
                <a:lnTo>
                  <a:pt x="4117" y="1614"/>
                </a:lnTo>
                <a:lnTo>
                  <a:pt x="4115" y="1614"/>
                </a:lnTo>
                <a:lnTo>
                  <a:pt x="4115" y="1614"/>
                </a:lnTo>
                <a:close/>
                <a:moveTo>
                  <a:pt x="4077" y="1606"/>
                </a:moveTo>
                <a:lnTo>
                  <a:pt x="4080" y="1606"/>
                </a:lnTo>
                <a:lnTo>
                  <a:pt x="4082" y="1606"/>
                </a:lnTo>
                <a:lnTo>
                  <a:pt x="4082" y="1604"/>
                </a:lnTo>
                <a:lnTo>
                  <a:pt x="4082" y="1604"/>
                </a:lnTo>
                <a:lnTo>
                  <a:pt x="4082" y="1602"/>
                </a:lnTo>
                <a:lnTo>
                  <a:pt x="4082" y="1602"/>
                </a:lnTo>
                <a:lnTo>
                  <a:pt x="4080" y="1600"/>
                </a:lnTo>
                <a:lnTo>
                  <a:pt x="4080" y="1602"/>
                </a:lnTo>
                <a:lnTo>
                  <a:pt x="4077" y="1602"/>
                </a:lnTo>
                <a:lnTo>
                  <a:pt x="4077" y="1602"/>
                </a:lnTo>
                <a:lnTo>
                  <a:pt x="4077" y="1604"/>
                </a:lnTo>
                <a:lnTo>
                  <a:pt x="4077" y="1606"/>
                </a:lnTo>
                <a:lnTo>
                  <a:pt x="4077" y="1606"/>
                </a:lnTo>
                <a:close/>
                <a:moveTo>
                  <a:pt x="4103" y="1623"/>
                </a:moveTo>
                <a:lnTo>
                  <a:pt x="4105" y="1623"/>
                </a:lnTo>
                <a:lnTo>
                  <a:pt x="4105" y="1623"/>
                </a:lnTo>
                <a:lnTo>
                  <a:pt x="4103" y="1621"/>
                </a:lnTo>
                <a:lnTo>
                  <a:pt x="4103" y="1621"/>
                </a:lnTo>
                <a:lnTo>
                  <a:pt x="4103" y="1623"/>
                </a:lnTo>
                <a:lnTo>
                  <a:pt x="4103" y="1623"/>
                </a:lnTo>
                <a:lnTo>
                  <a:pt x="4103" y="1623"/>
                </a:lnTo>
                <a:close/>
                <a:moveTo>
                  <a:pt x="4100" y="1617"/>
                </a:moveTo>
                <a:lnTo>
                  <a:pt x="4096" y="1614"/>
                </a:lnTo>
                <a:lnTo>
                  <a:pt x="4096" y="1614"/>
                </a:lnTo>
                <a:lnTo>
                  <a:pt x="4096" y="1617"/>
                </a:lnTo>
                <a:lnTo>
                  <a:pt x="4096" y="1617"/>
                </a:lnTo>
                <a:lnTo>
                  <a:pt x="4096" y="1617"/>
                </a:lnTo>
                <a:lnTo>
                  <a:pt x="4098" y="1617"/>
                </a:lnTo>
                <a:lnTo>
                  <a:pt x="4098" y="1619"/>
                </a:lnTo>
                <a:lnTo>
                  <a:pt x="4100" y="1619"/>
                </a:lnTo>
                <a:lnTo>
                  <a:pt x="4100" y="1619"/>
                </a:lnTo>
                <a:lnTo>
                  <a:pt x="4103" y="1619"/>
                </a:lnTo>
                <a:lnTo>
                  <a:pt x="4103" y="1619"/>
                </a:lnTo>
                <a:lnTo>
                  <a:pt x="4100" y="1617"/>
                </a:lnTo>
                <a:lnTo>
                  <a:pt x="4100" y="1617"/>
                </a:lnTo>
                <a:close/>
                <a:moveTo>
                  <a:pt x="4092" y="1610"/>
                </a:moveTo>
                <a:lnTo>
                  <a:pt x="4086" y="1608"/>
                </a:lnTo>
                <a:lnTo>
                  <a:pt x="4086" y="1608"/>
                </a:lnTo>
                <a:lnTo>
                  <a:pt x="4086" y="1608"/>
                </a:lnTo>
                <a:lnTo>
                  <a:pt x="4086" y="1608"/>
                </a:lnTo>
                <a:lnTo>
                  <a:pt x="4086" y="1610"/>
                </a:lnTo>
                <a:lnTo>
                  <a:pt x="4088" y="1610"/>
                </a:lnTo>
                <a:lnTo>
                  <a:pt x="4090" y="1610"/>
                </a:lnTo>
                <a:lnTo>
                  <a:pt x="4090" y="1610"/>
                </a:lnTo>
                <a:lnTo>
                  <a:pt x="4092" y="1612"/>
                </a:lnTo>
                <a:lnTo>
                  <a:pt x="4092" y="1612"/>
                </a:lnTo>
                <a:lnTo>
                  <a:pt x="4092" y="1610"/>
                </a:lnTo>
                <a:lnTo>
                  <a:pt x="4092" y="1610"/>
                </a:lnTo>
                <a:close/>
                <a:moveTo>
                  <a:pt x="4094" y="1614"/>
                </a:moveTo>
                <a:lnTo>
                  <a:pt x="4092" y="1617"/>
                </a:lnTo>
                <a:lnTo>
                  <a:pt x="4092" y="1617"/>
                </a:lnTo>
                <a:lnTo>
                  <a:pt x="4092" y="1617"/>
                </a:lnTo>
                <a:lnTo>
                  <a:pt x="4092" y="1619"/>
                </a:lnTo>
                <a:lnTo>
                  <a:pt x="4092" y="1619"/>
                </a:lnTo>
                <a:lnTo>
                  <a:pt x="4094" y="1619"/>
                </a:lnTo>
                <a:lnTo>
                  <a:pt x="4096" y="1621"/>
                </a:lnTo>
                <a:lnTo>
                  <a:pt x="4096" y="1621"/>
                </a:lnTo>
                <a:lnTo>
                  <a:pt x="4098" y="1621"/>
                </a:lnTo>
                <a:lnTo>
                  <a:pt x="4100" y="1621"/>
                </a:lnTo>
                <a:lnTo>
                  <a:pt x="4100" y="1621"/>
                </a:lnTo>
                <a:lnTo>
                  <a:pt x="4100" y="1619"/>
                </a:lnTo>
                <a:lnTo>
                  <a:pt x="4098" y="1619"/>
                </a:lnTo>
                <a:lnTo>
                  <a:pt x="4096" y="1617"/>
                </a:lnTo>
                <a:lnTo>
                  <a:pt x="4096" y="1617"/>
                </a:lnTo>
                <a:lnTo>
                  <a:pt x="4094" y="1617"/>
                </a:lnTo>
                <a:lnTo>
                  <a:pt x="4094" y="1614"/>
                </a:lnTo>
                <a:close/>
                <a:moveTo>
                  <a:pt x="4115" y="1619"/>
                </a:moveTo>
                <a:lnTo>
                  <a:pt x="4115" y="1619"/>
                </a:lnTo>
                <a:lnTo>
                  <a:pt x="4115" y="1619"/>
                </a:lnTo>
                <a:lnTo>
                  <a:pt x="4117" y="1619"/>
                </a:lnTo>
                <a:lnTo>
                  <a:pt x="4117" y="1619"/>
                </a:lnTo>
                <a:lnTo>
                  <a:pt x="4117" y="1619"/>
                </a:lnTo>
                <a:lnTo>
                  <a:pt x="4117" y="1619"/>
                </a:lnTo>
                <a:lnTo>
                  <a:pt x="4115" y="1617"/>
                </a:lnTo>
                <a:lnTo>
                  <a:pt x="4115" y="1619"/>
                </a:lnTo>
                <a:close/>
                <a:moveTo>
                  <a:pt x="4375" y="1426"/>
                </a:moveTo>
                <a:lnTo>
                  <a:pt x="4377" y="1428"/>
                </a:lnTo>
                <a:lnTo>
                  <a:pt x="4377" y="1428"/>
                </a:lnTo>
                <a:lnTo>
                  <a:pt x="4375" y="1426"/>
                </a:lnTo>
                <a:lnTo>
                  <a:pt x="4375" y="1426"/>
                </a:lnTo>
                <a:lnTo>
                  <a:pt x="4375" y="1426"/>
                </a:lnTo>
                <a:lnTo>
                  <a:pt x="4375" y="1426"/>
                </a:lnTo>
                <a:close/>
                <a:moveTo>
                  <a:pt x="4436" y="1134"/>
                </a:moveTo>
                <a:lnTo>
                  <a:pt x="4436" y="1134"/>
                </a:lnTo>
                <a:lnTo>
                  <a:pt x="4436" y="1134"/>
                </a:lnTo>
                <a:lnTo>
                  <a:pt x="4436" y="1136"/>
                </a:lnTo>
                <a:lnTo>
                  <a:pt x="4436" y="1136"/>
                </a:lnTo>
                <a:lnTo>
                  <a:pt x="4438" y="1136"/>
                </a:lnTo>
                <a:lnTo>
                  <a:pt x="4438" y="1136"/>
                </a:lnTo>
                <a:lnTo>
                  <a:pt x="4442" y="1136"/>
                </a:lnTo>
                <a:lnTo>
                  <a:pt x="4444" y="1134"/>
                </a:lnTo>
                <a:lnTo>
                  <a:pt x="4446" y="1134"/>
                </a:lnTo>
                <a:lnTo>
                  <a:pt x="4446" y="1134"/>
                </a:lnTo>
                <a:lnTo>
                  <a:pt x="4446" y="1132"/>
                </a:lnTo>
                <a:lnTo>
                  <a:pt x="4446" y="1132"/>
                </a:lnTo>
                <a:lnTo>
                  <a:pt x="4444" y="1130"/>
                </a:lnTo>
                <a:lnTo>
                  <a:pt x="4444" y="1130"/>
                </a:lnTo>
                <a:lnTo>
                  <a:pt x="4438" y="1132"/>
                </a:lnTo>
                <a:lnTo>
                  <a:pt x="4436" y="1134"/>
                </a:lnTo>
                <a:close/>
                <a:moveTo>
                  <a:pt x="4455" y="1614"/>
                </a:moveTo>
                <a:lnTo>
                  <a:pt x="4455" y="1619"/>
                </a:lnTo>
                <a:lnTo>
                  <a:pt x="4457" y="1619"/>
                </a:lnTo>
                <a:lnTo>
                  <a:pt x="4457" y="1621"/>
                </a:lnTo>
                <a:lnTo>
                  <a:pt x="4457" y="1621"/>
                </a:lnTo>
                <a:lnTo>
                  <a:pt x="4455" y="1621"/>
                </a:lnTo>
                <a:lnTo>
                  <a:pt x="4455" y="1623"/>
                </a:lnTo>
                <a:lnTo>
                  <a:pt x="4455" y="1625"/>
                </a:lnTo>
                <a:lnTo>
                  <a:pt x="4457" y="1625"/>
                </a:lnTo>
                <a:lnTo>
                  <a:pt x="4457" y="1627"/>
                </a:lnTo>
                <a:lnTo>
                  <a:pt x="4459" y="1627"/>
                </a:lnTo>
                <a:lnTo>
                  <a:pt x="4457" y="1629"/>
                </a:lnTo>
                <a:lnTo>
                  <a:pt x="4457" y="1631"/>
                </a:lnTo>
                <a:lnTo>
                  <a:pt x="4457" y="1633"/>
                </a:lnTo>
                <a:lnTo>
                  <a:pt x="4457" y="1633"/>
                </a:lnTo>
                <a:lnTo>
                  <a:pt x="4457" y="1635"/>
                </a:lnTo>
                <a:lnTo>
                  <a:pt x="4459" y="1635"/>
                </a:lnTo>
                <a:lnTo>
                  <a:pt x="4461" y="1638"/>
                </a:lnTo>
                <a:lnTo>
                  <a:pt x="4461" y="1638"/>
                </a:lnTo>
                <a:lnTo>
                  <a:pt x="4463" y="1640"/>
                </a:lnTo>
                <a:lnTo>
                  <a:pt x="4463" y="1642"/>
                </a:lnTo>
                <a:lnTo>
                  <a:pt x="4465" y="1642"/>
                </a:lnTo>
                <a:lnTo>
                  <a:pt x="4465" y="1644"/>
                </a:lnTo>
                <a:lnTo>
                  <a:pt x="4467" y="1644"/>
                </a:lnTo>
                <a:lnTo>
                  <a:pt x="4467" y="1644"/>
                </a:lnTo>
                <a:lnTo>
                  <a:pt x="4465" y="1642"/>
                </a:lnTo>
                <a:lnTo>
                  <a:pt x="4463" y="1638"/>
                </a:lnTo>
                <a:lnTo>
                  <a:pt x="4461" y="1635"/>
                </a:lnTo>
                <a:lnTo>
                  <a:pt x="4461" y="1631"/>
                </a:lnTo>
                <a:lnTo>
                  <a:pt x="4461" y="1629"/>
                </a:lnTo>
                <a:lnTo>
                  <a:pt x="4461" y="1629"/>
                </a:lnTo>
                <a:lnTo>
                  <a:pt x="4461" y="1627"/>
                </a:lnTo>
                <a:lnTo>
                  <a:pt x="4461" y="1625"/>
                </a:lnTo>
                <a:lnTo>
                  <a:pt x="4461" y="1625"/>
                </a:lnTo>
                <a:lnTo>
                  <a:pt x="4461" y="1625"/>
                </a:lnTo>
                <a:lnTo>
                  <a:pt x="4463" y="1625"/>
                </a:lnTo>
                <a:lnTo>
                  <a:pt x="4465" y="1625"/>
                </a:lnTo>
                <a:lnTo>
                  <a:pt x="4467" y="1625"/>
                </a:lnTo>
                <a:lnTo>
                  <a:pt x="4469" y="1625"/>
                </a:lnTo>
                <a:lnTo>
                  <a:pt x="4469" y="1627"/>
                </a:lnTo>
                <a:lnTo>
                  <a:pt x="4476" y="1627"/>
                </a:lnTo>
                <a:lnTo>
                  <a:pt x="4476" y="1627"/>
                </a:lnTo>
                <a:lnTo>
                  <a:pt x="4473" y="1627"/>
                </a:lnTo>
                <a:lnTo>
                  <a:pt x="4473" y="1627"/>
                </a:lnTo>
                <a:lnTo>
                  <a:pt x="4471" y="1625"/>
                </a:lnTo>
                <a:lnTo>
                  <a:pt x="4471" y="1625"/>
                </a:lnTo>
                <a:lnTo>
                  <a:pt x="4471" y="1623"/>
                </a:lnTo>
                <a:lnTo>
                  <a:pt x="4471" y="1623"/>
                </a:lnTo>
                <a:lnTo>
                  <a:pt x="4467" y="1623"/>
                </a:lnTo>
                <a:lnTo>
                  <a:pt x="4465" y="1621"/>
                </a:lnTo>
                <a:lnTo>
                  <a:pt x="4465" y="1619"/>
                </a:lnTo>
                <a:lnTo>
                  <a:pt x="4467" y="1619"/>
                </a:lnTo>
                <a:lnTo>
                  <a:pt x="4467" y="1619"/>
                </a:lnTo>
                <a:lnTo>
                  <a:pt x="4469" y="1617"/>
                </a:lnTo>
                <a:lnTo>
                  <a:pt x="4471" y="1617"/>
                </a:lnTo>
                <a:lnTo>
                  <a:pt x="4471" y="1614"/>
                </a:lnTo>
                <a:lnTo>
                  <a:pt x="4473" y="1612"/>
                </a:lnTo>
                <a:lnTo>
                  <a:pt x="4471" y="1610"/>
                </a:lnTo>
                <a:lnTo>
                  <a:pt x="4471" y="1608"/>
                </a:lnTo>
                <a:lnTo>
                  <a:pt x="4471" y="1608"/>
                </a:lnTo>
                <a:lnTo>
                  <a:pt x="4469" y="1608"/>
                </a:lnTo>
                <a:lnTo>
                  <a:pt x="4467" y="1610"/>
                </a:lnTo>
                <a:lnTo>
                  <a:pt x="4465" y="1610"/>
                </a:lnTo>
                <a:lnTo>
                  <a:pt x="4465" y="1612"/>
                </a:lnTo>
                <a:lnTo>
                  <a:pt x="4465" y="1612"/>
                </a:lnTo>
                <a:lnTo>
                  <a:pt x="4465" y="1614"/>
                </a:lnTo>
                <a:lnTo>
                  <a:pt x="4463" y="1614"/>
                </a:lnTo>
                <a:lnTo>
                  <a:pt x="4463" y="1614"/>
                </a:lnTo>
                <a:lnTo>
                  <a:pt x="4461" y="1617"/>
                </a:lnTo>
                <a:lnTo>
                  <a:pt x="4461" y="1619"/>
                </a:lnTo>
                <a:lnTo>
                  <a:pt x="4461" y="1619"/>
                </a:lnTo>
                <a:lnTo>
                  <a:pt x="4461" y="1619"/>
                </a:lnTo>
                <a:lnTo>
                  <a:pt x="4459" y="1619"/>
                </a:lnTo>
                <a:lnTo>
                  <a:pt x="4459" y="1619"/>
                </a:lnTo>
                <a:lnTo>
                  <a:pt x="4457" y="1619"/>
                </a:lnTo>
                <a:lnTo>
                  <a:pt x="4457" y="1619"/>
                </a:lnTo>
                <a:lnTo>
                  <a:pt x="4457" y="1617"/>
                </a:lnTo>
                <a:lnTo>
                  <a:pt x="4457" y="1617"/>
                </a:lnTo>
                <a:lnTo>
                  <a:pt x="4461" y="1614"/>
                </a:lnTo>
                <a:lnTo>
                  <a:pt x="4461" y="1612"/>
                </a:lnTo>
                <a:lnTo>
                  <a:pt x="4463" y="1612"/>
                </a:lnTo>
                <a:lnTo>
                  <a:pt x="4463" y="1610"/>
                </a:lnTo>
                <a:lnTo>
                  <a:pt x="4463" y="1608"/>
                </a:lnTo>
                <a:lnTo>
                  <a:pt x="4463" y="1606"/>
                </a:lnTo>
                <a:lnTo>
                  <a:pt x="4461" y="1606"/>
                </a:lnTo>
                <a:lnTo>
                  <a:pt x="4461" y="1604"/>
                </a:lnTo>
                <a:lnTo>
                  <a:pt x="4461" y="1604"/>
                </a:lnTo>
                <a:lnTo>
                  <a:pt x="4461" y="1604"/>
                </a:lnTo>
                <a:lnTo>
                  <a:pt x="4463" y="1600"/>
                </a:lnTo>
                <a:lnTo>
                  <a:pt x="4463" y="1600"/>
                </a:lnTo>
                <a:lnTo>
                  <a:pt x="4463" y="1600"/>
                </a:lnTo>
                <a:lnTo>
                  <a:pt x="4461" y="1600"/>
                </a:lnTo>
                <a:lnTo>
                  <a:pt x="4461" y="1600"/>
                </a:lnTo>
                <a:lnTo>
                  <a:pt x="4459" y="1604"/>
                </a:lnTo>
                <a:lnTo>
                  <a:pt x="4457" y="1604"/>
                </a:lnTo>
                <a:lnTo>
                  <a:pt x="4457" y="1606"/>
                </a:lnTo>
                <a:lnTo>
                  <a:pt x="4457" y="1608"/>
                </a:lnTo>
                <a:lnTo>
                  <a:pt x="4455" y="1608"/>
                </a:lnTo>
                <a:lnTo>
                  <a:pt x="4455" y="1610"/>
                </a:lnTo>
                <a:lnTo>
                  <a:pt x="4455" y="1612"/>
                </a:lnTo>
                <a:lnTo>
                  <a:pt x="4455" y="1614"/>
                </a:lnTo>
                <a:close/>
                <a:moveTo>
                  <a:pt x="4415" y="1059"/>
                </a:moveTo>
                <a:lnTo>
                  <a:pt x="4415" y="1059"/>
                </a:lnTo>
                <a:lnTo>
                  <a:pt x="4415" y="1059"/>
                </a:lnTo>
                <a:lnTo>
                  <a:pt x="4415" y="1059"/>
                </a:lnTo>
                <a:lnTo>
                  <a:pt x="4415" y="1059"/>
                </a:lnTo>
                <a:lnTo>
                  <a:pt x="4415" y="1059"/>
                </a:lnTo>
                <a:lnTo>
                  <a:pt x="4413" y="1059"/>
                </a:lnTo>
                <a:lnTo>
                  <a:pt x="4413" y="1059"/>
                </a:lnTo>
                <a:lnTo>
                  <a:pt x="4413" y="1059"/>
                </a:lnTo>
                <a:lnTo>
                  <a:pt x="4413" y="1059"/>
                </a:lnTo>
                <a:lnTo>
                  <a:pt x="4415" y="1059"/>
                </a:lnTo>
                <a:lnTo>
                  <a:pt x="4415" y="1059"/>
                </a:lnTo>
                <a:close/>
                <a:moveTo>
                  <a:pt x="4444" y="1118"/>
                </a:moveTo>
                <a:lnTo>
                  <a:pt x="4444" y="1118"/>
                </a:lnTo>
                <a:lnTo>
                  <a:pt x="4442" y="1118"/>
                </a:lnTo>
                <a:lnTo>
                  <a:pt x="4442" y="1118"/>
                </a:lnTo>
                <a:lnTo>
                  <a:pt x="4442" y="1120"/>
                </a:lnTo>
                <a:lnTo>
                  <a:pt x="4444" y="1120"/>
                </a:lnTo>
                <a:lnTo>
                  <a:pt x="4444" y="1118"/>
                </a:lnTo>
                <a:close/>
                <a:moveTo>
                  <a:pt x="4402" y="1277"/>
                </a:moveTo>
                <a:lnTo>
                  <a:pt x="4402" y="1275"/>
                </a:lnTo>
                <a:lnTo>
                  <a:pt x="4402" y="1275"/>
                </a:lnTo>
                <a:lnTo>
                  <a:pt x="4402" y="1275"/>
                </a:lnTo>
                <a:lnTo>
                  <a:pt x="4400" y="1273"/>
                </a:lnTo>
                <a:lnTo>
                  <a:pt x="4400" y="1275"/>
                </a:lnTo>
                <a:lnTo>
                  <a:pt x="4400" y="1275"/>
                </a:lnTo>
                <a:lnTo>
                  <a:pt x="4400" y="1275"/>
                </a:lnTo>
                <a:lnTo>
                  <a:pt x="4400" y="1275"/>
                </a:lnTo>
                <a:lnTo>
                  <a:pt x="4400" y="1275"/>
                </a:lnTo>
                <a:lnTo>
                  <a:pt x="4402" y="1277"/>
                </a:lnTo>
                <a:close/>
                <a:moveTo>
                  <a:pt x="4404" y="1434"/>
                </a:moveTo>
                <a:lnTo>
                  <a:pt x="4406" y="1436"/>
                </a:lnTo>
                <a:lnTo>
                  <a:pt x="4409" y="1434"/>
                </a:lnTo>
                <a:lnTo>
                  <a:pt x="4409" y="1434"/>
                </a:lnTo>
                <a:lnTo>
                  <a:pt x="4409" y="1436"/>
                </a:lnTo>
                <a:lnTo>
                  <a:pt x="4409" y="1434"/>
                </a:lnTo>
                <a:lnTo>
                  <a:pt x="4411" y="1434"/>
                </a:lnTo>
                <a:lnTo>
                  <a:pt x="4411" y="1432"/>
                </a:lnTo>
                <a:lnTo>
                  <a:pt x="4411" y="1430"/>
                </a:lnTo>
                <a:lnTo>
                  <a:pt x="4409" y="1430"/>
                </a:lnTo>
                <a:lnTo>
                  <a:pt x="4409" y="1430"/>
                </a:lnTo>
                <a:lnTo>
                  <a:pt x="4406" y="1428"/>
                </a:lnTo>
                <a:lnTo>
                  <a:pt x="4406" y="1428"/>
                </a:lnTo>
                <a:lnTo>
                  <a:pt x="4406" y="1428"/>
                </a:lnTo>
                <a:lnTo>
                  <a:pt x="4406" y="1430"/>
                </a:lnTo>
                <a:lnTo>
                  <a:pt x="4406" y="1432"/>
                </a:lnTo>
                <a:lnTo>
                  <a:pt x="4404" y="1434"/>
                </a:lnTo>
                <a:lnTo>
                  <a:pt x="4404" y="1434"/>
                </a:lnTo>
                <a:close/>
                <a:moveTo>
                  <a:pt x="4459" y="1245"/>
                </a:moveTo>
                <a:lnTo>
                  <a:pt x="4457" y="1245"/>
                </a:lnTo>
                <a:lnTo>
                  <a:pt x="4457" y="1248"/>
                </a:lnTo>
                <a:lnTo>
                  <a:pt x="4457" y="1248"/>
                </a:lnTo>
                <a:lnTo>
                  <a:pt x="4459" y="1248"/>
                </a:lnTo>
                <a:lnTo>
                  <a:pt x="4459" y="1248"/>
                </a:lnTo>
                <a:lnTo>
                  <a:pt x="4459" y="1248"/>
                </a:lnTo>
                <a:lnTo>
                  <a:pt x="4459" y="1245"/>
                </a:lnTo>
                <a:lnTo>
                  <a:pt x="4459" y="1245"/>
                </a:lnTo>
                <a:lnTo>
                  <a:pt x="4461" y="1245"/>
                </a:lnTo>
                <a:lnTo>
                  <a:pt x="4461" y="1243"/>
                </a:lnTo>
                <a:lnTo>
                  <a:pt x="4461" y="1243"/>
                </a:lnTo>
                <a:lnTo>
                  <a:pt x="4461" y="1243"/>
                </a:lnTo>
                <a:lnTo>
                  <a:pt x="4461" y="1243"/>
                </a:lnTo>
                <a:lnTo>
                  <a:pt x="4463" y="1241"/>
                </a:lnTo>
                <a:lnTo>
                  <a:pt x="4463" y="1241"/>
                </a:lnTo>
                <a:lnTo>
                  <a:pt x="4465" y="1239"/>
                </a:lnTo>
                <a:lnTo>
                  <a:pt x="4465" y="1239"/>
                </a:lnTo>
                <a:lnTo>
                  <a:pt x="4467" y="1239"/>
                </a:lnTo>
                <a:lnTo>
                  <a:pt x="4467" y="1237"/>
                </a:lnTo>
                <a:lnTo>
                  <a:pt x="4465" y="1235"/>
                </a:lnTo>
                <a:lnTo>
                  <a:pt x="4465" y="1237"/>
                </a:lnTo>
                <a:lnTo>
                  <a:pt x="4463" y="1239"/>
                </a:lnTo>
                <a:lnTo>
                  <a:pt x="4463" y="1239"/>
                </a:lnTo>
                <a:lnTo>
                  <a:pt x="4463" y="1239"/>
                </a:lnTo>
                <a:lnTo>
                  <a:pt x="4463" y="1239"/>
                </a:lnTo>
                <a:lnTo>
                  <a:pt x="4463" y="1239"/>
                </a:lnTo>
                <a:lnTo>
                  <a:pt x="4461" y="1239"/>
                </a:lnTo>
                <a:lnTo>
                  <a:pt x="4461" y="1239"/>
                </a:lnTo>
                <a:lnTo>
                  <a:pt x="4461" y="1239"/>
                </a:lnTo>
                <a:lnTo>
                  <a:pt x="4461" y="1241"/>
                </a:lnTo>
                <a:lnTo>
                  <a:pt x="4461" y="1241"/>
                </a:lnTo>
                <a:lnTo>
                  <a:pt x="4459" y="1241"/>
                </a:lnTo>
                <a:lnTo>
                  <a:pt x="4459" y="1243"/>
                </a:lnTo>
                <a:lnTo>
                  <a:pt x="4459" y="1243"/>
                </a:lnTo>
                <a:lnTo>
                  <a:pt x="4459" y="1245"/>
                </a:lnTo>
                <a:close/>
                <a:moveTo>
                  <a:pt x="4409" y="1449"/>
                </a:moveTo>
                <a:lnTo>
                  <a:pt x="4409" y="1453"/>
                </a:lnTo>
                <a:lnTo>
                  <a:pt x="4411" y="1455"/>
                </a:lnTo>
                <a:lnTo>
                  <a:pt x="4411" y="1455"/>
                </a:lnTo>
                <a:lnTo>
                  <a:pt x="4413" y="1457"/>
                </a:lnTo>
                <a:lnTo>
                  <a:pt x="4413" y="1457"/>
                </a:lnTo>
                <a:lnTo>
                  <a:pt x="4415" y="1457"/>
                </a:lnTo>
                <a:lnTo>
                  <a:pt x="4415" y="1459"/>
                </a:lnTo>
                <a:lnTo>
                  <a:pt x="4415" y="1459"/>
                </a:lnTo>
                <a:lnTo>
                  <a:pt x="4417" y="1459"/>
                </a:lnTo>
                <a:lnTo>
                  <a:pt x="4417" y="1461"/>
                </a:lnTo>
                <a:lnTo>
                  <a:pt x="4417" y="1461"/>
                </a:lnTo>
                <a:lnTo>
                  <a:pt x="4419" y="1461"/>
                </a:lnTo>
                <a:lnTo>
                  <a:pt x="4419" y="1461"/>
                </a:lnTo>
                <a:lnTo>
                  <a:pt x="4419" y="1463"/>
                </a:lnTo>
                <a:lnTo>
                  <a:pt x="4417" y="1463"/>
                </a:lnTo>
                <a:lnTo>
                  <a:pt x="4417" y="1466"/>
                </a:lnTo>
                <a:lnTo>
                  <a:pt x="4419" y="1468"/>
                </a:lnTo>
                <a:lnTo>
                  <a:pt x="4419" y="1468"/>
                </a:lnTo>
                <a:lnTo>
                  <a:pt x="4421" y="1470"/>
                </a:lnTo>
                <a:lnTo>
                  <a:pt x="4421" y="1470"/>
                </a:lnTo>
                <a:lnTo>
                  <a:pt x="4423" y="1470"/>
                </a:lnTo>
                <a:lnTo>
                  <a:pt x="4425" y="1472"/>
                </a:lnTo>
                <a:lnTo>
                  <a:pt x="4427" y="1470"/>
                </a:lnTo>
                <a:lnTo>
                  <a:pt x="4427" y="1472"/>
                </a:lnTo>
                <a:lnTo>
                  <a:pt x="4429" y="1472"/>
                </a:lnTo>
                <a:lnTo>
                  <a:pt x="4429" y="1472"/>
                </a:lnTo>
                <a:lnTo>
                  <a:pt x="4429" y="1470"/>
                </a:lnTo>
                <a:lnTo>
                  <a:pt x="4427" y="1470"/>
                </a:lnTo>
                <a:lnTo>
                  <a:pt x="4427" y="1470"/>
                </a:lnTo>
                <a:lnTo>
                  <a:pt x="4427" y="1468"/>
                </a:lnTo>
                <a:lnTo>
                  <a:pt x="4427" y="1468"/>
                </a:lnTo>
                <a:lnTo>
                  <a:pt x="4427" y="1468"/>
                </a:lnTo>
                <a:lnTo>
                  <a:pt x="4425" y="1466"/>
                </a:lnTo>
                <a:lnTo>
                  <a:pt x="4425" y="1463"/>
                </a:lnTo>
                <a:lnTo>
                  <a:pt x="4425" y="1463"/>
                </a:lnTo>
                <a:lnTo>
                  <a:pt x="4425" y="1461"/>
                </a:lnTo>
                <a:lnTo>
                  <a:pt x="4425" y="1461"/>
                </a:lnTo>
                <a:lnTo>
                  <a:pt x="4425" y="1459"/>
                </a:lnTo>
                <a:lnTo>
                  <a:pt x="4425" y="1457"/>
                </a:lnTo>
                <a:lnTo>
                  <a:pt x="4425" y="1455"/>
                </a:lnTo>
                <a:lnTo>
                  <a:pt x="4427" y="1455"/>
                </a:lnTo>
                <a:lnTo>
                  <a:pt x="4425" y="1455"/>
                </a:lnTo>
                <a:lnTo>
                  <a:pt x="4425" y="1453"/>
                </a:lnTo>
                <a:lnTo>
                  <a:pt x="4423" y="1453"/>
                </a:lnTo>
                <a:lnTo>
                  <a:pt x="4423" y="1453"/>
                </a:lnTo>
                <a:lnTo>
                  <a:pt x="4423" y="1453"/>
                </a:lnTo>
                <a:lnTo>
                  <a:pt x="4423" y="1451"/>
                </a:lnTo>
                <a:lnTo>
                  <a:pt x="4421" y="1451"/>
                </a:lnTo>
                <a:lnTo>
                  <a:pt x="4421" y="1449"/>
                </a:lnTo>
                <a:lnTo>
                  <a:pt x="4417" y="1451"/>
                </a:lnTo>
                <a:lnTo>
                  <a:pt x="4413" y="1451"/>
                </a:lnTo>
                <a:lnTo>
                  <a:pt x="4409" y="1449"/>
                </a:lnTo>
                <a:close/>
                <a:moveTo>
                  <a:pt x="4406" y="1275"/>
                </a:moveTo>
                <a:lnTo>
                  <a:pt x="4409" y="1275"/>
                </a:lnTo>
                <a:lnTo>
                  <a:pt x="4409" y="1273"/>
                </a:lnTo>
                <a:lnTo>
                  <a:pt x="4409" y="1271"/>
                </a:lnTo>
                <a:lnTo>
                  <a:pt x="4409" y="1271"/>
                </a:lnTo>
                <a:lnTo>
                  <a:pt x="4406" y="1273"/>
                </a:lnTo>
                <a:lnTo>
                  <a:pt x="4406" y="1273"/>
                </a:lnTo>
                <a:lnTo>
                  <a:pt x="4406" y="1273"/>
                </a:lnTo>
                <a:lnTo>
                  <a:pt x="4404" y="1273"/>
                </a:lnTo>
                <a:lnTo>
                  <a:pt x="4406" y="1275"/>
                </a:lnTo>
                <a:lnTo>
                  <a:pt x="4406" y="1275"/>
                </a:lnTo>
                <a:close/>
                <a:moveTo>
                  <a:pt x="4425" y="1269"/>
                </a:moveTo>
                <a:lnTo>
                  <a:pt x="4425" y="1269"/>
                </a:lnTo>
                <a:lnTo>
                  <a:pt x="4423" y="1269"/>
                </a:lnTo>
                <a:lnTo>
                  <a:pt x="4423" y="1266"/>
                </a:lnTo>
                <a:lnTo>
                  <a:pt x="4423" y="1266"/>
                </a:lnTo>
                <a:lnTo>
                  <a:pt x="4423" y="1269"/>
                </a:lnTo>
                <a:lnTo>
                  <a:pt x="4423" y="1269"/>
                </a:lnTo>
                <a:lnTo>
                  <a:pt x="4425" y="1269"/>
                </a:lnTo>
                <a:close/>
                <a:moveTo>
                  <a:pt x="4486" y="1134"/>
                </a:moveTo>
                <a:lnTo>
                  <a:pt x="4484" y="1136"/>
                </a:lnTo>
                <a:lnTo>
                  <a:pt x="4486" y="1136"/>
                </a:lnTo>
                <a:lnTo>
                  <a:pt x="4488" y="1139"/>
                </a:lnTo>
                <a:lnTo>
                  <a:pt x="4490" y="1139"/>
                </a:lnTo>
                <a:lnTo>
                  <a:pt x="4490" y="1141"/>
                </a:lnTo>
                <a:lnTo>
                  <a:pt x="4490" y="1143"/>
                </a:lnTo>
                <a:lnTo>
                  <a:pt x="4490" y="1143"/>
                </a:lnTo>
                <a:lnTo>
                  <a:pt x="4488" y="1141"/>
                </a:lnTo>
                <a:lnTo>
                  <a:pt x="4488" y="1141"/>
                </a:lnTo>
                <a:lnTo>
                  <a:pt x="4486" y="1139"/>
                </a:lnTo>
                <a:lnTo>
                  <a:pt x="4486" y="1141"/>
                </a:lnTo>
                <a:lnTo>
                  <a:pt x="4486" y="1141"/>
                </a:lnTo>
                <a:lnTo>
                  <a:pt x="4486" y="1143"/>
                </a:lnTo>
                <a:lnTo>
                  <a:pt x="4488" y="1143"/>
                </a:lnTo>
                <a:lnTo>
                  <a:pt x="4488" y="1145"/>
                </a:lnTo>
                <a:lnTo>
                  <a:pt x="4488" y="1145"/>
                </a:lnTo>
                <a:lnTo>
                  <a:pt x="4488" y="1147"/>
                </a:lnTo>
                <a:lnTo>
                  <a:pt x="4488" y="1145"/>
                </a:lnTo>
                <a:lnTo>
                  <a:pt x="4490" y="1145"/>
                </a:lnTo>
                <a:lnTo>
                  <a:pt x="4492" y="1143"/>
                </a:lnTo>
                <a:lnTo>
                  <a:pt x="4492" y="1143"/>
                </a:lnTo>
                <a:lnTo>
                  <a:pt x="4494" y="1145"/>
                </a:lnTo>
                <a:lnTo>
                  <a:pt x="4494" y="1145"/>
                </a:lnTo>
                <a:lnTo>
                  <a:pt x="4494" y="1145"/>
                </a:lnTo>
                <a:lnTo>
                  <a:pt x="4497" y="1145"/>
                </a:lnTo>
                <a:lnTo>
                  <a:pt x="4497" y="1143"/>
                </a:lnTo>
                <a:lnTo>
                  <a:pt x="4497" y="1143"/>
                </a:lnTo>
                <a:lnTo>
                  <a:pt x="4497" y="1143"/>
                </a:lnTo>
                <a:lnTo>
                  <a:pt x="4494" y="1143"/>
                </a:lnTo>
                <a:lnTo>
                  <a:pt x="4494" y="1143"/>
                </a:lnTo>
                <a:lnTo>
                  <a:pt x="4494" y="1143"/>
                </a:lnTo>
                <a:lnTo>
                  <a:pt x="4494" y="1141"/>
                </a:lnTo>
                <a:lnTo>
                  <a:pt x="4494" y="1139"/>
                </a:lnTo>
                <a:lnTo>
                  <a:pt x="4492" y="1139"/>
                </a:lnTo>
                <a:lnTo>
                  <a:pt x="4494" y="1136"/>
                </a:lnTo>
                <a:lnTo>
                  <a:pt x="4494" y="1136"/>
                </a:lnTo>
                <a:lnTo>
                  <a:pt x="4494" y="1136"/>
                </a:lnTo>
                <a:lnTo>
                  <a:pt x="4497" y="1139"/>
                </a:lnTo>
                <a:lnTo>
                  <a:pt x="4497" y="1141"/>
                </a:lnTo>
                <a:lnTo>
                  <a:pt x="4499" y="1143"/>
                </a:lnTo>
                <a:lnTo>
                  <a:pt x="4499" y="1145"/>
                </a:lnTo>
                <a:lnTo>
                  <a:pt x="4499" y="1145"/>
                </a:lnTo>
                <a:lnTo>
                  <a:pt x="4499" y="1145"/>
                </a:lnTo>
                <a:lnTo>
                  <a:pt x="4501" y="1145"/>
                </a:lnTo>
                <a:lnTo>
                  <a:pt x="4499" y="1149"/>
                </a:lnTo>
                <a:lnTo>
                  <a:pt x="4499" y="1151"/>
                </a:lnTo>
                <a:lnTo>
                  <a:pt x="4497" y="1153"/>
                </a:lnTo>
                <a:lnTo>
                  <a:pt x="4497" y="1153"/>
                </a:lnTo>
                <a:lnTo>
                  <a:pt x="4494" y="1153"/>
                </a:lnTo>
                <a:lnTo>
                  <a:pt x="4494" y="1155"/>
                </a:lnTo>
                <a:lnTo>
                  <a:pt x="4494" y="1157"/>
                </a:lnTo>
                <a:lnTo>
                  <a:pt x="4494" y="1157"/>
                </a:lnTo>
                <a:lnTo>
                  <a:pt x="4494" y="1160"/>
                </a:lnTo>
                <a:lnTo>
                  <a:pt x="4494" y="1160"/>
                </a:lnTo>
                <a:lnTo>
                  <a:pt x="4494" y="1160"/>
                </a:lnTo>
                <a:lnTo>
                  <a:pt x="4497" y="1162"/>
                </a:lnTo>
                <a:lnTo>
                  <a:pt x="4497" y="1164"/>
                </a:lnTo>
                <a:lnTo>
                  <a:pt x="4494" y="1164"/>
                </a:lnTo>
                <a:lnTo>
                  <a:pt x="4494" y="1164"/>
                </a:lnTo>
                <a:lnTo>
                  <a:pt x="4492" y="1166"/>
                </a:lnTo>
                <a:lnTo>
                  <a:pt x="4494" y="1168"/>
                </a:lnTo>
                <a:lnTo>
                  <a:pt x="4494" y="1168"/>
                </a:lnTo>
                <a:lnTo>
                  <a:pt x="4497" y="1168"/>
                </a:lnTo>
                <a:lnTo>
                  <a:pt x="4499" y="1168"/>
                </a:lnTo>
                <a:lnTo>
                  <a:pt x="4501" y="1168"/>
                </a:lnTo>
                <a:lnTo>
                  <a:pt x="4501" y="1168"/>
                </a:lnTo>
                <a:lnTo>
                  <a:pt x="4499" y="1166"/>
                </a:lnTo>
                <a:lnTo>
                  <a:pt x="4499" y="1166"/>
                </a:lnTo>
                <a:lnTo>
                  <a:pt x="4499" y="1164"/>
                </a:lnTo>
                <a:lnTo>
                  <a:pt x="4499" y="1164"/>
                </a:lnTo>
                <a:lnTo>
                  <a:pt x="4501" y="1162"/>
                </a:lnTo>
                <a:lnTo>
                  <a:pt x="4501" y="1160"/>
                </a:lnTo>
                <a:lnTo>
                  <a:pt x="4501" y="1160"/>
                </a:lnTo>
                <a:lnTo>
                  <a:pt x="4503" y="1160"/>
                </a:lnTo>
                <a:lnTo>
                  <a:pt x="4503" y="1162"/>
                </a:lnTo>
                <a:lnTo>
                  <a:pt x="4503" y="1162"/>
                </a:lnTo>
                <a:lnTo>
                  <a:pt x="4503" y="1162"/>
                </a:lnTo>
                <a:lnTo>
                  <a:pt x="4503" y="1162"/>
                </a:lnTo>
                <a:lnTo>
                  <a:pt x="4501" y="1162"/>
                </a:lnTo>
                <a:lnTo>
                  <a:pt x="4501" y="1164"/>
                </a:lnTo>
                <a:lnTo>
                  <a:pt x="4503" y="1166"/>
                </a:lnTo>
                <a:lnTo>
                  <a:pt x="4503" y="1168"/>
                </a:lnTo>
                <a:lnTo>
                  <a:pt x="4503" y="1170"/>
                </a:lnTo>
                <a:lnTo>
                  <a:pt x="4501" y="1170"/>
                </a:lnTo>
                <a:lnTo>
                  <a:pt x="4501" y="1170"/>
                </a:lnTo>
                <a:lnTo>
                  <a:pt x="4501" y="1170"/>
                </a:lnTo>
                <a:lnTo>
                  <a:pt x="4501" y="1172"/>
                </a:lnTo>
                <a:lnTo>
                  <a:pt x="4505" y="1170"/>
                </a:lnTo>
                <a:lnTo>
                  <a:pt x="4507" y="1168"/>
                </a:lnTo>
                <a:lnTo>
                  <a:pt x="4507" y="1166"/>
                </a:lnTo>
                <a:lnTo>
                  <a:pt x="4507" y="1164"/>
                </a:lnTo>
                <a:lnTo>
                  <a:pt x="4507" y="1164"/>
                </a:lnTo>
                <a:lnTo>
                  <a:pt x="4509" y="1166"/>
                </a:lnTo>
                <a:lnTo>
                  <a:pt x="4511" y="1166"/>
                </a:lnTo>
                <a:lnTo>
                  <a:pt x="4511" y="1162"/>
                </a:lnTo>
                <a:lnTo>
                  <a:pt x="4513" y="1160"/>
                </a:lnTo>
                <a:lnTo>
                  <a:pt x="4511" y="1157"/>
                </a:lnTo>
                <a:lnTo>
                  <a:pt x="4513" y="1155"/>
                </a:lnTo>
                <a:lnTo>
                  <a:pt x="4513" y="1153"/>
                </a:lnTo>
                <a:lnTo>
                  <a:pt x="4513" y="1151"/>
                </a:lnTo>
                <a:lnTo>
                  <a:pt x="4515" y="1151"/>
                </a:lnTo>
                <a:lnTo>
                  <a:pt x="4515" y="1149"/>
                </a:lnTo>
                <a:lnTo>
                  <a:pt x="4515" y="1147"/>
                </a:lnTo>
                <a:lnTo>
                  <a:pt x="4520" y="1143"/>
                </a:lnTo>
                <a:lnTo>
                  <a:pt x="4520" y="1141"/>
                </a:lnTo>
                <a:lnTo>
                  <a:pt x="4520" y="1141"/>
                </a:lnTo>
                <a:lnTo>
                  <a:pt x="4520" y="1141"/>
                </a:lnTo>
                <a:lnTo>
                  <a:pt x="4520" y="1139"/>
                </a:lnTo>
                <a:lnTo>
                  <a:pt x="4520" y="1139"/>
                </a:lnTo>
                <a:lnTo>
                  <a:pt x="4520" y="1139"/>
                </a:lnTo>
                <a:lnTo>
                  <a:pt x="4517" y="1139"/>
                </a:lnTo>
                <a:lnTo>
                  <a:pt x="4517" y="1136"/>
                </a:lnTo>
                <a:lnTo>
                  <a:pt x="4520" y="1136"/>
                </a:lnTo>
                <a:lnTo>
                  <a:pt x="4515" y="1136"/>
                </a:lnTo>
                <a:lnTo>
                  <a:pt x="4513" y="1134"/>
                </a:lnTo>
                <a:lnTo>
                  <a:pt x="4515" y="1134"/>
                </a:lnTo>
                <a:lnTo>
                  <a:pt x="4515" y="1132"/>
                </a:lnTo>
                <a:lnTo>
                  <a:pt x="4515" y="1130"/>
                </a:lnTo>
                <a:lnTo>
                  <a:pt x="4515" y="1130"/>
                </a:lnTo>
                <a:lnTo>
                  <a:pt x="4515" y="1130"/>
                </a:lnTo>
                <a:lnTo>
                  <a:pt x="4513" y="1130"/>
                </a:lnTo>
                <a:lnTo>
                  <a:pt x="4513" y="1130"/>
                </a:lnTo>
                <a:lnTo>
                  <a:pt x="4511" y="1130"/>
                </a:lnTo>
                <a:lnTo>
                  <a:pt x="4511" y="1130"/>
                </a:lnTo>
                <a:lnTo>
                  <a:pt x="4509" y="1130"/>
                </a:lnTo>
                <a:lnTo>
                  <a:pt x="4509" y="1130"/>
                </a:lnTo>
                <a:lnTo>
                  <a:pt x="4507" y="1128"/>
                </a:lnTo>
                <a:lnTo>
                  <a:pt x="4505" y="1128"/>
                </a:lnTo>
                <a:lnTo>
                  <a:pt x="4505" y="1126"/>
                </a:lnTo>
                <a:lnTo>
                  <a:pt x="4503" y="1126"/>
                </a:lnTo>
                <a:lnTo>
                  <a:pt x="4501" y="1124"/>
                </a:lnTo>
                <a:lnTo>
                  <a:pt x="4501" y="1126"/>
                </a:lnTo>
                <a:lnTo>
                  <a:pt x="4499" y="1126"/>
                </a:lnTo>
                <a:lnTo>
                  <a:pt x="4499" y="1128"/>
                </a:lnTo>
                <a:lnTo>
                  <a:pt x="4497" y="1128"/>
                </a:lnTo>
                <a:lnTo>
                  <a:pt x="4497" y="1130"/>
                </a:lnTo>
                <a:lnTo>
                  <a:pt x="4494" y="1130"/>
                </a:lnTo>
                <a:lnTo>
                  <a:pt x="4494" y="1130"/>
                </a:lnTo>
                <a:lnTo>
                  <a:pt x="4492" y="1130"/>
                </a:lnTo>
                <a:lnTo>
                  <a:pt x="4492" y="1130"/>
                </a:lnTo>
                <a:lnTo>
                  <a:pt x="4492" y="1132"/>
                </a:lnTo>
                <a:lnTo>
                  <a:pt x="4490" y="1132"/>
                </a:lnTo>
                <a:lnTo>
                  <a:pt x="4488" y="1132"/>
                </a:lnTo>
                <a:lnTo>
                  <a:pt x="4488" y="1132"/>
                </a:lnTo>
                <a:lnTo>
                  <a:pt x="4488" y="1134"/>
                </a:lnTo>
                <a:lnTo>
                  <a:pt x="4488" y="1134"/>
                </a:lnTo>
                <a:lnTo>
                  <a:pt x="4486" y="1134"/>
                </a:lnTo>
                <a:lnTo>
                  <a:pt x="4486" y="1134"/>
                </a:lnTo>
                <a:lnTo>
                  <a:pt x="4486" y="1134"/>
                </a:lnTo>
                <a:close/>
                <a:moveTo>
                  <a:pt x="4459" y="1113"/>
                </a:moveTo>
                <a:lnTo>
                  <a:pt x="4459" y="1113"/>
                </a:lnTo>
                <a:lnTo>
                  <a:pt x="4459" y="1113"/>
                </a:lnTo>
                <a:lnTo>
                  <a:pt x="4459" y="1113"/>
                </a:lnTo>
                <a:lnTo>
                  <a:pt x="4459" y="1113"/>
                </a:lnTo>
                <a:close/>
                <a:moveTo>
                  <a:pt x="4488" y="1128"/>
                </a:moveTo>
                <a:lnTo>
                  <a:pt x="4488" y="1126"/>
                </a:lnTo>
                <a:lnTo>
                  <a:pt x="4486" y="1126"/>
                </a:lnTo>
                <a:lnTo>
                  <a:pt x="4486" y="1126"/>
                </a:lnTo>
                <a:lnTo>
                  <a:pt x="4486" y="1128"/>
                </a:lnTo>
                <a:lnTo>
                  <a:pt x="4486" y="1128"/>
                </a:lnTo>
                <a:lnTo>
                  <a:pt x="4488" y="1128"/>
                </a:lnTo>
                <a:close/>
                <a:moveTo>
                  <a:pt x="4534" y="1099"/>
                </a:moveTo>
                <a:lnTo>
                  <a:pt x="4530" y="1101"/>
                </a:lnTo>
                <a:lnTo>
                  <a:pt x="4530" y="1101"/>
                </a:lnTo>
                <a:lnTo>
                  <a:pt x="4528" y="1103"/>
                </a:lnTo>
                <a:lnTo>
                  <a:pt x="4526" y="1105"/>
                </a:lnTo>
                <a:lnTo>
                  <a:pt x="4524" y="1107"/>
                </a:lnTo>
                <a:lnTo>
                  <a:pt x="4522" y="1107"/>
                </a:lnTo>
                <a:lnTo>
                  <a:pt x="4522" y="1109"/>
                </a:lnTo>
                <a:lnTo>
                  <a:pt x="4520" y="1111"/>
                </a:lnTo>
                <a:lnTo>
                  <a:pt x="4517" y="1111"/>
                </a:lnTo>
                <a:lnTo>
                  <a:pt x="4515" y="1113"/>
                </a:lnTo>
                <a:lnTo>
                  <a:pt x="4515" y="1113"/>
                </a:lnTo>
                <a:lnTo>
                  <a:pt x="4513" y="1115"/>
                </a:lnTo>
                <a:lnTo>
                  <a:pt x="4511" y="1115"/>
                </a:lnTo>
                <a:lnTo>
                  <a:pt x="4511" y="1118"/>
                </a:lnTo>
                <a:lnTo>
                  <a:pt x="4509" y="1118"/>
                </a:lnTo>
                <a:lnTo>
                  <a:pt x="4507" y="1118"/>
                </a:lnTo>
                <a:lnTo>
                  <a:pt x="4505" y="1118"/>
                </a:lnTo>
                <a:lnTo>
                  <a:pt x="4505" y="1118"/>
                </a:lnTo>
                <a:lnTo>
                  <a:pt x="4505" y="1120"/>
                </a:lnTo>
                <a:lnTo>
                  <a:pt x="4505" y="1120"/>
                </a:lnTo>
                <a:lnTo>
                  <a:pt x="4505" y="1124"/>
                </a:lnTo>
                <a:lnTo>
                  <a:pt x="4505" y="1124"/>
                </a:lnTo>
                <a:lnTo>
                  <a:pt x="4507" y="1124"/>
                </a:lnTo>
                <a:lnTo>
                  <a:pt x="4507" y="1124"/>
                </a:lnTo>
                <a:lnTo>
                  <a:pt x="4509" y="1124"/>
                </a:lnTo>
                <a:lnTo>
                  <a:pt x="4511" y="1124"/>
                </a:lnTo>
                <a:lnTo>
                  <a:pt x="4511" y="1124"/>
                </a:lnTo>
                <a:lnTo>
                  <a:pt x="4513" y="1124"/>
                </a:lnTo>
                <a:lnTo>
                  <a:pt x="4515" y="1124"/>
                </a:lnTo>
                <a:lnTo>
                  <a:pt x="4517" y="1124"/>
                </a:lnTo>
                <a:lnTo>
                  <a:pt x="4522" y="1126"/>
                </a:lnTo>
                <a:lnTo>
                  <a:pt x="4522" y="1126"/>
                </a:lnTo>
                <a:lnTo>
                  <a:pt x="4522" y="1124"/>
                </a:lnTo>
                <a:lnTo>
                  <a:pt x="4524" y="1124"/>
                </a:lnTo>
                <a:lnTo>
                  <a:pt x="4524" y="1120"/>
                </a:lnTo>
                <a:lnTo>
                  <a:pt x="4524" y="1118"/>
                </a:lnTo>
                <a:lnTo>
                  <a:pt x="4526" y="1118"/>
                </a:lnTo>
                <a:lnTo>
                  <a:pt x="4528" y="1120"/>
                </a:lnTo>
                <a:lnTo>
                  <a:pt x="4530" y="1120"/>
                </a:lnTo>
                <a:lnTo>
                  <a:pt x="4532" y="1120"/>
                </a:lnTo>
                <a:lnTo>
                  <a:pt x="4534" y="1118"/>
                </a:lnTo>
                <a:lnTo>
                  <a:pt x="4536" y="1120"/>
                </a:lnTo>
                <a:lnTo>
                  <a:pt x="4538" y="1118"/>
                </a:lnTo>
                <a:lnTo>
                  <a:pt x="4538" y="1118"/>
                </a:lnTo>
                <a:lnTo>
                  <a:pt x="4541" y="1118"/>
                </a:lnTo>
                <a:lnTo>
                  <a:pt x="4541" y="1118"/>
                </a:lnTo>
                <a:lnTo>
                  <a:pt x="4543" y="1115"/>
                </a:lnTo>
                <a:lnTo>
                  <a:pt x="4545" y="1115"/>
                </a:lnTo>
                <a:lnTo>
                  <a:pt x="4547" y="1115"/>
                </a:lnTo>
                <a:lnTo>
                  <a:pt x="4549" y="1115"/>
                </a:lnTo>
                <a:lnTo>
                  <a:pt x="4551" y="1113"/>
                </a:lnTo>
                <a:lnTo>
                  <a:pt x="4551" y="1113"/>
                </a:lnTo>
                <a:lnTo>
                  <a:pt x="4553" y="1111"/>
                </a:lnTo>
                <a:lnTo>
                  <a:pt x="4555" y="1111"/>
                </a:lnTo>
                <a:lnTo>
                  <a:pt x="4555" y="1111"/>
                </a:lnTo>
                <a:lnTo>
                  <a:pt x="4557" y="1111"/>
                </a:lnTo>
                <a:lnTo>
                  <a:pt x="4559" y="1111"/>
                </a:lnTo>
                <a:lnTo>
                  <a:pt x="4559" y="1111"/>
                </a:lnTo>
                <a:lnTo>
                  <a:pt x="4561" y="1113"/>
                </a:lnTo>
                <a:lnTo>
                  <a:pt x="4564" y="1113"/>
                </a:lnTo>
                <a:lnTo>
                  <a:pt x="4566" y="1113"/>
                </a:lnTo>
                <a:lnTo>
                  <a:pt x="4568" y="1113"/>
                </a:lnTo>
                <a:lnTo>
                  <a:pt x="4570" y="1113"/>
                </a:lnTo>
                <a:lnTo>
                  <a:pt x="4570" y="1115"/>
                </a:lnTo>
                <a:lnTo>
                  <a:pt x="4570" y="1115"/>
                </a:lnTo>
                <a:lnTo>
                  <a:pt x="4568" y="1118"/>
                </a:lnTo>
                <a:lnTo>
                  <a:pt x="4568" y="1118"/>
                </a:lnTo>
                <a:lnTo>
                  <a:pt x="4566" y="1118"/>
                </a:lnTo>
                <a:lnTo>
                  <a:pt x="4566" y="1120"/>
                </a:lnTo>
                <a:lnTo>
                  <a:pt x="4566" y="1120"/>
                </a:lnTo>
                <a:lnTo>
                  <a:pt x="4566" y="1124"/>
                </a:lnTo>
                <a:lnTo>
                  <a:pt x="4566" y="1126"/>
                </a:lnTo>
                <a:lnTo>
                  <a:pt x="4568" y="1126"/>
                </a:lnTo>
                <a:lnTo>
                  <a:pt x="4568" y="1128"/>
                </a:lnTo>
                <a:lnTo>
                  <a:pt x="4570" y="1130"/>
                </a:lnTo>
                <a:lnTo>
                  <a:pt x="4570" y="1130"/>
                </a:lnTo>
                <a:lnTo>
                  <a:pt x="4574" y="1132"/>
                </a:lnTo>
                <a:lnTo>
                  <a:pt x="4576" y="1130"/>
                </a:lnTo>
                <a:lnTo>
                  <a:pt x="4578" y="1128"/>
                </a:lnTo>
                <a:lnTo>
                  <a:pt x="4582" y="1122"/>
                </a:lnTo>
                <a:lnTo>
                  <a:pt x="4582" y="1122"/>
                </a:lnTo>
                <a:lnTo>
                  <a:pt x="4587" y="1120"/>
                </a:lnTo>
                <a:lnTo>
                  <a:pt x="4589" y="1120"/>
                </a:lnTo>
                <a:lnTo>
                  <a:pt x="4591" y="1118"/>
                </a:lnTo>
                <a:lnTo>
                  <a:pt x="4591" y="1118"/>
                </a:lnTo>
                <a:lnTo>
                  <a:pt x="4591" y="1118"/>
                </a:lnTo>
                <a:lnTo>
                  <a:pt x="4591" y="1115"/>
                </a:lnTo>
                <a:lnTo>
                  <a:pt x="4587" y="1113"/>
                </a:lnTo>
                <a:lnTo>
                  <a:pt x="4587" y="1113"/>
                </a:lnTo>
                <a:lnTo>
                  <a:pt x="4587" y="1111"/>
                </a:lnTo>
                <a:lnTo>
                  <a:pt x="4589" y="1107"/>
                </a:lnTo>
                <a:lnTo>
                  <a:pt x="4589" y="1107"/>
                </a:lnTo>
                <a:lnTo>
                  <a:pt x="4589" y="1107"/>
                </a:lnTo>
                <a:lnTo>
                  <a:pt x="4591" y="1107"/>
                </a:lnTo>
                <a:lnTo>
                  <a:pt x="4591" y="1107"/>
                </a:lnTo>
                <a:lnTo>
                  <a:pt x="4591" y="1107"/>
                </a:lnTo>
                <a:lnTo>
                  <a:pt x="4591" y="1109"/>
                </a:lnTo>
                <a:lnTo>
                  <a:pt x="4591" y="1111"/>
                </a:lnTo>
                <a:lnTo>
                  <a:pt x="4591" y="1111"/>
                </a:lnTo>
                <a:lnTo>
                  <a:pt x="4591" y="1111"/>
                </a:lnTo>
                <a:lnTo>
                  <a:pt x="4591" y="1111"/>
                </a:lnTo>
                <a:lnTo>
                  <a:pt x="4591" y="1111"/>
                </a:lnTo>
                <a:lnTo>
                  <a:pt x="4593" y="1109"/>
                </a:lnTo>
                <a:lnTo>
                  <a:pt x="4593" y="1111"/>
                </a:lnTo>
                <a:lnTo>
                  <a:pt x="4593" y="1111"/>
                </a:lnTo>
                <a:lnTo>
                  <a:pt x="4593" y="1111"/>
                </a:lnTo>
                <a:lnTo>
                  <a:pt x="4595" y="1111"/>
                </a:lnTo>
                <a:lnTo>
                  <a:pt x="4597" y="1111"/>
                </a:lnTo>
                <a:lnTo>
                  <a:pt x="4597" y="1111"/>
                </a:lnTo>
                <a:lnTo>
                  <a:pt x="4597" y="1111"/>
                </a:lnTo>
                <a:lnTo>
                  <a:pt x="4593" y="1113"/>
                </a:lnTo>
                <a:lnTo>
                  <a:pt x="4593" y="1113"/>
                </a:lnTo>
                <a:lnTo>
                  <a:pt x="4597" y="1113"/>
                </a:lnTo>
                <a:lnTo>
                  <a:pt x="4601" y="1113"/>
                </a:lnTo>
                <a:lnTo>
                  <a:pt x="4603" y="1113"/>
                </a:lnTo>
                <a:lnTo>
                  <a:pt x="4605" y="1113"/>
                </a:lnTo>
                <a:lnTo>
                  <a:pt x="4608" y="1113"/>
                </a:lnTo>
                <a:lnTo>
                  <a:pt x="4610" y="1113"/>
                </a:lnTo>
                <a:lnTo>
                  <a:pt x="4610" y="1111"/>
                </a:lnTo>
                <a:lnTo>
                  <a:pt x="4612" y="1109"/>
                </a:lnTo>
                <a:lnTo>
                  <a:pt x="4614" y="1109"/>
                </a:lnTo>
                <a:lnTo>
                  <a:pt x="4614" y="1107"/>
                </a:lnTo>
                <a:lnTo>
                  <a:pt x="4614" y="1107"/>
                </a:lnTo>
                <a:lnTo>
                  <a:pt x="4616" y="1107"/>
                </a:lnTo>
                <a:lnTo>
                  <a:pt x="4618" y="1105"/>
                </a:lnTo>
                <a:lnTo>
                  <a:pt x="4618" y="1105"/>
                </a:lnTo>
                <a:lnTo>
                  <a:pt x="4620" y="1107"/>
                </a:lnTo>
                <a:lnTo>
                  <a:pt x="4618" y="1107"/>
                </a:lnTo>
                <a:lnTo>
                  <a:pt x="4618" y="1109"/>
                </a:lnTo>
                <a:lnTo>
                  <a:pt x="4618" y="1113"/>
                </a:lnTo>
                <a:lnTo>
                  <a:pt x="4618" y="1113"/>
                </a:lnTo>
                <a:lnTo>
                  <a:pt x="4618" y="1113"/>
                </a:lnTo>
                <a:lnTo>
                  <a:pt x="4620" y="1113"/>
                </a:lnTo>
                <a:lnTo>
                  <a:pt x="4620" y="1113"/>
                </a:lnTo>
                <a:lnTo>
                  <a:pt x="4622" y="1111"/>
                </a:lnTo>
                <a:lnTo>
                  <a:pt x="4622" y="1109"/>
                </a:lnTo>
                <a:lnTo>
                  <a:pt x="4622" y="1109"/>
                </a:lnTo>
                <a:lnTo>
                  <a:pt x="4622" y="1105"/>
                </a:lnTo>
                <a:lnTo>
                  <a:pt x="4624" y="1105"/>
                </a:lnTo>
                <a:lnTo>
                  <a:pt x="4624" y="1105"/>
                </a:lnTo>
                <a:lnTo>
                  <a:pt x="4624" y="1103"/>
                </a:lnTo>
                <a:lnTo>
                  <a:pt x="4626" y="1103"/>
                </a:lnTo>
                <a:lnTo>
                  <a:pt x="4629" y="1103"/>
                </a:lnTo>
                <a:lnTo>
                  <a:pt x="4631" y="1103"/>
                </a:lnTo>
                <a:lnTo>
                  <a:pt x="4631" y="1105"/>
                </a:lnTo>
                <a:lnTo>
                  <a:pt x="4631" y="1105"/>
                </a:lnTo>
                <a:lnTo>
                  <a:pt x="4633" y="1103"/>
                </a:lnTo>
                <a:lnTo>
                  <a:pt x="4633" y="1103"/>
                </a:lnTo>
                <a:lnTo>
                  <a:pt x="4631" y="1103"/>
                </a:lnTo>
                <a:lnTo>
                  <a:pt x="4631" y="1103"/>
                </a:lnTo>
                <a:lnTo>
                  <a:pt x="4631" y="1101"/>
                </a:lnTo>
                <a:lnTo>
                  <a:pt x="4633" y="1099"/>
                </a:lnTo>
                <a:lnTo>
                  <a:pt x="4633" y="1099"/>
                </a:lnTo>
                <a:lnTo>
                  <a:pt x="4633" y="1099"/>
                </a:lnTo>
                <a:lnTo>
                  <a:pt x="4633" y="1097"/>
                </a:lnTo>
                <a:lnTo>
                  <a:pt x="4633" y="1097"/>
                </a:lnTo>
                <a:lnTo>
                  <a:pt x="4635" y="1097"/>
                </a:lnTo>
                <a:lnTo>
                  <a:pt x="4635" y="1097"/>
                </a:lnTo>
                <a:lnTo>
                  <a:pt x="4637" y="1097"/>
                </a:lnTo>
                <a:lnTo>
                  <a:pt x="4637" y="1099"/>
                </a:lnTo>
                <a:lnTo>
                  <a:pt x="4637" y="1099"/>
                </a:lnTo>
                <a:lnTo>
                  <a:pt x="4637" y="1099"/>
                </a:lnTo>
                <a:lnTo>
                  <a:pt x="4635" y="1101"/>
                </a:lnTo>
                <a:lnTo>
                  <a:pt x="4635" y="1101"/>
                </a:lnTo>
                <a:lnTo>
                  <a:pt x="4633" y="1103"/>
                </a:lnTo>
                <a:lnTo>
                  <a:pt x="4633" y="1103"/>
                </a:lnTo>
                <a:lnTo>
                  <a:pt x="4633" y="1107"/>
                </a:lnTo>
                <a:lnTo>
                  <a:pt x="4633" y="1107"/>
                </a:lnTo>
                <a:lnTo>
                  <a:pt x="4633" y="1109"/>
                </a:lnTo>
                <a:lnTo>
                  <a:pt x="4633" y="1109"/>
                </a:lnTo>
                <a:lnTo>
                  <a:pt x="4635" y="1109"/>
                </a:lnTo>
                <a:lnTo>
                  <a:pt x="4635" y="1109"/>
                </a:lnTo>
                <a:lnTo>
                  <a:pt x="4637" y="1107"/>
                </a:lnTo>
                <a:lnTo>
                  <a:pt x="4639" y="1105"/>
                </a:lnTo>
                <a:lnTo>
                  <a:pt x="4641" y="1105"/>
                </a:lnTo>
                <a:lnTo>
                  <a:pt x="4641" y="1105"/>
                </a:lnTo>
                <a:lnTo>
                  <a:pt x="4641" y="1103"/>
                </a:lnTo>
                <a:lnTo>
                  <a:pt x="4641" y="1103"/>
                </a:lnTo>
                <a:lnTo>
                  <a:pt x="4641" y="1101"/>
                </a:lnTo>
                <a:lnTo>
                  <a:pt x="4643" y="1099"/>
                </a:lnTo>
                <a:lnTo>
                  <a:pt x="4645" y="1097"/>
                </a:lnTo>
                <a:lnTo>
                  <a:pt x="4645" y="1097"/>
                </a:lnTo>
                <a:lnTo>
                  <a:pt x="4649" y="1097"/>
                </a:lnTo>
                <a:lnTo>
                  <a:pt x="4647" y="1095"/>
                </a:lnTo>
                <a:lnTo>
                  <a:pt x="4647" y="1095"/>
                </a:lnTo>
                <a:lnTo>
                  <a:pt x="4645" y="1090"/>
                </a:lnTo>
                <a:lnTo>
                  <a:pt x="4645" y="1088"/>
                </a:lnTo>
                <a:lnTo>
                  <a:pt x="4643" y="1088"/>
                </a:lnTo>
                <a:lnTo>
                  <a:pt x="4645" y="1086"/>
                </a:lnTo>
                <a:lnTo>
                  <a:pt x="4645" y="1084"/>
                </a:lnTo>
                <a:lnTo>
                  <a:pt x="4645" y="1084"/>
                </a:lnTo>
                <a:lnTo>
                  <a:pt x="4645" y="1082"/>
                </a:lnTo>
                <a:lnTo>
                  <a:pt x="4647" y="1080"/>
                </a:lnTo>
                <a:lnTo>
                  <a:pt x="4647" y="1078"/>
                </a:lnTo>
                <a:lnTo>
                  <a:pt x="4647" y="1076"/>
                </a:lnTo>
                <a:lnTo>
                  <a:pt x="4649" y="1076"/>
                </a:lnTo>
                <a:lnTo>
                  <a:pt x="4649" y="1076"/>
                </a:lnTo>
                <a:lnTo>
                  <a:pt x="4649" y="1074"/>
                </a:lnTo>
                <a:lnTo>
                  <a:pt x="4652" y="1067"/>
                </a:lnTo>
                <a:lnTo>
                  <a:pt x="4649" y="1063"/>
                </a:lnTo>
                <a:lnTo>
                  <a:pt x="4649" y="1061"/>
                </a:lnTo>
                <a:lnTo>
                  <a:pt x="4649" y="1059"/>
                </a:lnTo>
                <a:lnTo>
                  <a:pt x="4649" y="1057"/>
                </a:lnTo>
                <a:lnTo>
                  <a:pt x="4649" y="1055"/>
                </a:lnTo>
                <a:lnTo>
                  <a:pt x="4652" y="1053"/>
                </a:lnTo>
                <a:lnTo>
                  <a:pt x="4652" y="1053"/>
                </a:lnTo>
                <a:lnTo>
                  <a:pt x="4654" y="1053"/>
                </a:lnTo>
                <a:lnTo>
                  <a:pt x="4656" y="1053"/>
                </a:lnTo>
                <a:lnTo>
                  <a:pt x="4658" y="1050"/>
                </a:lnTo>
                <a:lnTo>
                  <a:pt x="4658" y="1050"/>
                </a:lnTo>
                <a:lnTo>
                  <a:pt x="4658" y="1048"/>
                </a:lnTo>
                <a:lnTo>
                  <a:pt x="4658" y="1046"/>
                </a:lnTo>
                <a:lnTo>
                  <a:pt x="4658" y="1044"/>
                </a:lnTo>
                <a:lnTo>
                  <a:pt x="4660" y="1044"/>
                </a:lnTo>
                <a:lnTo>
                  <a:pt x="4660" y="1042"/>
                </a:lnTo>
                <a:lnTo>
                  <a:pt x="4660" y="1042"/>
                </a:lnTo>
                <a:lnTo>
                  <a:pt x="4660" y="1042"/>
                </a:lnTo>
                <a:lnTo>
                  <a:pt x="4662" y="1042"/>
                </a:lnTo>
                <a:lnTo>
                  <a:pt x="4662" y="1042"/>
                </a:lnTo>
                <a:lnTo>
                  <a:pt x="4662" y="1040"/>
                </a:lnTo>
                <a:lnTo>
                  <a:pt x="4662" y="1040"/>
                </a:lnTo>
                <a:lnTo>
                  <a:pt x="4664" y="1040"/>
                </a:lnTo>
                <a:lnTo>
                  <a:pt x="4664" y="1038"/>
                </a:lnTo>
                <a:lnTo>
                  <a:pt x="4664" y="1034"/>
                </a:lnTo>
                <a:lnTo>
                  <a:pt x="4664" y="1032"/>
                </a:lnTo>
                <a:lnTo>
                  <a:pt x="4664" y="1030"/>
                </a:lnTo>
                <a:lnTo>
                  <a:pt x="4664" y="1030"/>
                </a:lnTo>
                <a:lnTo>
                  <a:pt x="4664" y="1027"/>
                </a:lnTo>
                <a:lnTo>
                  <a:pt x="4664" y="1027"/>
                </a:lnTo>
                <a:lnTo>
                  <a:pt x="4664" y="1025"/>
                </a:lnTo>
                <a:lnTo>
                  <a:pt x="4664" y="1023"/>
                </a:lnTo>
                <a:lnTo>
                  <a:pt x="4662" y="1019"/>
                </a:lnTo>
                <a:lnTo>
                  <a:pt x="4660" y="1017"/>
                </a:lnTo>
                <a:lnTo>
                  <a:pt x="4658" y="1015"/>
                </a:lnTo>
                <a:lnTo>
                  <a:pt x="4658" y="1015"/>
                </a:lnTo>
                <a:lnTo>
                  <a:pt x="4656" y="1013"/>
                </a:lnTo>
                <a:lnTo>
                  <a:pt x="4656" y="1011"/>
                </a:lnTo>
                <a:lnTo>
                  <a:pt x="4656" y="1006"/>
                </a:lnTo>
                <a:lnTo>
                  <a:pt x="4656" y="1002"/>
                </a:lnTo>
                <a:lnTo>
                  <a:pt x="4658" y="1000"/>
                </a:lnTo>
                <a:lnTo>
                  <a:pt x="4654" y="1002"/>
                </a:lnTo>
                <a:lnTo>
                  <a:pt x="4654" y="1000"/>
                </a:lnTo>
                <a:lnTo>
                  <a:pt x="4652" y="1000"/>
                </a:lnTo>
                <a:lnTo>
                  <a:pt x="4652" y="1000"/>
                </a:lnTo>
                <a:lnTo>
                  <a:pt x="4649" y="998"/>
                </a:lnTo>
                <a:lnTo>
                  <a:pt x="4649" y="1000"/>
                </a:lnTo>
                <a:lnTo>
                  <a:pt x="4647" y="1000"/>
                </a:lnTo>
                <a:lnTo>
                  <a:pt x="4647" y="1002"/>
                </a:lnTo>
                <a:lnTo>
                  <a:pt x="4647" y="1004"/>
                </a:lnTo>
                <a:lnTo>
                  <a:pt x="4652" y="1004"/>
                </a:lnTo>
                <a:lnTo>
                  <a:pt x="4652" y="1004"/>
                </a:lnTo>
                <a:lnTo>
                  <a:pt x="4654" y="1004"/>
                </a:lnTo>
                <a:lnTo>
                  <a:pt x="4654" y="1004"/>
                </a:lnTo>
                <a:lnTo>
                  <a:pt x="4654" y="1004"/>
                </a:lnTo>
                <a:lnTo>
                  <a:pt x="4654" y="1006"/>
                </a:lnTo>
                <a:lnTo>
                  <a:pt x="4654" y="1009"/>
                </a:lnTo>
                <a:lnTo>
                  <a:pt x="4654" y="1009"/>
                </a:lnTo>
                <a:lnTo>
                  <a:pt x="4652" y="1009"/>
                </a:lnTo>
                <a:lnTo>
                  <a:pt x="4649" y="1009"/>
                </a:lnTo>
                <a:lnTo>
                  <a:pt x="4649" y="1009"/>
                </a:lnTo>
                <a:lnTo>
                  <a:pt x="4647" y="1011"/>
                </a:lnTo>
                <a:lnTo>
                  <a:pt x="4647" y="1011"/>
                </a:lnTo>
                <a:lnTo>
                  <a:pt x="4647" y="1011"/>
                </a:lnTo>
                <a:lnTo>
                  <a:pt x="4645" y="1011"/>
                </a:lnTo>
                <a:lnTo>
                  <a:pt x="4645" y="1009"/>
                </a:lnTo>
                <a:lnTo>
                  <a:pt x="4645" y="1004"/>
                </a:lnTo>
                <a:lnTo>
                  <a:pt x="4645" y="1004"/>
                </a:lnTo>
                <a:lnTo>
                  <a:pt x="4643" y="1004"/>
                </a:lnTo>
                <a:lnTo>
                  <a:pt x="4643" y="1004"/>
                </a:lnTo>
                <a:lnTo>
                  <a:pt x="4643" y="1004"/>
                </a:lnTo>
                <a:lnTo>
                  <a:pt x="4641" y="1004"/>
                </a:lnTo>
                <a:lnTo>
                  <a:pt x="4641" y="1004"/>
                </a:lnTo>
                <a:lnTo>
                  <a:pt x="4641" y="1004"/>
                </a:lnTo>
                <a:lnTo>
                  <a:pt x="4641" y="1006"/>
                </a:lnTo>
                <a:lnTo>
                  <a:pt x="4641" y="1009"/>
                </a:lnTo>
                <a:lnTo>
                  <a:pt x="4639" y="1011"/>
                </a:lnTo>
                <a:lnTo>
                  <a:pt x="4639" y="1011"/>
                </a:lnTo>
                <a:lnTo>
                  <a:pt x="4639" y="1011"/>
                </a:lnTo>
                <a:lnTo>
                  <a:pt x="4639" y="1013"/>
                </a:lnTo>
                <a:lnTo>
                  <a:pt x="4637" y="1013"/>
                </a:lnTo>
                <a:lnTo>
                  <a:pt x="4637" y="1013"/>
                </a:lnTo>
                <a:lnTo>
                  <a:pt x="4635" y="1013"/>
                </a:lnTo>
                <a:lnTo>
                  <a:pt x="4635" y="1015"/>
                </a:lnTo>
                <a:lnTo>
                  <a:pt x="4635" y="1015"/>
                </a:lnTo>
                <a:lnTo>
                  <a:pt x="4635" y="1017"/>
                </a:lnTo>
                <a:lnTo>
                  <a:pt x="4637" y="1019"/>
                </a:lnTo>
                <a:lnTo>
                  <a:pt x="4637" y="1021"/>
                </a:lnTo>
                <a:lnTo>
                  <a:pt x="4635" y="1023"/>
                </a:lnTo>
                <a:lnTo>
                  <a:pt x="4635" y="1023"/>
                </a:lnTo>
                <a:lnTo>
                  <a:pt x="4635" y="1025"/>
                </a:lnTo>
                <a:lnTo>
                  <a:pt x="4633" y="1025"/>
                </a:lnTo>
                <a:lnTo>
                  <a:pt x="4633" y="1025"/>
                </a:lnTo>
                <a:lnTo>
                  <a:pt x="4633" y="1025"/>
                </a:lnTo>
                <a:lnTo>
                  <a:pt x="4633" y="1027"/>
                </a:lnTo>
                <a:lnTo>
                  <a:pt x="4635" y="1027"/>
                </a:lnTo>
                <a:lnTo>
                  <a:pt x="4635" y="1027"/>
                </a:lnTo>
                <a:lnTo>
                  <a:pt x="4635" y="1027"/>
                </a:lnTo>
                <a:lnTo>
                  <a:pt x="4637" y="1030"/>
                </a:lnTo>
                <a:lnTo>
                  <a:pt x="4637" y="1032"/>
                </a:lnTo>
                <a:lnTo>
                  <a:pt x="4637" y="1034"/>
                </a:lnTo>
                <a:lnTo>
                  <a:pt x="4637" y="1034"/>
                </a:lnTo>
                <a:lnTo>
                  <a:pt x="4637" y="1036"/>
                </a:lnTo>
                <a:lnTo>
                  <a:pt x="4635" y="1036"/>
                </a:lnTo>
                <a:lnTo>
                  <a:pt x="4635" y="1036"/>
                </a:lnTo>
                <a:lnTo>
                  <a:pt x="4635" y="1038"/>
                </a:lnTo>
                <a:lnTo>
                  <a:pt x="4635" y="1040"/>
                </a:lnTo>
                <a:lnTo>
                  <a:pt x="4633" y="1044"/>
                </a:lnTo>
                <a:lnTo>
                  <a:pt x="4633" y="1044"/>
                </a:lnTo>
                <a:lnTo>
                  <a:pt x="4631" y="1046"/>
                </a:lnTo>
                <a:lnTo>
                  <a:pt x="4631" y="1048"/>
                </a:lnTo>
                <a:lnTo>
                  <a:pt x="4629" y="1050"/>
                </a:lnTo>
                <a:lnTo>
                  <a:pt x="4629" y="1050"/>
                </a:lnTo>
                <a:lnTo>
                  <a:pt x="4629" y="1055"/>
                </a:lnTo>
                <a:lnTo>
                  <a:pt x="4626" y="1057"/>
                </a:lnTo>
                <a:lnTo>
                  <a:pt x="4626" y="1057"/>
                </a:lnTo>
                <a:lnTo>
                  <a:pt x="4624" y="1059"/>
                </a:lnTo>
                <a:lnTo>
                  <a:pt x="4620" y="1061"/>
                </a:lnTo>
                <a:lnTo>
                  <a:pt x="4618" y="1061"/>
                </a:lnTo>
                <a:lnTo>
                  <a:pt x="4618" y="1063"/>
                </a:lnTo>
                <a:lnTo>
                  <a:pt x="4618" y="1065"/>
                </a:lnTo>
                <a:lnTo>
                  <a:pt x="4616" y="1067"/>
                </a:lnTo>
                <a:lnTo>
                  <a:pt x="4614" y="1067"/>
                </a:lnTo>
                <a:lnTo>
                  <a:pt x="4612" y="1071"/>
                </a:lnTo>
                <a:lnTo>
                  <a:pt x="4610" y="1071"/>
                </a:lnTo>
                <a:lnTo>
                  <a:pt x="4608" y="1071"/>
                </a:lnTo>
                <a:lnTo>
                  <a:pt x="4605" y="1074"/>
                </a:lnTo>
                <a:lnTo>
                  <a:pt x="4599" y="1076"/>
                </a:lnTo>
                <a:lnTo>
                  <a:pt x="4599" y="1076"/>
                </a:lnTo>
                <a:lnTo>
                  <a:pt x="4597" y="1078"/>
                </a:lnTo>
                <a:lnTo>
                  <a:pt x="4597" y="1078"/>
                </a:lnTo>
                <a:lnTo>
                  <a:pt x="4595" y="1078"/>
                </a:lnTo>
                <a:lnTo>
                  <a:pt x="4595" y="1078"/>
                </a:lnTo>
                <a:lnTo>
                  <a:pt x="4593" y="1078"/>
                </a:lnTo>
                <a:lnTo>
                  <a:pt x="4593" y="1076"/>
                </a:lnTo>
                <a:lnTo>
                  <a:pt x="4593" y="1076"/>
                </a:lnTo>
                <a:lnTo>
                  <a:pt x="4593" y="1074"/>
                </a:lnTo>
                <a:lnTo>
                  <a:pt x="4591" y="1074"/>
                </a:lnTo>
                <a:lnTo>
                  <a:pt x="4591" y="1071"/>
                </a:lnTo>
                <a:lnTo>
                  <a:pt x="4593" y="1071"/>
                </a:lnTo>
                <a:lnTo>
                  <a:pt x="4593" y="1071"/>
                </a:lnTo>
                <a:lnTo>
                  <a:pt x="4595" y="1069"/>
                </a:lnTo>
                <a:lnTo>
                  <a:pt x="4597" y="1067"/>
                </a:lnTo>
                <a:lnTo>
                  <a:pt x="4597" y="1067"/>
                </a:lnTo>
                <a:lnTo>
                  <a:pt x="4597" y="1065"/>
                </a:lnTo>
                <a:lnTo>
                  <a:pt x="4595" y="1067"/>
                </a:lnTo>
                <a:lnTo>
                  <a:pt x="4593" y="1067"/>
                </a:lnTo>
                <a:lnTo>
                  <a:pt x="4591" y="1069"/>
                </a:lnTo>
                <a:lnTo>
                  <a:pt x="4589" y="1071"/>
                </a:lnTo>
                <a:lnTo>
                  <a:pt x="4589" y="1076"/>
                </a:lnTo>
                <a:lnTo>
                  <a:pt x="4589" y="1080"/>
                </a:lnTo>
                <a:lnTo>
                  <a:pt x="4587" y="1082"/>
                </a:lnTo>
                <a:lnTo>
                  <a:pt x="4582" y="1086"/>
                </a:lnTo>
                <a:lnTo>
                  <a:pt x="4582" y="1086"/>
                </a:lnTo>
                <a:lnTo>
                  <a:pt x="4580" y="1088"/>
                </a:lnTo>
                <a:lnTo>
                  <a:pt x="4578" y="1088"/>
                </a:lnTo>
                <a:lnTo>
                  <a:pt x="4578" y="1090"/>
                </a:lnTo>
                <a:lnTo>
                  <a:pt x="4578" y="1092"/>
                </a:lnTo>
                <a:lnTo>
                  <a:pt x="4580" y="1095"/>
                </a:lnTo>
                <a:lnTo>
                  <a:pt x="4578" y="1097"/>
                </a:lnTo>
                <a:lnTo>
                  <a:pt x="4576" y="1097"/>
                </a:lnTo>
                <a:lnTo>
                  <a:pt x="4574" y="1099"/>
                </a:lnTo>
                <a:lnTo>
                  <a:pt x="4574" y="1099"/>
                </a:lnTo>
                <a:lnTo>
                  <a:pt x="4572" y="1099"/>
                </a:lnTo>
                <a:lnTo>
                  <a:pt x="4568" y="1099"/>
                </a:lnTo>
                <a:lnTo>
                  <a:pt x="4568" y="1099"/>
                </a:lnTo>
                <a:lnTo>
                  <a:pt x="4568" y="1099"/>
                </a:lnTo>
                <a:lnTo>
                  <a:pt x="4568" y="1097"/>
                </a:lnTo>
                <a:lnTo>
                  <a:pt x="4568" y="1097"/>
                </a:lnTo>
                <a:lnTo>
                  <a:pt x="4566" y="1095"/>
                </a:lnTo>
                <a:lnTo>
                  <a:pt x="4566" y="1095"/>
                </a:lnTo>
                <a:lnTo>
                  <a:pt x="4561" y="1097"/>
                </a:lnTo>
                <a:lnTo>
                  <a:pt x="4555" y="1097"/>
                </a:lnTo>
                <a:lnTo>
                  <a:pt x="4553" y="1099"/>
                </a:lnTo>
                <a:lnTo>
                  <a:pt x="4553" y="1099"/>
                </a:lnTo>
                <a:lnTo>
                  <a:pt x="4549" y="1099"/>
                </a:lnTo>
                <a:lnTo>
                  <a:pt x="4547" y="1099"/>
                </a:lnTo>
                <a:lnTo>
                  <a:pt x="4545" y="1099"/>
                </a:lnTo>
                <a:lnTo>
                  <a:pt x="4543" y="1099"/>
                </a:lnTo>
                <a:lnTo>
                  <a:pt x="4543" y="1099"/>
                </a:lnTo>
                <a:lnTo>
                  <a:pt x="4541" y="1101"/>
                </a:lnTo>
                <a:lnTo>
                  <a:pt x="4541" y="1101"/>
                </a:lnTo>
                <a:lnTo>
                  <a:pt x="4538" y="1099"/>
                </a:lnTo>
                <a:lnTo>
                  <a:pt x="4536" y="1099"/>
                </a:lnTo>
                <a:lnTo>
                  <a:pt x="4534" y="1099"/>
                </a:lnTo>
                <a:close/>
                <a:moveTo>
                  <a:pt x="4480" y="1216"/>
                </a:moveTo>
                <a:lnTo>
                  <a:pt x="4482" y="1216"/>
                </a:lnTo>
                <a:lnTo>
                  <a:pt x="4484" y="1216"/>
                </a:lnTo>
                <a:lnTo>
                  <a:pt x="4484" y="1214"/>
                </a:lnTo>
                <a:lnTo>
                  <a:pt x="4484" y="1214"/>
                </a:lnTo>
                <a:lnTo>
                  <a:pt x="4484" y="1214"/>
                </a:lnTo>
                <a:lnTo>
                  <a:pt x="4484" y="1212"/>
                </a:lnTo>
                <a:lnTo>
                  <a:pt x="4486" y="1212"/>
                </a:lnTo>
                <a:lnTo>
                  <a:pt x="4486" y="1212"/>
                </a:lnTo>
                <a:lnTo>
                  <a:pt x="4486" y="1212"/>
                </a:lnTo>
                <a:lnTo>
                  <a:pt x="4486" y="1210"/>
                </a:lnTo>
                <a:lnTo>
                  <a:pt x="4486" y="1212"/>
                </a:lnTo>
                <a:lnTo>
                  <a:pt x="4484" y="1212"/>
                </a:lnTo>
                <a:lnTo>
                  <a:pt x="4484" y="1212"/>
                </a:lnTo>
                <a:lnTo>
                  <a:pt x="4484" y="1212"/>
                </a:lnTo>
                <a:lnTo>
                  <a:pt x="4484" y="1212"/>
                </a:lnTo>
                <a:lnTo>
                  <a:pt x="4482" y="1214"/>
                </a:lnTo>
                <a:lnTo>
                  <a:pt x="4480" y="1214"/>
                </a:lnTo>
                <a:lnTo>
                  <a:pt x="4480" y="1214"/>
                </a:lnTo>
                <a:lnTo>
                  <a:pt x="4480" y="1214"/>
                </a:lnTo>
                <a:lnTo>
                  <a:pt x="4480" y="1214"/>
                </a:lnTo>
                <a:lnTo>
                  <a:pt x="4480" y="1216"/>
                </a:lnTo>
                <a:close/>
                <a:moveTo>
                  <a:pt x="4461" y="1111"/>
                </a:moveTo>
                <a:lnTo>
                  <a:pt x="4461" y="1111"/>
                </a:lnTo>
                <a:lnTo>
                  <a:pt x="4461" y="1111"/>
                </a:lnTo>
                <a:lnTo>
                  <a:pt x="4463" y="1111"/>
                </a:lnTo>
                <a:lnTo>
                  <a:pt x="4463" y="1111"/>
                </a:lnTo>
                <a:lnTo>
                  <a:pt x="4463" y="1109"/>
                </a:lnTo>
                <a:lnTo>
                  <a:pt x="4461" y="1109"/>
                </a:lnTo>
                <a:lnTo>
                  <a:pt x="4461" y="1109"/>
                </a:lnTo>
                <a:lnTo>
                  <a:pt x="4459" y="1109"/>
                </a:lnTo>
                <a:lnTo>
                  <a:pt x="4459" y="1111"/>
                </a:lnTo>
                <a:lnTo>
                  <a:pt x="4461" y="1111"/>
                </a:lnTo>
                <a:lnTo>
                  <a:pt x="4461" y="1111"/>
                </a:lnTo>
                <a:close/>
                <a:moveTo>
                  <a:pt x="4482" y="1118"/>
                </a:moveTo>
                <a:lnTo>
                  <a:pt x="4482" y="1120"/>
                </a:lnTo>
                <a:lnTo>
                  <a:pt x="4482" y="1118"/>
                </a:lnTo>
                <a:lnTo>
                  <a:pt x="4482" y="1118"/>
                </a:lnTo>
                <a:lnTo>
                  <a:pt x="4484" y="1115"/>
                </a:lnTo>
                <a:lnTo>
                  <a:pt x="4484" y="1113"/>
                </a:lnTo>
                <a:lnTo>
                  <a:pt x="4484" y="1113"/>
                </a:lnTo>
                <a:lnTo>
                  <a:pt x="4484" y="1113"/>
                </a:lnTo>
                <a:lnTo>
                  <a:pt x="4484" y="1113"/>
                </a:lnTo>
                <a:lnTo>
                  <a:pt x="4482" y="1113"/>
                </a:lnTo>
                <a:lnTo>
                  <a:pt x="4482" y="1113"/>
                </a:lnTo>
                <a:lnTo>
                  <a:pt x="4482" y="1115"/>
                </a:lnTo>
                <a:lnTo>
                  <a:pt x="4480" y="1118"/>
                </a:lnTo>
                <a:lnTo>
                  <a:pt x="4482" y="1118"/>
                </a:lnTo>
                <a:close/>
                <a:moveTo>
                  <a:pt x="4482" y="1136"/>
                </a:moveTo>
                <a:lnTo>
                  <a:pt x="4482" y="1136"/>
                </a:lnTo>
                <a:lnTo>
                  <a:pt x="4482" y="1136"/>
                </a:lnTo>
                <a:lnTo>
                  <a:pt x="4482" y="1136"/>
                </a:lnTo>
                <a:lnTo>
                  <a:pt x="4484" y="1136"/>
                </a:lnTo>
                <a:lnTo>
                  <a:pt x="4484" y="1134"/>
                </a:lnTo>
                <a:lnTo>
                  <a:pt x="4484" y="1134"/>
                </a:lnTo>
                <a:lnTo>
                  <a:pt x="4484" y="1134"/>
                </a:lnTo>
                <a:lnTo>
                  <a:pt x="4484" y="1134"/>
                </a:lnTo>
                <a:lnTo>
                  <a:pt x="4482" y="1136"/>
                </a:lnTo>
                <a:close/>
                <a:moveTo>
                  <a:pt x="4480" y="1122"/>
                </a:moveTo>
                <a:lnTo>
                  <a:pt x="4480" y="1122"/>
                </a:lnTo>
                <a:lnTo>
                  <a:pt x="4480" y="1122"/>
                </a:lnTo>
                <a:lnTo>
                  <a:pt x="4482" y="1120"/>
                </a:lnTo>
                <a:lnTo>
                  <a:pt x="4482" y="1120"/>
                </a:lnTo>
                <a:lnTo>
                  <a:pt x="4480" y="1118"/>
                </a:lnTo>
                <a:lnTo>
                  <a:pt x="4480" y="1122"/>
                </a:lnTo>
                <a:close/>
                <a:moveTo>
                  <a:pt x="4367" y="1348"/>
                </a:moveTo>
                <a:lnTo>
                  <a:pt x="4367" y="1350"/>
                </a:lnTo>
                <a:lnTo>
                  <a:pt x="4367" y="1350"/>
                </a:lnTo>
                <a:lnTo>
                  <a:pt x="4367" y="1350"/>
                </a:lnTo>
                <a:lnTo>
                  <a:pt x="4367" y="1350"/>
                </a:lnTo>
                <a:lnTo>
                  <a:pt x="4369" y="1350"/>
                </a:lnTo>
                <a:lnTo>
                  <a:pt x="4369" y="1350"/>
                </a:lnTo>
                <a:lnTo>
                  <a:pt x="4367" y="1348"/>
                </a:lnTo>
                <a:close/>
                <a:moveTo>
                  <a:pt x="4318" y="1273"/>
                </a:moveTo>
                <a:lnTo>
                  <a:pt x="4321" y="1273"/>
                </a:lnTo>
                <a:lnTo>
                  <a:pt x="4321" y="1273"/>
                </a:lnTo>
                <a:lnTo>
                  <a:pt x="4318" y="1271"/>
                </a:lnTo>
                <a:lnTo>
                  <a:pt x="4318" y="1273"/>
                </a:lnTo>
                <a:lnTo>
                  <a:pt x="4318" y="1273"/>
                </a:lnTo>
                <a:lnTo>
                  <a:pt x="4318" y="1273"/>
                </a:lnTo>
                <a:lnTo>
                  <a:pt x="4318" y="1273"/>
                </a:lnTo>
                <a:lnTo>
                  <a:pt x="4318" y="1273"/>
                </a:lnTo>
                <a:close/>
                <a:moveTo>
                  <a:pt x="4373" y="1419"/>
                </a:moveTo>
                <a:lnTo>
                  <a:pt x="4375" y="1419"/>
                </a:lnTo>
                <a:lnTo>
                  <a:pt x="4375" y="1419"/>
                </a:lnTo>
                <a:lnTo>
                  <a:pt x="4375" y="1417"/>
                </a:lnTo>
                <a:lnTo>
                  <a:pt x="4375" y="1415"/>
                </a:lnTo>
                <a:lnTo>
                  <a:pt x="4375" y="1415"/>
                </a:lnTo>
                <a:lnTo>
                  <a:pt x="4375" y="1415"/>
                </a:lnTo>
                <a:lnTo>
                  <a:pt x="4375" y="1415"/>
                </a:lnTo>
                <a:lnTo>
                  <a:pt x="4375" y="1413"/>
                </a:lnTo>
                <a:lnTo>
                  <a:pt x="4375" y="1413"/>
                </a:lnTo>
                <a:lnTo>
                  <a:pt x="4373" y="1413"/>
                </a:lnTo>
                <a:lnTo>
                  <a:pt x="4373" y="1415"/>
                </a:lnTo>
                <a:lnTo>
                  <a:pt x="4373" y="1415"/>
                </a:lnTo>
                <a:lnTo>
                  <a:pt x="4373" y="1417"/>
                </a:lnTo>
                <a:lnTo>
                  <a:pt x="4375" y="1417"/>
                </a:lnTo>
                <a:lnTo>
                  <a:pt x="4375" y="1417"/>
                </a:lnTo>
                <a:lnTo>
                  <a:pt x="4375" y="1417"/>
                </a:lnTo>
                <a:lnTo>
                  <a:pt x="4373" y="1419"/>
                </a:lnTo>
                <a:close/>
                <a:moveTo>
                  <a:pt x="4325" y="1273"/>
                </a:moveTo>
                <a:lnTo>
                  <a:pt x="4323" y="1273"/>
                </a:lnTo>
                <a:lnTo>
                  <a:pt x="4323" y="1273"/>
                </a:lnTo>
                <a:lnTo>
                  <a:pt x="4321" y="1273"/>
                </a:lnTo>
                <a:lnTo>
                  <a:pt x="4321" y="1273"/>
                </a:lnTo>
                <a:lnTo>
                  <a:pt x="4323" y="1273"/>
                </a:lnTo>
                <a:lnTo>
                  <a:pt x="4325" y="1273"/>
                </a:lnTo>
                <a:close/>
                <a:moveTo>
                  <a:pt x="4262" y="1306"/>
                </a:moveTo>
                <a:lnTo>
                  <a:pt x="4262" y="1306"/>
                </a:lnTo>
                <a:lnTo>
                  <a:pt x="4262" y="1306"/>
                </a:lnTo>
                <a:lnTo>
                  <a:pt x="4262" y="1306"/>
                </a:lnTo>
                <a:lnTo>
                  <a:pt x="4262" y="1306"/>
                </a:lnTo>
                <a:lnTo>
                  <a:pt x="4262" y="1306"/>
                </a:lnTo>
                <a:lnTo>
                  <a:pt x="4262" y="1308"/>
                </a:lnTo>
                <a:lnTo>
                  <a:pt x="4262" y="1306"/>
                </a:lnTo>
                <a:close/>
                <a:moveTo>
                  <a:pt x="4348" y="1292"/>
                </a:moveTo>
                <a:lnTo>
                  <a:pt x="4348" y="1294"/>
                </a:lnTo>
                <a:lnTo>
                  <a:pt x="4348" y="1294"/>
                </a:lnTo>
                <a:lnTo>
                  <a:pt x="4348" y="1294"/>
                </a:lnTo>
                <a:lnTo>
                  <a:pt x="4348" y="1296"/>
                </a:lnTo>
                <a:lnTo>
                  <a:pt x="4350" y="1300"/>
                </a:lnTo>
                <a:lnTo>
                  <a:pt x="4350" y="1300"/>
                </a:lnTo>
                <a:lnTo>
                  <a:pt x="4350" y="1302"/>
                </a:lnTo>
                <a:lnTo>
                  <a:pt x="4350" y="1302"/>
                </a:lnTo>
                <a:lnTo>
                  <a:pt x="4352" y="1302"/>
                </a:lnTo>
                <a:lnTo>
                  <a:pt x="4354" y="1304"/>
                </a:lnTo>
                <a:lnTo>
                  <a:pt x="4354" y="1304"/>
                </a:lnTo>
                <a:lnTo>
                  <a:pt x="4354" y="1306"/>
                </a:lnTo>
                <a:lnTo>
                  <a:pt x="4356" y="1308"/>
                </a:lnTo>
                <a:lnTo>
                  <a:pt x="4356" y="1310"/>
                </a:lnTo>
                <a:lnTo>
                  <a:pt x="4356" y="1310"/>
                </a:lnTo>
                <a:lnTo>
                  <a:pt x="4358" y="1310"/>
                </a:lnTo>
                <a:lnTo>
                  <a:pt x="4358" y="1310"/>
                </a:lnTo>
                <a:lnTo>
                  <a:pt x="4358" y="1308"/>
                </a:lnTo>
                <a:lnTo>
                  <a:pt x="4358" y="1306"/>
                </a:lnTo>
                <a:lnTo>
                  <a:pt x="4358" y="1304"/>
                </a:lnTo>
                <a:lnTo>
                  <a:pt x="4360" y="1302"/>
                </a:lnTo>
                <a:lnTo>
                  <a:pt x="4360" y="1300"/>
                </a:lnTo>
                <a:lnTo>
                  <a:pt x="4362" y="1298"/>
                </a:lnTo>
                <a:lnTo>
                  <a:pt x="4365" y="1296"/>
                </a:lnTo>
                <a:lnTo>
                  <a:pt x="4367" y="1294"/>
                </a:lnTo>
                <a:lnTo>
                  <a:pt x="4367" y="1292"/>
                </a:lnTo>
                <a:lnTo>
                  <a:pt x="4367" y="1289"/>
                </a:lnTo>
                <a:lnTo>
                  <a:pt x="4369" y="1285"/>
                </a:lnTo>
                <a:lnTo>
                  <a:pt x="4369" y="1281"/>
                </a:lnTo>
                <a:lnTo>
                  <a:pt x="4369" y="1279"/>
                </a:lnTo>
                <a:lnTo>
                  <a:pt x="4371" y="1279"/>
                </a:lnTo>
                <a:lnTo>
                  <a:pt x="4371" y="1275"/>
                </a:lnTo>
                <a:lnTo>
                  <a:pt x="4373" y="1273"/>
                </a:lnTo>
                <a:lnTo>
                  <a:pt x="4373" y="1271"/>
                </a:lnTo>
                <a:lnTo>
                  <a:pt x="4373" y="1269"/>
                </a:lnTo>
                <a:lnTo>
                  <a:pt x="4373" y="1266"/>
                </a:lnTo>
                <a:lnTo>
                  <a:pt x="4373" y="1266"/>
                </a:lnTo>
                <a:lnTo>
                  <a:pt x="4375" y="1264"/>
                </a:lnTo>
                <a:lnTo>
                  <a:pt x="4373" y="1264"/>
                </a:lnTo>
                <a:lnTo>
                  <a:pt x="4373" y="1262"/>
                </a:lnTo>
                <a:lnTo>
                  <a:pt x="4371" y="1262"/>
                </a:lnTo>
                <a:lnTo>
                  <a:pt x="4371" y="1262"/>
                </a:lnTo>
                <a:lnTo>
                  <a:pt x="4371" y="1262"/>
                </a:lnTo>
                <a:lnTo>
                  <a:pt x="4369" y="1260"/>
                </a:lnTo>
                <a:lnTo>
                  <a:pt x="4369" y="1260"/>
                </a:lnTo>
                <a:lnTo>
                  <a:pt x="4367" y="1260"/>
                </a:lnTo>
                <a:lnTo>
                  <a:pt x="4367" y="1262"/>
                </a:lnTo>
                <a:lnTo>
                  <a:pt x="4362" y="1264"/>
                </a:lnTo>
                <a:lnTo>
                  <a:pt x="4360" y="1264"/>
                </a:lnTo>
                <a:lnTo>
                  <a:pt x="4360" y="1266"/>
                </a:lnTo>
                <a:lnTo>
                  <a:pt x="4358" y="1269"/>
                </a:lnTo>
                <a:lnTo>
                  <a:pt x="4358" y="1269"/>
                </a:lnTo>
                <a:lnTo>
                  <a:pt x="4356" y="1271"/>
                </a:lnTo>
                <a:lnTo>
                  <a:pt x="4356" y="1273"/>
                </a:lnTo>
                <a:lnTo>
                  <a:pt x="4348" y="1285"/>
                </a:lnTo>
                <a:lnTo>
                  <a:pt x="4348" y="1285"/>
                </a:lnTo>
                <a:lnTo>
                  <a:pt x="4348" y="1287"/>
                </a:lnTo>
                <a:lnTo>
                  <a:pt x="4348" y="1289"/>
                </a:lnTo>
                <a:lnTo>
                  <a:pt x="4348" y="1292"/>
                </a:lnTo>
                <a:lnTo>
                  <a:pt x="4348" y="1292"/>
                </a:lnTo>
                <a:close/>
                <a:moveTo>
                  <a:pt x="4316" y="1497"/>
                </a:moveTo>
                <a:lnTo>
                  <a:pt x="4316" y="1497"/>
                </a:lnTo>
                <a:lnTo>
                  <a:pt x="4316" y="1499"/>
                </a:lnTo>
                <a:lnTo>
                  <a:pt x="4314" y="1499"/>
                </a:lnTo>
                <a:lnTo>
                  <a:pt x="4312" y="1501"/>
                </a:lnTo>
                <a:lnTo>
                  <a:pt x="4310" y="1503"/>
                </a:lnTo>
                <a:lnTo>
                  <a:pt x="4308" y="1505"/>
                </a:lnTo>
                <a:lnTo>
                  <a:pt x="4308" y="1505"/>
                </a:lnTo>
                <a:lnTo>
                  <a:pt x="4306" y="1508"/>
                </a:lnTo>
                <a:lnTo>
                  <a:pt x="4306" y="1510"/>
                </a:lnTo>
                <a:lnTo>
                  <a:pt x="4306" y="1512"/>
                </a:lnTo>
                <a:lnTo>
                  <a:pt x="4308" y="1510"/>
                </a:lnTo>
                <a:lnTo>
                  <a:pt x="4308" y="1510"/>
                </a:lnTo>
                <a:lnTo>
                  <a:pt x="4310" y="1510"/>
                </a:lnTo>
                <a:lnTo>
                  <a:pt x="4310" y="1508"/>
                </a:lnTo>
                <a:lnTo>
                  <a:pt x="4310" y="1508"/>
                </a:lnTo>
                <a:lnTo>
                  <a:pt x="4310" y="1508"/>
                </a:lnTo>
                <a:lnTo>
                  <a:pt x="4312" y="1505"/>
                </a:lnTo>
                <a:lnTo>
                  <a:pt x="4314" y="1505"/>
                </a:lnTo>
                <a:lnTo>
                  <a:pt x="4316" y="1505"/>
                </a:lnTo>
                <a:lnTo>
                  <a:pt x="4316" y="1503"/>
                </a:lnTo>
                <a:lnTo>
                  <a:pt x="4318" y="1501"/>
                </a:lnTo>
                <a:lnTo>
                  <a:pt x="4318" y="1499"/>
                </a:lnTo>
                <a:lnTo>
                  <a:pt x="4321" y="1499"/>
                </a:lnTo>
                <a:lnTo>
                  <a:pt x="4323" y="1499"/>
                </a:lnTo>
                <a:lnTo>
                  <a:pt x="4323" y="1497"/>
                </a:lnTo>
                <a:lnTo>
                  <a:pt x="4325" y="1497"/>
                </a:lnTo>
                <a:lnTo>
                  <a:pt x="4325" y="1495"/>
                </a:lnTo>
                <a:lnTo>
                  <a:pt x="4329" y="1491"/>
                </a:lnTo>
                <a:lnTo>
                  <a:pt x="4329" y="1489"/>
                </a:lnTo>
                <a:lnTo>
                  <a:pt x="4329" y="1489"/>
                </a:lnTo>
                <a:lnTo>
                  <a:pt x="4329" y="1489"/>
                </a:lnTo>
                <a:lnTo>
                  <a:pt x="4331" y="1487"/>
                </a:lnTo>
                <a:lnTo>
                  <a:pt x="4335" y="1487"/>
                </a:lnTo>
                <a:lnTo>
                  <a:pt x="4335" y="1487"/>
                </a:lnTo>
                <a:lnTo>
                  <a:pt x="4335" y="1484"/>
                </a:lnTo>
                <a:lnTo>
                  <a:pt x="4335" y="1484"/>
                </a:lnTo>
                <a:lnTo>
                  <a:pt x="4337" y="1482"/>
                </a:lnTo>
                <a:lnTo>
                  <a:pt x="4337" y="1482"/>
                </a:lnTo>
                <a:lnTo>
                  <a:pt x="4339" y="1482"/>
                </a:lnTo>
                <a:lnTo>
                  <a:pt x="4339" y="1480"/>
                </a:lnTo>
                <a:lnTo>
                  <a:pt x="4341" y="1480"/>
                </a:lnTo>
                <a:lnTo>
                  <a:pt x="4341" y="1478"/>
                </a:lnTo>
                <a:lnTo>
                  <a:pt x="4341" y="1476"/>
                </a:lnTo>
                <a:lnTo>
                  <a:pt x="4339" y="1474"/>
                </a:lnTo>
                <a:lnTo>
                  <a:pt x="4339" y="1472"/>
                </a:lnTo>
                <a:lnTo>
                  <a:pt x="4339" y="1472"/>
                </a:lnTo>
                <a:lnTo>
                  <a:pt x="4339" y="1470"/>
                </a:lnTo>
                <a:lnTo>
                  <a:pt x="4339" y="1470"/>
                </a:lnTo>
                <a:lnTo>
                  <a:pt x="4339" y="1468"/>
                </a:lnTo>
                <a:lnTo>
                  <a:pt x="4339" y="1468"/>
                </a:lnTo>
                <a:lnTo>
                  <a:pt x="4339" y="1468"/>
                </a:lnTo>
                <a:lnTo>
                  <a:pt x="4337" y="1472"/>
                </a:lnTo>
                <a:lnTo>
                  <a:pt x="4335" y="1474"/>
                </a:lnTo>
                <a:lnTo>
                  <a:pt x="4335" y="1474"/>
                </a:lnTo>
                <a:lnTo>
                  <a:pt x="4335" y="1476"/>
                </a:lnTo>
                <a:lnTo>
                  <a:pt x="4335" y="1478"/>
                </a:lnTo>
                <a:lnTo>
                  <a:pt x="4335" y="1478"/>
                </a:lnTo>
                <a:lnTo>
                  <a:pt x="4335" y="1480"/>
                </a:lnTo>
                <a:lnTo>
                  <a:pt x="4335" y="1480"/>
                </a:lnTo>
                <a:lnTo>
                  <a:pt x="4333" y="1480"/>
                </a:lnTo>
                <a:lnTo>
                  <a:pt x="4333" y="1482"/>
                </a:lnTo>
                <a:lnTo>
                  <a:pt x="4331" y="1482"/>
                </a:lnTo>
                <a:lnTo>
                  <a:pt x="4329" y="1484"/>
                </a:lnTo>
                <a:lnTo>
                  <a:pt x="4329" y="1487"/>
                </a:lnTo>
                <a:lnTo>
                  <a:pt x="4327" y="1487"/>
                </a:lnTo>
                <a:lnTo>
                  <a:pt x="4325" y="1491"/>
                </a:lnTo>
                <a:lnTo>
                  <a:pt x="4323" y="1493"/>
                </a:lnTo>
                <a:lnTo>
                  <a:pt x="4318" y="1497"/>
                </a:lnTo>
                <a:lnTo>
                  <a:pt x="4318" y="1497"/>
                </a:lnTo>
                <a:lnTo>
                  <a:pt x="4316" y="1497"/>
                </a:lnTo>
                <a:close/>
                <a:moveTo>
                  <a:pt x="4220" y="1591"/>
                </a:moveTo>
                <a:lnTo>
                  <a:pt x="4220" y="1591"/>
                </a:lnTo>
                <a:lnTo>
                  <a:pt x="4220" y="1591"/>
                </a:lnTo>
                <a:lnTo>
                  <a:pt x="4220" y="1596"/>
                </a:lnTo>
                <a:lnTo>
                  <a:pt x="4220" y="1598"/>
                </a:lnTo>
                <a:lnTo>
                  <a:pt x="4222" y="1596"/>
                </a:lnTo>
                <a:lnTo>
                  <a:pt x="4222" y="1596"/>
                </a:lnTo>
                <a:lnTo>
                  <a:pt x="4222" y="1593"/>
                </a:lnTo>
                <a:lnTo>
                  <a:pt x="4222" y="1591"/>
                </a:lnTo>
                <a:lnTo>
                  <a:pt x="4220" y="1591"/>
                </a:lnTo>
                <a:close/>
                <a:moveTo>
                  <a:pt x="4239" y="1315"/>
                </a:moveTo>
                <a:lnTo>
                  <a:pt x="4239" y="1315"/>
                </a:lnTo>
                <a:lnTo>
                  <a:pt x="4239" y="1317"/>
                </a:lnTo>
                <a:lnTo>
                  <a:pt x="4239" y="1317"/>
                </a:lnTo>
                <a:lnTo>
                  <a:pt x="4239" y="1315"/>
                </a:lnTo>
                <a:lnTo>
                  <a:pt x="4239" y="1315"/>
                </a:lnTo>
                <a:close/>
                <a:moveTo>
                  <a:pt x="4241" y="1317"/>
                </a:moveTo>
                <a:lnTo>
                  <a:pt x="4241" y="1317"/>
                </a:lnTo>
                <a:lnTo>
                  <a:pt x="4241" y="1315"/>
                </a:lnTo>
                <a:lnTo>
                  <a:pt x="4243" y="1315"/>
                </a:lnTo>
                <a:lnTo>
                  <a:pt x="4243" y="1315"/>
                </a:lnTo>
                <a:lnTo>
                  <a:pt x="4243" y="1315"/>
                </a:lnTo>
                <a:lnTo>
                  <a:pt x="4241" y="1315"/>
                </a:lnTo>
                <a:lnTo>
                  <a:pt x="4241" y="1315"/>
                </a:lnTo>
                <a:lnTo>
                  <a:pt x="4241" y="1315"/>
                </a:lnTo>
                <a:lnTo>
                  <a:pt x="4241" y="1315"/>
                </a:lnTo>
                <a:lnTo>
                  <a:pt x="4241" y="1317"/>
                </a:lnTo>
                <a:lnTo>
                  <a:pt x="4241" y="1317"/>
                </a:lnTo>
                <a:close/>
                <a:moveTo>
                  <a:pt x="4260" y="1306"/>
                </a:moveTo>
                <a:lnTo>
                  <a:pt x="4260" y="1306"/>
                </a:lnTo>
                <a:lnTo>
                  <a:pt x="4260" y="1306"/>
                </a:lnTo>
                <a:lnTo>
                  <a:pt x="4258" y="1306"/>
                </a:lnTo>
                <a:lnTo>
                  <a:pt x="4258" y="1306"/>
                </a:lnTo>
                <a:lnTo>
                  <a:pt x="4258" y="1306"/>
                </a:lnTo>
                <a:lnTo>
                  <a:pt x="4258" y="1306"/>
                </a:lnTo>
                <a:lnTo>
                  <a:pt x="4260" y="1306"/>
                </a:lnTo>
                <a:close/>
                <a:moveTo>
                  <a:pt x="4365" y="1216"/>
                </a:moveTo>
                <a:lnTo>
                  <a:pt x="4365" y="1216"/>
                </a:lnTo>
                <a:lnTo>
                  <a:pt x="4365" y="1216"/>
                </a:lnTo>
                <a:lnTo>
                  <a:pt x="4362" y="1216"/>
                </a:lnTo>
                <a:lnTo>
                  <a:pt x="4362" y="1218"/>
                </a:lnTo>
                <a:lnTo>
                  <a:pt x="4362" y="1218"/>
                </a:lnTo>
                <a:lnTo>
                  <a:pt x="4365" y="1218"/>
                </a:lnTo>
                <a:lnTo>
                  <a:pt x="4365" y="1216"/>
                </a:lnTo>
                <a:close/>
                <a:moveTo>
                  <a:pt x="4379" y="1189"/>
                </a:moveTo>
                <a:lnTo>
                  <a:pt x="4379" y="1187"/>
                </a:lnTo>
                <a:lnTo>
                  <a:pt x="4379" y="1187"/>
                </a:lnTo>
                <a:lnTo>
                  <a:pt x="4377" y="1185"/>
                </a:lnTo>
                <a:lnTo>
                  <a:pt x="4375" y="1185"/>
                </a:lnTo>
                <a:lnTo>
                  <a:pt x="4375" y="1187"/>
                </a:lnTo>
                <a:lnTo>
                  <a:pt x="4375" y="1187"/>
                </a:lnTo>
                <a:lnTo>
                  <a:pt x="4377" y="1187"/>
                </a:lnTo>
                <a:lnTo>
                  <a:pt x="4379" y="1189"/>
                </a:lnTo>
                <a:lnTo>
                  <a:pt x="4379" y="1189"/>
                </a:lnTo>
                <a:close/>
                <a:moveTo>
                  <a:pt x="4375" y="1191"/>
                </a:moveTo>
                <a:lnTo>
                  <a:pt x="4377" y="1191"/>
                </a:lnTo>
                <a:lnTo>
                  <a:pt x="4377" y="1193"/>
                </a:lnTo>
                <a:lnTo>
                  <a:pt x="4377" y="1193"/>
                </a:lnTo>
                <a:lnTo>
                  <a:pt x="4377" y="1193"/>
                </a:lnTo>
                <a:lnTo>
                  <a:pt x="4377" y="1191"/>
                </a:lnTo>
                <a:lnTo>
                  <a:pt x="4377" y="1191"/>
                </a:lnTo>
                <a:lnTo>
                  <a:pt x="4375" y="1191"/>
                </a:lnTo>
                <a:close/>
                <a:moveTo>
                  <a:pt x="4346" y="1396"/>
                </a:moveTo>
                <a:lnTo>
                  <a:pt x="4346" y="1396"/>
                </a:lnTo>
                <a:lnTo>
                  <a:pt x="4344" y="1394"/>
                </a:lnTo>
                <a:lnTo>
                  <a:pt x="4344" y="1394"/>
                </a:lnTo>
                <a:lnTo>
                  <a:pt x="4344" y="1394"/>
                </a:lnTo>
                <a:lnTo>
                  <a:pt x="4344" y="1396"/>
                </a:lnTo>
                <a:lnTo>
                  <a:pt x="4344" y="1399"/>
                </a:lnTo>
                <a:lnTo>
                  <a:pt x="4344" y="1399"/>
                </a:lnTo>
                <a:lnTo>
                  <a:pt x="4344" y="1401"/>
                </a:lnTo>
                <a:lnTo>
                  <a:pt x="4344" y="1401"/>
                </a:lnTo>
                <a:lnTo>
                  <a:pt x="4344" y="1401"/>
                </a:lnTo>
                <a:lnTo>
                  <a:pt x="4344" y="1403"/>
                </a:lnTo>
                <a:lnTo>
                  <a:pt x="4346" y="1407"/>
                </a:lnTo>
                <a:lnTo>
                  <a:pt x="4346" y="1409"/>
                </a:lnTo>
                <a:lnTo>
                  <a:pt x="4346" y="1411"/>
                </a:lnTo>
                <a:lnTo>
                  <a:pt x="4346" y="1413"/>
                </a:lnTo>
                <a:lnTo>
                  <a:pt x="4348" y="1415"/>
                </a:lnTo>
                <a:lnTo>
                  <a:pt x="4348" y="1417"/>
                </a:lnTo>
                <a:lnTo>
                  <a:pt x="4348" y="1417"/>
                </a:lnTo>
                <a:lnTo>
                  <a:pt x="4350" y="1417"/>
                </a:lnTo>
                <a:lnTo>
                  <a:pt x="4350" y="1417"/>
                </a:lnTo>
                <a:lnTo>
                  <a:pt x="4350" y="1419"/>
                </a:lnTo>
                <a:lnTo>
                  <a:pt x="4352" y="1419"/>
                </a:lnTo>
                <a:lnTo>
                  <a:pt x="4352" y="1422"/>
                </a:lnTo>
                <a:lnTo>
                  <a:pt x="4352" y="1422"/>
                </a:lnTo>
                <a:lnTo>
                  <a:pt x="4354" y="1422"/>
                </a:lnTo>
                <a:lnTo>
                  <a:pt x="4354" y="1422"/>
                </a:lnTo>
                <a:lnTo>
                  <a:pt x="4354" y="1422"/>
                </a:lnTo>
                <a:lnTo>
                  <a:pt x="4354" y="1419"/>
                </a:lnTo>
                <a:lnTo>
                  <a:pt x="4354" y="1417"/>
                </a:lnTo>
                <a:lnTo>
                  <a:pt x="4354" y="1415"/>
                </a:lnTo>
                <a:lnTo>
                  <a:pt x="4356" y="1417"/>
                </a:lnTo>
                <a:lnTo>
                  <a:pt x="4356" y="1417"/>
                </a:lnTo>
                <a:lnTo>
                  <a:pt x="4358" y="1417"/>
                </a:lnTo>
                <a:lnTo>
                  <a:pt x="4358" y="1417"/>
                </a:lnTo>
                <a:lnTo>
                  <a:pt x="4360" y="1419"/>
                </a:lnTo>
                <a:lnTo>
                  <a:pt x="4360" y="1422"/>
                </a:lnTo>
                <a:lnTo>
                  <a:pt x="4360" y="1422"/>
                </a:lnTo>
                <a:lnTo>
                  <a:pt x="4356" y="1424"/>
                </a:lnTo>
                <a:lnTo>
                  <a:pt x="4356" y="1426"/>
                </a:lnTo>
                <a:lnTo>
                  <a:pt x="4356" y="1426"/>
                </a:lnTo>
                <a:lnTo>
                  <a:pt x="4356" y="1430"/>
                </a:lnTo>
                <a:lnTo>
                  <a:pt x="4356" y="1432"/>
                </a:lnTo>
                <a:lnTo>
                  <a:pt x="4356" y="1430"/>
                </a:lnTo>
                <a:lnTo>
                  <a:pt x="4358" y="1430"/>
                </a:lnTo>
                <a:lnTo>
                  <a:pt x="4360" y="1432"/>
                </a:lnTo>
                <a:lnTo>
                  <a:pt x="4360" y="1432"/>
                </a:lnTo>
                <a:lnTo>
                  <a:pt x="4362" y="1434"/>
                </a:lnTo>
                <a:lnTo>
                  <a:pt x="4365" y="1434"/>
                </a:lnTo>
                <a:lnTo>
                  <a:pt x="4367" y="1434"/>
                </a:lnTo>
                <a:lnTo>
                  <a:pt x="4367" y="1434"/>
                </a:lnTo>
                <a:lnTo>
                  <a:pt x="4367" y="1432"/>
                </a:lnTo>
                <a:lnTo>
                  <a:pt x="4369" y="1432"/>
                </a:lnTo>
                <a:lnTo>
                  <a:pt x="4371" y="1430"/>
                </a:lnTo>
                <a:lnTo>
                  <a:pt x="4371" y="1430"/>
                </a:lnTo>
                <a:lnTo>
                  <a:pt x="4371" y="1430"/>
                </a:lnTo>
                <a:lnTo>
                  <a:pt x="4373" y="1430"/>
                </a:lnTo>
                <a:lnTo>
                  <a:pt x="4377" y="1432"/>
                </a:lnTo>
                <a:lnTo>
                  <a:pt x="4377" y="1434"/>
                </a:lnTo>
                <a:lnTo>
                  <a:pt x="4381" y="1436"/>
                </a:lnTo>
                <a:lnTo>
                  <a:pt x="4381" y="1436"/>
                </a:lnTo>
                <a:lnTo>
                  <a:pt x="4383" y="1438"/>
                </a:lnTo>
                <a:lnTo>
                  <a:pt x="4383" y="1438"/>
                </a:lnTo>
                <a:lnTo>
                  <a:pt x="4383" y="1440"/>
                </a:lnTo>
                <a:lnTo>
                  <a:pt x="4383" y="1440"/>
                </a:lnTo>
                <a:lnTo>
                  <a:pt x="4385" y="1440"/>
                </a:lnTo>
                <a:lnTo>
                  <a:pt x="4385" y="1438"/>
                </a:lnTo>
                <a:lnTo>
                  <a:pt x="4383" y="1436"/>
                </a:lnTo>
                <a:lnTo>
                  <a:pt x="4383" y="1436"/>
                </a:lnTo>
                <a:lnTo>
                  <a:pt x="4383" y="1434"/>
                </a:lnTo>
                <a:lnTo>
                  <a:pt x="4383" y="1434"/>
                </a:lnTo>
                <a:lnTo>
                  <a:pt x="4383" y="1432"/>
                </a:lnTo>
                <a:lnTo>
                  <a:pt x="4381" y="1432"/>
                </a:lnTo>
                <a:lnTo>
                  <a:pt x="4381" y="1430"/>
                </a:lnTo>
                <a:lnTo>
                  <a:pt x="4381" y="1430"/>
                </a:lnTo>
                <a:lnTo>
                  <a:pt x="4383" y="1430"/>
                </a:lnTo>
                <a:lnTo>
                  <a:pt x="4383" y="1430"/>
                </a:lnTo>
                <a:lnTo>
                  <a:pt x="4385" y="1432"/>
                </a:lnTo>
                <a:lnTo>
                  <a:pt x="4388" y="1434"/>
                </a:lnTo>
                <a:lnTo>
                  <a:pt x="4388" y="1434"/>
                </a:lnTo>
                <a:lnTo>
                  <a:pt x="4392" y="1436"/>
                </a:lnTo>
                <a:lnTo>
                  <a:pt x="4392" y="1438"/>
                </a:lnTo>
                <a:lnTo>
                  <a:pt x="4392" y="1438"/>
                </a:lnTo>
                <a:lnTo>
                  <a:pt x="4394" y="1440"/>
                </a:lnTo>
                <a:lnTo>
                  <a:pt x="4394" y="1443"/>
                </a:lnTo>
                <a:lnTo>
                  <a:pt x="4394" y="1443"/>
                </a:lnTo>
                <a:lnTo>
                  <a:pt x="4396" y="1443"/>
                </a:lnTo>
                <a:lnTo>
                  <a:pt x="4398" y="1445"/>
                </a:lnTo>
                <a:lnTo>
                  <a:pt x="4400" y="1445"/>
                </a:lnTo>
                <a:lnTo>
                  <a:pt x="4402" y="1445"/>
                </a:lnTo>
                <a:lnTo>
                  <a:pt x="4402" y="1445"/>
                </a:lnTo>
                <a:lnTo>
                  <a:pt x="4402" y="1445"/>
                </a:lnTo>
                <a:lnTo>
                  <a:pt x="4404" y="1445"/>
                </a:lnTo>
                <a:lnTo>
                  <a:pt x="4402" y="1447"/>
                </a:lnTo>
                <a:lnTo>
                  <a:pt x="4402" y="1449"/>
                </a:lnTo>
                <a:lnTo>
                  <a:pt x="4404" y="1449"/>
                </a:lnTo>
                <a:lnTo>
                  <a:pt x="4404" y="1449"/>
                </a:lnTo>
                <a:lnTo>
                  <a:pt x="4406" y="1447"/>
                </a:lnTo>
                <a:lnTo>
                  <a:pt x="4406" y="1443"/>
                </a:lnTo>
                <a:lnTo>
                  <a:pt x="4406" y="1443"/>
                </a:lnTo>
                <a:lnTo>
                  <a:pt x="4404" y="1443"/>
                </a:lnTo>
                <a:lnTo>
                  <a:pt x="4404" y="1443"/>
                </a:lnTo>
                <a:lnTo>
                  <a:pt x="4402" y="1443"/>
                </a:lnTo>
                <a:lnTo>
                  <a:pt x="4400" y="1443"/>
                </a:lnTo>
                <a:lnTo>
                  <a:pt x="4402" y="1440"/>
                </a:lnTo>
                <a:lnTo>
                  <a:pt x="4402" y="1440"/>
                </a:lnTo>
                <a:lnTo>
                  <a:pt x="4400" y="1438"/>
                </a:lnTo>
                <a:lnTo>
                  <a:pt x="4400" y="1436"/>
                </a:lnTo>
                <a:lnTo>
                  <a:pt x="4398" y="1436"/>
                </a:lnTo>
                <a:lnTo>
                  <a:pt x="4398" y="1434"/>
                </a:lnTo>
                <a:lnTo>
                  <a:pt x="4398" y="1434"/>
                </a:lnTo>
                <a:lnTo>
                  <a:pt x="4402" y="1432"/>
                </a:lnTo>
                <a:lnTo>
                  <a:pt x="4402" y="1432"/>
                </a:lnTo>
                <a:lnTo>
                  <a:pt x="4402" y="1432"/>
                </a:lnTo>
                <a:lnTo>
                  <a:pt x="4400" y="1430"/>
                </a:lnTo>
                <a:lnTo>
                  <a:pt x="4400" y="1430"/>
                </a:lnTo>
                <a:lnTo>
                  <a:pt x="4398" y="1430"/>
                </a:lnTo>
                <a:lnTo>
                  <a:pt x="4396" y="1430"/>
                </a:lnTo>
                <a:lnTo>
                  <a:pt x="4396" y="1428"/>
                </a:lnTo>
                <a:lnTo>
                  <a:pt x="4394" y="1428"/>
                </a:lnTo>
                <a:lnTo>
                  <a:pt x="4394" y="1428"/>
                </a:lnTo>
                <a:lnTo>
                  <a:pt x="4394" y="1430"/>
                </a:lnTo>
                <a:lnTo>
                  <a:pt x="4394" y="1430"/>
                </a:lnTo>
                <a:lnTo>
                  <a:pt x="4394" y="1432"/>
                </a:lnTo>
                <a:lnTo>
                  <a:pt x="4394" y="1432"/>
                </a:lnTo>
                <a:lnTo>
                  <a:pt x="4392" y="1432"/>
                </a:lnTo>
                <a:lnTo>
                  <a:pt x="4390" y="1432"/>
                </a:lnTo>
                <a:lnTo>
                  <a:pt x="4390" y="1432"/>
                </a:lnTo>
                <a:lnTo>
                  <a:pt x="4390" y="1430"/>
                </a:lnTo>
                <a:lnTo>
                  <a:pt x="4390" y="1430"/>
                </a:lnTo>
                <a:lnTo>
                  <a:pt x="4390" y="1428"/>
                </a:lnTo>
                <a:lnTo>
                  <a:pt x="4390" y="1426"/>
                </a:lnTo>
                <a:lnTo>
                  <a:pt x="4388" y="1426"/>
                </a:lnTo>
                <a:lnTo>
                  <a:pt x="4385" y="1426"/>
                </a:lnTo>
                <a:lnTo>
                  <a:pt x="4383" y="1424"/>
                </a:lnTo>
                <a:lnTo>
                  <a:pt x="4381" y="1424"/>
                </a:lnTo>
                <a:lnTo>
                  <a:pt x="4381" y="1426"/>
                </a:lnTo>
                <a:lnTo>
                  <a:pt x="4379" y="1426"/>
                </a:lnTo>
                <a:lnTo>
                  <a:pt x="4379" y="1426"/>
                </a:lnTo>
                <a:lnTo>
                  <a:pt x="4377" y="1426"/>
                </a:lnTo>
                <a:lnTo>
                  <a:pt x="4377" y="1428"/>
                </a:lnTo>
                <a:lnTo>
                  <a:pt x="4379" y="1428"/>
                </a:lnTo>
                <a:lnTo>
                  <a:pt x="4379" y="1430"/>
                </a:lnTo>
                <a:lnTo>
                  <a:pt x="4379" y="1430"/>
                </a:lnTo>
                <a:lnTo>
                  <a:pt x="4379" y="1430"/>
                </a:lnTo>
                <a:lnTo>
                  <a:pt x="4377" y="1430"/>
                </a:lnTo>
                <a:lnTo>
                  <a:pt x="4377" y="1430"/>
                </a:lnTo>
                <a:lnTo>
                  <a:pt x="4373" y="1428"/>
                </a:lnTo>
                <a:lnTo>
                  <a:pt x="4373" y="1428"/>
                </a:lnTo>
                <a:lnTo>
                  <a:pt x="4373" y="1428"/>
                </a:lnTo>
                <a:lnTo>
                  <a:pt x="4371" y="1426"/>
                </a:lnTo>
                <a:lnTo>
                  <a:pt x="4371" y="1426"/>
                </a:lnTo>
                <a:lnTo>
                  <a:pt x="4371" y="1422"/>
                </a:lnTo>
                <a:lnTo>
                  <a:pt x="4369" y="1419"/>
                </a:lnTo>
                <a:lnTo>
                  <a:pt x="4369" y="1419"/>
                </a:lnTo>
                <a:lnTo>
                  <a:pt x="4371" y="1417"/>
                </a:lnTo>
                <a:lnTo>
                  <a:pt x="4371" y="1417"/>
                </a:lnTo>
                <a:lnTo>
                  <a:pt x="4371" y="1417"/>
                </a:lnTo>
                <a:lnTo>
                  <a:pt x="4369" y="1415"/>
                </a:lnTo>
                <a:lnTo>
                  <a:pt x="4367" y="1411"/>
                </a:lnTo>
                <a:lnTo>
                  <a:pt x="4367" y="1411"/>
                </a:lnTo>
                <a:lnTo>
                  <a:pt x="4367" y="1409"/>
                </a:lnTo>
                <a:lnTo>
                  <a:pt x="4367" y="1409"/>
                </a:lnTo>
                <a:lnTo>
                  <a:pt x="4367" y="1409"/>
                </a:lnTo>
                <a:lnTo>
                  <a:pt x="4369" y="1407"/>
                </a:lnTo>
                <a:lnTo>
                  <a:pt x="4369" y="1405"/>
                </a:lnTo>
                <a:lnTo>
                  <a:pt x="4369" y="1405"/>
                </a:lnTo>
                <a:lnTo>
                  <a:pt x="4369" y="1403"/>
                </a:lnTo>
                <a:lnTo>
                  <a:pt x="4369" y="1403"/>
                </a:lnTo>
                <a:lnTo>
                  <a:pt x="4369" y="1403"/>
                </a:lnTo>
                <a:lnTo>
                  <a:pt x="4369" y="1401"/>
                </a:lnTo>
                <a:lnTo>
                  <a:pt x="4371" y="1399"/>
                </a:lnTo>
                <a:lnTo>
                  <a:pt x="4373" y="1399"/>
                </a:lnTo>
                <a:lnTo>
                  <a:pt x="4375" y="1396"/>
                </a:lnTo>
                <a:lnTo>
                  <a:pt x="4377" y="1396"/>
                </a:lnTo>
                <a:lnTo>
                  <a:pt x="4379" y="1394"/>
                </a:lnTo>
                <a:lnTo>
                  <a:pt x="4379" y="1392"/>
                </a:lnTo>
                <a:lnTo>
                  <a:pt x="4381" y="1388"/>
                </a:lnTo>
                <a:lnTo>
                  <a:pt x="4381" y="1386"/>
                </a:lnTo>
                <a:lnTo>
                  <a:pt x="4383" y="1384"/>
                </a:lnTo>
                <a:lnTo>
                  <a:pt x="4383" y="1384"/>
                </a:lnTo>
                <a:lnTo>
                  <a:pt x="4381" y="1382"/>
                </a:lnTo>
                <a:lnTo>
                  <a:pt x="4381" y="1382"/>
                </a:lnTo>
                <a:lnTo>
                  <a:pt x="4381" y="1382"/>
                </a:lnTo>
                <a:lnTo>
                  <a:pt x="4381" y="1380"/>
                </a:lnTo>
                <a:lnTo>
                  <a:pt x="4381" y="1380"/>
                </a:lnTo>
                <a:lnTo>
                  <a:pt x="4379" y="1380"/>
                </a:lnTo>
                <a:lnTo>
                  <a:pt x="4379" y="1378"/>
                </a:lnTo>
                <a:lnTo>
                  <a:pt x="4377" y="1375"/>
                </a:lnTo>
                <a:lnTo>
                  <a:pt x="4377" y="1375"/>
                </a:lnTo>
                <a:lnTo>
                  <a:pt x="4377" y="1373"/>
                </a:lnTo>
                <a:lnTo>
                  <a:pt x="4377" y="1369"/>
                </a:lnTo>
                <a:lnTo>
                  <a:pt x="4379" y="1367"/>
                </a:lnTo>
                <a:lnTo>
                  <a:pt x="4379" y="1367"/>
                </a:lnTo>
                <a:lnTo>
                  <a:pt x="4379" y="1365"/>
                </a:lnTo>
                <a:lnTo>
                  <a:pt x="4379" y="1365"/>
                </a:lnTo>
                <a:lnTo>
                  <a:pt x="4379" y="1363"/>
                </a:lnTo>
                <a:lnTo>
                  <a:pt x="4379" y="1363"/>
                </a:lnTo>
                <a:lnTo>
                  <a:pt x="4377" y="1363"/>
                </a:lnTo>
                <a:lnTo>
                  <a:pt x="4377" y="1365"/>
                </a:lnTo>
                <a:lnTo>
                  <a:pt x="4375" y="1365"/>
                </a:lnTo>
                <a:lnTo>
                  <a:pt x="4375" y="1365"/>
                </a:lnTo>
                <a:lnTo>
                  <a:pt x="4373" y="1365"/>
                </a:lnTo>
                <a:lnTo>
                  <a:pt x="4371" y="1365"/>
                </a:lnTo>
                <a:lnTo>
                  <a:pt x="4369" y="1365"/>
                </a:lnTo>
                <a:lnTo>
                  <a:pt x="4365" y="1361"/>
                </a:lnTo>
                <a:lnTo>
                  <a:pt x="4362" y="1361"/>
                </a:lnTo>
                <a:lnTo>
                  <a:pt x="4362" y="1361"/>
                </a:lnTo>
                <a:lnTo>
                  <a:pt x="4360" y="1361"/>
                </a:lnTo>
                <a:lnTo>
                  <a:pt x="4358" y="1361"/>
                </a:lnTo>
                <a:lnTo>
                  <a:pt x="4358" y="1361"/>
                </a:lnTo>
                <a:lnTo>
                  <a:pt x="4356" y="1363"/>
                </a:lnTo>
                <a:lnTo>
                  <a:pt x="4354" y="1363"/>
                </a:lnTo>
                <a:lnTo>
                  <a:pt x="4354" y="1365"/>
                </a:lnTo>
                <a:lnTo>
                  <a:pt x="4354" y="1367"/>
                </a:lnTo>
                <a:lnTo>
                  <a:pt x="4354" y="1367"/>
                </a:lnTo>
                <a:lnTo>
                  <a:pt x="4352" y="1375"/>
                </a:lnTo>
                <a:lnTo>
                  <a:pt x="4352" y="1378"/>
                </a:lnTo>
                <a:lnTo>
                  <a:pt x="4352" y="1378"/>
                </a:lnTo>
                <a:lnTo>
                  <a:pt x="4352" y="1380"/>
                </a:lnTo>
                <a:lnTo>
                  <a:pt x="4352" y="1382"/>
                </a:lnTo>
                <a:lnTo>
                  <a:pt x="4352" y="1384"/>
                </a:lnTo>
                <a:lnTo>
                  <a:pt x="4352" y="1386"/>
                </a:lnTo>
                <a:lnTo>
                  <a:pt x="4350" y="1388"/>
                </a:lnTo>
                <a:lnTo>
                  <a:pt x="4350" y="1390"/>
                </a:lnTo>
                <a:lnTo>
                  <a:pt x="4350" y="1392"/>
                </a:lnTo>
                <a:lnTo>
                  <a:pt x="4350" y="1394"/>
                </a:lnTo>
                <a:lnTo>
                  <a:pt x="4352" y="1396"/>
                </a:lnTo>
                <a:lnTo>
                  <a:pt x="4352" y="1396"/>
                </a:lnTo>
                <a:lnTo>
                  <a:pt x="4352" y="1399"/>
                </a:lnTo>
                <a:lnTo>
                  <a:pt x="4352" y="1399"/>
                </a:lnTo>
                <a:lnTo>
                  <a:pt x="4350" y="1399"/>
                </a:lnTo>
                <a:lnTo>
                  <a:pt x="4348" y="1399"/>
                </a:lnTo>
                <a:lnTo>
                  <a:pt x="4348" y="1399"/>
                </a:lnTo>
                <a:lnTo>
                  <a:pt x="4346" y="1396"/>
                </a:lnTo>
                <a:lnTo>
                  <a:pt x="4346" y="1396"/>
                </a:lnTo>
                <a:close/>
                <a:moveTo>
                  <a:pt x="4381" y="1189"/>
                </a:moveTo>
                <a:lnTo>
                  <a:pt x="4381" y="1189"/>
                </a:lnTo>
                <a:lnTo>
                  <a:pt x="4381" y="1189"/>
                </a:lnTo>
                <a:lnTo>
                  <a:pt x="4379" y="1189"/>
                </a:lnTo>
                <a:lnTo>
                  <a:pt x="4379" y="1189"/>
                </a:lnTo>
                <a:lnTo>
                  <a:pt x="4381" y="1189"/>
                </a:lnTo>
                <a:lnTo>
                  <a:pt x="4381" y="1189"/>
                </a:lnTo>
                <a:close/>
                <a:moveTo>
                  <a:pt x="4375" y="1357"/>
                </a:moveTo>
                <a:lnTo>
                  <a:pt x="4375" y="1357"/>
                </a:lnTo>
                <a:lnTo>
                  <a:pt x="4375" y="1354"/>
                </a:lnTo>
                <a:lnTo>
                  <a:pt x="4373" y="1354"/>
                </a:lnTo>
                <a:lnTo>
                  <a:pt x="4373" y="1357"/>
                </a:lnTo>
                <a:lnTo>
                  <a:pt x="4373" y="1357"/>
                </a:lnTo>
                <a:lnTo>
                  <a:pt x="4373" y="1357"/>
                </a:lnTo>
                <a:lnTo>
                  <a:pt x="4373" y="1359"/>
                </a:lnTo>
                <a:lnTo>
                  <a:pt x="4375" y="1357"/>
                </a:lnTo>
                <a:close/>
                <a:moveTo>
                  <a:pt x="4375" y="1334"/>
                </a:moveTo>
                <a:lnTo>
                  <a:pt x="4375" y="1334"/>
                </a:lnTo>
                <a:lnTo>
                  <a:pt x="4373" y="1336"/>
                </a:lnTo>
                <a:lnTo>
                  <a:pt x="4375" y="1336"/>
                </a:lnTo>
                <a:lnTo>
                  <a:pt x="4375" y="1336"/>
                </a:lnTo>
                <a:lnTo>
                  <a:pt x="4375" y="1334"/>
                </a:lnTo>
                <a:lnTo>
                  <a:pt x="4375" y="1334"/>
                </a:lnTo>
                <a:close/>
                <a:moveTo>
                  <a:pt x="4362" y="1352"/>
                </a:moveTo>
                <a:lnTo>
                  <a:pt x="4362" y="1354"/>
                </a:lnTo>
                <a:lnTo>
                  <a:pt x="4365" y="1354"/>
                </a:lnTo>
                <a:lnTo>
                  <a:pt x="4365" y="1354"/>
                </a:lnTo>
                <a:lnTo>
                  <a:pt x="4365" y="1354"/>
                </a:lnTo>
                <a:lnTo>
                  <a:pt x="4365" y="1352"/>
                </a:lnTo>
                <a:lnTo>
                  <a:pt x="4365" y="1352"/>
                </a:lnTo>
                <a:lnTo>
                  <a:pt x="4362" y="1352"/>
                </a:lnTo>
                <a:close/>
                <a:moveTo>
                  <a:pt x="4373" y="1327"/>
                </a:moveTo>
                <a:lnTo>
                  <a:pt x="4373" y="1327"/>
                </a:lnTo>
                <a:lnTo>
                  <a:pt x="4373" y="1329"/>
                </a:lnTo>
                <a:lnTo>
                  <a:pt x="4373" y="1329"/>
                </a:lnTo>
                <a:lnTo>
                  <a:pt x="4373" y="1329"/>
                </a:lnTo>
                <a:lnTo>
                  <a:pt x="4373" y="1329"/>
                </a:lnTo>
                <a:lnTo>
                  <a:pt x="4373" y="1327"/>
                </a:lnTo>
                <a:close/>
                <a:moveTo>
                  <a:pt x="4207" y="1325"/>
                </a:moveTo>
                <a:lnTo>
                  <a:pt x="4207" y="1323"/>
                </a:lnTo>
                <a:lnTo>
                  <a:pt x="4205" y="1325"/>
                </a:lnTo>
                <a:lnTo>
                  <a:pt x="4205" y="1325"/>
                </a:lnTo>
                <a:lnTo>
                  <a:pt x="4205" y="1325"/>
                </a:lnTo>
                <a:lnTo>
                  <a:pt x="4205" y="1325"/>
                </a:lnTo>
                <a:lnTo>
                  <a:pt x="4207" y="1325"/>
                </a:lnTo>
                <a:lnTo>
                  <a:pt x="4209" y="1325"/>
                </a:lnTo>
                <a:lnTo>
                  <a:pt x="4209" y="1325"/>
                </a:lnTo>
                <a:lnTo>
                  <a:pt x="4209" y="1325"/>
                </a:lnTo>
                <a:lnTo>
                  <a:pt x="4209" y="1323"/>
                </a:lnTo>
                <a:lnTo>
                  <a:pt x="4207" y="1325"/>
                </a:lnTo>
                <a:close/>
                <a:moveTo>
                  <a:pt x="4111" y="1619"/>
                </a:moveTo>
                <a:lnTo>
                  <a:pt x="4111" y="1619"/>
                </a:lnTo>
                <a:lnTo>
                  <a:pt x="4111" y="1619"/>
                </a:lnTo>
                <a:lnTo>
                  <a:pt x="4111" y="1621"/>
                </a:lnTo>
                <a:lnTo>
                  <a:pt x="4111" y="1619"/>
                </a:lnTo>
                <a:lnTo>
                  <a:pt x="4111" y="1619"/>
                </a:lnTo>
                <a:lnTo>
                  <a:pt x="4111" y="1619"/>
                </a:lnTo>
                <a:close/>
                <a:moveTo>
                  <a:pt x="3411" y="1700"/>
                </a:moveTo>
                <a:lnTo>
                  <a:pt x="3413" y="1700"/>
                </a:lnTo>
                <a:lnTo>
                  <a:pt x="3413" y="1698"/>
                </a:lnTo>
                <a:lnTo>
                  <a:pt x="3411" y="1696"/>
                </a:lnTo>
                <a:lnTo>
                  <a:pt x="3409" y="1698"/>
                </a:lnTo>
                <a:lnTo>
                  <a:pt x="3411" y="1698"/>
                </a:lnTo>
                <a:lnTo>
                  <a:pt x="3411" y="1698"/>
                </a:lnTo>
                <a:lnTo>
                  <a:pt x="3411" y="1700"/>
                </a:lnTo>
                <a:close/>
                <a:moveTo>
                  <a:pt x="3413" y="1935"/>
                </a:moveTo>
                <a:lnTo>
                  <a:pt x="3413" y="1935"/>
                </a:lnTo>
                <a:lnTo>
                  <a:pt x="3411" y="1935"/>
                </a:lnTo>
                <a:lnTo>
                  <a:pt x="3409" y="1935"/>
                </a:lnTo>
                <a:lnTo>
                  <a:pt x="3409" y="1937"/>
                </a:lnTo>
                <a:lnTo>
                  <a:pt x="3407" y="1937"/>
                </a:lnTo>
                <a:lnTo>
                  <a:pt x="3409" y="1939"/>
                </a:lnTo>
                <a:lnTo>
                  <a:pt x="3409" y="1941"/>
                </a:lnTo>
                <a:lnTo>
                  <a:pt x="3413" y="1941"/>
                </a:lnTo>
                <a:lnTo>
                  <a:pt x="3413" y="1941"/>
                </a:lnTo>
                <a:lnTo>
                  <a:pt x="3415" y="1941"/>
                </a:lnTo>
                <a:lnTo>
                  <a:pt x="3417" y="1941"/>
                </a:lnTo>
                <a:lnTo>
                  <a:pt x="3417" y="1939"/>
                </a:lnTo>
                <a:lnTo>
                  <a:pt x="3415" y="1937"/>
                </a:lnTo>
                <a:lnTo>
                  <a:pt x="3413" y="1935"/>
                </a:lnTo>
                <a:close/>
                <a:moveTo>
                  <a:pt x="3244" y="1809"/>
                </a:moveTo>
                <a:lnTo>
                  <a:pt x="3241" y="1809"/>
                </a:lnTo>
                <a:lnTo>
                  <a:pt x="3241" y="1807"/>
                </a:lnTo>
                <a:lnTo>
                  <a:pt x="3239" y="1807"/>
                </a:lnTo>
                <a:lnTo>
                  <a:pt x="3239" y="1809"/>
                </a:lnTo>
                <a:lnTo>
                  <a:pt x="3239" y="1809"/>
                </a:lnTo>
                <a:lnTo>
                  <a:pt x="3244" y="1809"/>
                </a:lnTo>
                <a:close/>
                <a:moveTo>
                  <a:pt x="3388" y="1449"/>
                </a:moveTo>
                <a:lnTo>
                  <a:pt x="3388" y="1449"/>
                </a:lnTo>
                <a:lnTo>
                  <a:pt x="3386" y="1449"/>
                </a:lnTo>
                <a:lnTo>
                  <a:pt x="3384" y="1449"/>
                </a:lnTo>
                <a:lnTo>
                  <a:pt x="3384" y="1447"/>
                </a:lnTo>
                <a:lnTo>
                  <a:pt x="3382" y="1449"/>
                </a:lnTo>
                <a:lnTo>
                  <a:pt x="3382" y="1449"/>
                </a:lnTo>
                <a:lnTo>
                  <a:pt x="3382" y="1449"/>
                </a:lnTo>
                <a:lnTo>
                  <a:pt x="3380" y="1451"/>
                </a:lnTo>
                <a:lnTo>
                  <a:pt x="3382" y="1451"/>
                </a:lnTo>
                <a:lnTo>
                  <a:pt x="3384" y="1453"/>
                </a:lnTo>
                <a:lnTo>
                  <a:pt x="3386" y="1453"/>
                </a:lnTo>
                <a:lnTo>
                  <a:pt x="3392" y="1453"/>
                </a:lnTo>
                <a:lnTo>
                  <a:pt x="3394" y="1451"/>
                </a:lnTo>
                <a:lnTo>
                  <a:pt x="3396" y="1451"/>
                </a:lnTo>
                <a:lnTo>
                  <a:pt x="3396" y="1451"/>
                </a:lnTo>
                <a:lnTo>
                  <a:pt x="3396" y="1451"/>
                </a:lnTo>
                <a:lnTo>
                  <a:pt x="3392" y="1449"/>
                </a:lnTo>
                <a:lnTo>
                  <a:pt x="3388" y="1449"/>
                </a:lnTo>
                <a:close/>
                <a:moveTo>
                  <a:pt x="3459" y="1334"/>
                </a:moveTo>
                <a:lnTo>
                  <a:pt x="3457" y="1336"/>
                </a:lnTo>
                <a:lnTo>
                  <a:pt x="3457" y="1338"/>
                </a:lnTo>
                <a:lnTo>
                  <a:pt x="3457" y="1338"/>
                </a:lnTo>
                <a:lnTo>
                  <a:pt x="3459" y="1338"/>
                </a:lnTo>
                <a:lnTo>
                  <a:pt x="3459" y="1336"/>
                </a:lnTo>
                <a:lnTo>
                  <a:pt x="3459" y="1334"/>
                </a:lnTo>
                <a:lnTo>
                  <a:pt x="3461" y="1334"/>
                </a:lnTo>
                <a:lnTo>
                  <a:pt x="3461" y="1329"/>
                </a:lnTo>
                <a:lnTo>
                  <a:pt x="3459" y="1334"/>
                </a:lnTo>
                <a:close/>
                <a:moveTo>
                  <a:pt x="3443" y="1923"/>
                </a:moveTo>
                <a:lnTo>
                  <a:pt x="3443" y="1923"/>
                </a:lnTo>
                <a:lnTo>
                  <a:pt x="3440" y="1923"/>
                </a:lnTo>
                <a:lnTo>
                  <a:pt x="3440" y="1925"/>
                </a:lnTo>
                <a:lnTo>
                  <a:pt x="3440" y="1925"/>
                </a:lnTo>
                <a:lnTo>
                  <a:pt x="3438" y="1925"/>
                </a:lnTo>
                <a:lnTo>
                  <a:pt x="3438" y="1927"/>
                </a:lnTo>
                <a:lnTo>
                  <a:pt x="3438" y="1929"/>
                </a:lnTo>
                <a:lnTo>
                  <a:pt x="3438" y="1929"/>
                </a:lnTo>
                <a:lnTo>
                  <a:pt x="3438" y="1929"/>
                </a:lnTo>
                <a:lnTo>
                  <a:pt x="3438" y="1929"/>
                </a:lnTo>
                <a:lnTo>
                  <a:pt x="3440" y="1929"/>
                </a:lnTo>
                <a:lnTo>
                  <a:pt x="3443" y="1929"/>
                </a:lnTo>
                <a:lnTo>
                  <a:pt x="3445" y="1929"/>
                </a:lnTo>
                <a:lnTo>
                  <a:pt x="3445" y="1927"/>
                </a:lnTo>
                <a:lnTo>
                  <a:pt x="3445" y="1927"/>
                </a:lnTo>
                <a:lnTo>
                  <a:pt x="3445" y="1925"/>
                </a:lnTo>
                <a:lnTo>
                  <a:pt x="3445" y="1923"/>
                </a:lnTo>
                <a:lnTo>
                  <a:pt x="3443" y="1923"/>
                </a:lnTo>
                <a:close/>
                <a:moveTo>
                  <a:pt x="3252" y="1809"/>
                </a:moveTo>
                <a:lnTo>
                  <a:pt x="3252" y="1809"/>
                </a:lnTo>
                <a:lnTo>
                  <a:pt x="3252" y="1807"/>
                </a:lnTo>
                <a:lnTo>
                  <a:pt x="3252" y="1805"/>
                </a:lnTo>
                <a:lnTo>
                  <a:pt x="3252" y="1805"/>
                </a:lnTo>
                <a:lnTo>
                  <a:pt x="3252" y="1805"/>
                </a:lnTo>
                <a:lnTo>
                  <a:pt x="3252" y="1805"/>
                </a:lnTo>
                <a:lnTo>
                  <a:pt x="3250" y="1807"/>
                </a:lnTo>
                <a:lnTo>
                  <a:pt x="3250" y="1807"/>
                </a:lnTo>
                <a:lnTo>
                  <a:pt x="3250" y="1807"/>
                </a:lnTo>
                <a:lnTo>
                  <a:pt x="3248" y="1807"/>
                </a:lnTo>
                <a:lnTo>
                  <a:pt x="3250" y="1807"/>
                </a:lnTo>
                <a:lnTo>
                  <a:pt x="3252" y="1809"/>
                </a:lnTo>
                <a:lnTo>
                  <a:pt x="3252" y="1809"/>
                </a:lnTo>
                <a:close/>
                <a:moveTo>
                  <a:pt x="3262" y="1814"/>
                </a:moveTo>
                <a:lnTo>
                  <a:pt x="3262" y="1814"/>
                </a:lnTo>
                <a:lnTo>
                  <a:pt x="3260" y="1814"/>
                </a:lnTo>
                <a:lnTo>
                  <a:pt x="3260" y="1814"/>
                </a:lnTo>
                <a:lnTo>
                  <a:pt x="3260" y="1816"/>
                </a:lnTo>
                <a:lnTo>
                  <a:pt x="3260" y="1816"/>
                </a:lnTo>
                <a:lnTo>
                  <a:pt x="3260" y="1818"/>
                </a:lnTo>
                <a:lnTo>
                  <a:pt x="3260" y="1818"/>
                </a:lnTo>
                <a:lnTo>
                  <a:pt x="3260" y="1818"/>
                </a:lnTo>
                <a:lnTo>
                  <a:pt x="3262" y="1818"/>
                </a:lnTo>
                <a:lnTo>
                  <a:pt x="3262" y="1818"/>
                </a:lnTo>
                <a:lnTo>
                  <a:pt x="3262" y="1816"/>
                </a:lnTo>
                <a:lnTo>
                  <a:pt x="3262" y="1816"/>
                </a:lnTo>
                <a:lnTo>
                  <a:pt x="3262" y="1816"/>
                </a:lnTo>
                <a:lnTo>
                  <a:pt x="3262" y="1814"/>
                </a:lnTo>
                <a:close/>
                <a:moveTo>
                  <a:pt x="3308" y="1822"/>
                </a:moveTo>
                <a:lnTo>
                  <a:pt x="3306" y="1822"/>
                </a:lnTo>
                <a:lnTo>
                  <a:pt x="3306" y="1822"/>
                </a:lnTo>
                <a:lnTo>
                  <a:pt x="3306" y="1822"/>
                </a:lnTo>
                <a:lnTo>
                  <a:pt x="3306" y="1824"/>
                </a:lnTo>
                <a:lnTo>
                  <a:pt x="3308" y="1824"/>
                </a:lnTo>
                <a:lnTo>
                  <a:pt x="3308" y="1824"/>
                </a:lnTo>
                <a:lnTo>
                  <a:pt x="3308" y="1824"/>
                </a:lnTo>
                <a:lnTo>
                  <a:pt x="3308" y="1822"/>
                </a:lnTo>
                <a:close/>
                <a:moveTo>
                  <a:pt x="3359" y="2348"/>
                </a:moveTo>
                <a:lnTo>
                  <a:pt x="3357" y="2348"/>
                </a:lnTo>
                <a:lnTo>
                  <a:pt x="3357" y="2348"/>
                </a:lnTo>
                <a:lnTo>
                  <a:pt x="3357" y="2350"/>
                </a:lnTo>
                <a:lnTo>
                  <a:pt x="3357" y="2350"/>
                </a:lnTo>
                <a:lnTo>
                  <a:pt x="3359" y="2350"/>
                </a:lnTo>
                <a:lnTo>
                  <a:pt x="3359" y="2348"/>
                </a:lnTo>
                <a:lnTo>
                  <a:pt x="3359" y="2348"/>
                </a:lnTo>
                <a:close/>
                <a:moveTo>
                  <a:pt x="3629" y="2399"/>
                </a:moveTo>
                <a:lnTo>
                  <a:pt x="3627" y="2399"/>
                </a:lnTo>
                <a:lnTo>
                  <a:pt x="3627" y="2399"/>
                </a:lnTo>
                <a:lnTo>
                  <a:pt x="3627" y="2399"/>
                </a:lnTo>
                <a:lnTo>
                  <a:pt x="3625" y="2399"/>
                </a:lnTo>
                <a:lnTo>
                  <a:pt x="3623" y="2399"/>
                </a:lnTo>
                <a:lnTo>
                  <a:pt x="3621" y="2401"/>
                </a:lnTo>
                <a:lnTo>
                  <a:pt x="3621" y="2401"/>
                </a:lnTo>
                <a:lnTo>
                  <a:pt x="3619" y="2401"/>
                </a:lnTo>
                <a:lnTo>
                  <a:pt x="3616" y="2403"/>
                </a:lnTo>
                <a:lnTo>
                  <a:pt x="3616" y="2403"/>
                </a:lnTo>
                <a:lnTo>
                  <a:pt x="3614" y="2401"/>
                </a:lnTo>
                <a:lnTo>
                  <a:pt x="3612" y="2401"/>
                </a:lnTo>
                <a:lnTo>
                  <a:pt x="3614" y="2399"/>
                </a:lnTo>
                <a:lnTo>
                  <a:pt x="3616" y="2399"/>
                </a:lnTo>
                <a:lnTo>
                  <a:pt x="3616" y="2399"/>
                </a:lnTo>
                <a:lnTo>
                  <a:pt x="3616" y="2399"/>
                </a:lnTo>
                <a:lnTo>
                  <a:pt x="3616" y="2396"/>
                </a:lnTo>
                <a:lnTo>
                  <a:pt x="3614" y="2396"/>
                </a:lnTo>
                <a:lnTo>
                  <a:pt x="3612" y="2399"/>
                </a:lnTo>
                <a:lnTo>
                  <a:pt x="3610" y="2399"/>
                </a:lnTo>
                <a:lnTo>
                  <a:pt x="3610" y="2399"/>
                </a:lnTo>
                <a:lnTo>
                  <a:pt x="3608" y="2399"/>
                </a:lnTo>
                <a:lnTo>
                  <a:pt x="3608" y="2396"/>
                </a:lnTo>
                <a:lnTo>
                  <a:pt x="3608" y="2396"/>
                </a:lnTo>
                <a:lnTo>
                  <a:pt x="3608" y="2394"/>
                </a:lnTo>
                <a:lnTo>
                  <a:pt x="3610" y="2394"/>
                </a:lnTo>
                <a:lnTo>
                  <a:pt x="3608" y="2392"/>
                </a:lnTo>
                <a:lnTo>
                  <a:pt x="3608" y="2392"/>
                </a:lnTo>
                <a:lnTo>
                  <a:pt x="3608" y="2392"/>
                </a:lnTo>
                <a:lnTo>
                  <a:pt x="3608" y="2390"/>
                </a:lnTo>
                <a:lnTo>
                  <a:pt x="3608" y="2390"/>
                </a:lnTo>
                <a:lnTo>
                  <a:pt x="3608" y="2390"/>
                </a:lnTo>
                <a:lnTo>
                  <a:pt x="3606" y="2390"/>
                </a:lnTo>
                <a:lnTo>
                  <a:pt x="3606" y="2392"/>
                </a:lnTo>
                <a:lnTo>
                  <a:pt x="3604" y="2394"/>
                </a:lnTo>
                <a:lnTo>
                  <a:pt x="3604" y="2396"/>
                </a:lnTo>
                <a:lnTo>
                  <a:pt x="3604" y="2396"/>
                </a:lnTo>
                <a:lnTo>
                  <a:pt x="3604" y="2399"/>
                </a:lnTo>
                <a:lnTo>
                  <a:pt x="3604" y="2399"/>
                </a:lnTo>
                <a:lnTo>
                  <a:pt x="3604" y="2399"/>
                </a:lnTo>
                <a:lnTo>
                  <a:pt x="3606" y="2399"/>
                </a:lnTo>
                <a:lnTo>
                  <a:pt x="3606" y="2401"/>
                </a:lnTo>
                <a:lnTo>
                  <a:pt x="3604" y="2401"/>
                </a:lnTo>
                <a:lnTo>
                  <a:pt x="3604" y="2401"/>
                </a:lnTo>
                <a:lnTo>
                  <a:pt x="3606" y="2403"/>
                </a:lnTo>
                <a:lnTo>
                  <a:pt x="3604" y="2403"/>
                </a:lnTo>
                <a:lnTo>
                  <a:pt x="3606" y="2405"/>
                </a:lnTo>
                <a:lnTo>
                  <a:pt x="3606" y="2405"/>
                </a:lnTo>
                <a:lnTo>
                  <a:pt x="3606" y="2407"/>
                </a:lnTo>
                <a:lnTo>
                  <a:pt x="3604" y="2407"/>
                </a:lnTo>
                <a:lnTo>
                  <a:pt x="3604" y="2407"/>
                </a:lnTo>
                <a:lnTo>
                  <a:pt x="3604" y="2409"/>
                </a:lnTo>
                <a:lnTo>
                  <a:pt x="3604" y="2409"/>
                </a:lnTo>
                <a:lnTo>
                  <a:pt x="3606" y="2409"/>
                </a:lnTo>
                <a:lnTo>
                  <a:pt x="3608" y="2409"/>
                </a:lnTo>
                <a:lnTo>
                  <a:pt x="3608" y="2409"/>
                </a:lnTo>
                <a:lnTo>
                  <a:pt x="3610" y="2407"/>
                </a:lnTo>
                <a:lnTo>
                  <a:pt x="3612" y="2407"/>
                </a:lnTo>
                <a:lnTo>
                  <a:pt x="3612" y="2407"/>
                </a:lnTo>
                <a:lnTo>
                  <a:pt x="3614" y="2409"/>
                </a:lnTo>
                <a:lnTo>
                  <a:pt x="3616" y="2409"/>
                </a:lnTo>
                <a:lnTo>
                  <a:pt x="3616" y="2409"/>
                </a:lnTo>
                <a:lnTo>
                  <a:pt x="3619" y="2409"/>
                </a:lnTo>
                <a:lnTo>
                  <a:pt x="3619" y="2409"/>
                </a:lnTo>
                <a:lnTo>
                  <a:pt x="3619" y="2409"/>
                </a:lnTo>
                <a:lnTo>
                  <a:pt x="3621" y="2409"/>
                </a:lnTo>
                <a:lnTo>
                  <a:pt x="3623" y="2409"/>
                </a:lnTo>
                <a:lnTo>
                  <a:pt x="3623" y="2409"/>
                </a:lnTo>
                <a:lnTo>
                  <a:pt x="3625" y="2409"/>
                </a:lnTo>
                <a:lnTo>
                  <a:pt x="3625" y="2409"/>
                </a:lnTo>
                <a:lnTo>
                  <a:pt x="3625" y="2409"/>
                </a:lnTo>
                <a:lnTo>
                  <a:pt x="3627" y="2407"/>
                </a:lnTo>
                <a:lnTo>
                  <a:pt x="3625" y="2407"/>
                </a:lnTo>
                <a:lnTo>
                  <a:pt x="3625" y="2407"/>
                </a:lnTo>
                <a:lnTo>
                  <a:pt x="3623" y="2407"/>
                </a:lnTo>
                <a:lnTo>
                  <a:pt x="3623" y="2407"/>
                </a:lnTo>
                <a:lnTo>
                  <a:pt x="3621" y="2407"/>
                </a:lnTo>
                <a:lnTo>
                  <a:pt x="3621" y="2407"/>
                </a:lnTo>
                <a:lnTo>
                  <a:pt x="3619" y="2407"/>
                </a:lnTo>
                <a:lnTo>
                  <a:pt x="3619" y="2405"/>
                </a:lnTo>
                <a:lnTo>
                  <a:pt x="3619" y="2405"/>
                </a:lnTo>
                <a:lnTo>
                  <a:pt x="3619" y="2405"/>
                </a:lnTo>
                <a:lnTo>
                  <a:pt x="3621" y="2405"/>
                </a:lnTo>
                <a:lnTo>
                  <a:pt x="3621" y="2405"/>
                </a:lnTo>
                <a:lnTo>
                  <a:pt x="3621" y="2403"/>
                </a:lnTo>
                <a:lnTo>
                  <a:pt x="3621" y="2403"/>
                </a:lnTo>
                <a:lnTo>
                  <a:pt x="3625" y="2403"/>
                </a:lnTo>
                <a:lnTo>
                  <a:pt x="3625" y="2403"/>
                </a:lnTo>
                <a:lnTo>
                  <a:pt x="3627" y="2405"/>
                </a:lnTo>
                <a:lnTo>
                  <a:pt x="3627" y="2405"/>
                </a:lnTo>
                <a:lnTo>
                  <a:pt x="3627" y="2405"/>
                </a:lnTo>
                <a:lnTo>
                  <a:pt x="3627" y="2405"/>
                </a:lnTo>
                <a:lnTo>
                  <a:pt x="3627" y="2403"/>
                </a:lnTo>
                <a:lnTo>
                  <a:pt x="3629" y="2403"/>
                </a:lnTo>
                <a:lnTo>
                  <a:pt x="3629" y="2403"/>
                </a:lnTo>
                <a:lnTo>
                  <a:pt x="3629" y="2401"/>
                </a:lnTo>
                <a:lnTo>
                  <a:pt x="3629" y="2399"/>
                </a:lnTo>
                <a:lnTo>
                  <a:pt x="3629" y="2399"/>
                </a:lnTo>
                <a:close/>
                <a:moveTo>
                  <a:pt x="3671" y="1585"/>
                </a:moveTo>
                <a:lnTo>
                  <a:pt x="3671" y="1585"/>
                </a:lnTo>
                <a:lnTo>
                  <a:pt x="3671" y="1585"/>
                </a:lnTo>
                <a:lnTo>
                  <a:pt x="3671" y="1583"/>
                </a:lnTo>
                <a:lnTo>
                  <a:pt x="3671" y="1583"/>
                </a:lnTo>
                <a:lnTo>
                  <a:pt x="3671" y="1585"/>
                </a:lnTo>
                <a:lnTo>
                  <a:pt x="3671" y="1585"/>
                </a:lnTo>
                <a:lnTo>
                  <a:pt x="3671" y="1585"/>
                </a:lnTo>
                <a:lnTo>
                  <a:pt x="3671" y="1585"/>
                </a:lnTo>
                <a:close/>
                <a:moveTo>
                  <a:pt x="3792" y="1524"/>
                </a:moveTo>
                <a:lnTo>
                  <a:pt x="3792" y="1524"/>
                </a:lnTo>
                <a:lnTo>
                  <a:pt x="3792" y="1522"/>
                </a:lnTo>
                <a:lnTo>
                  <a:pt x="3790" y="1520"/>
                </a:lnTo>
                <a:lnTo>
                  <a:pt x="3790" y="1520"/>
                </a:lnTo>
                <a:lnTo>
                  <a:pt x="3790" y="1520"/>
                </a:lnTo>
                <a:lnTo>
                  <a:pt x="3790" y="1520"/>
                </a:lnTo>
                <a:lnTo>
                  <a:pt x="3788" y="1514"/>
                </a:lnTo>
                <a:lnTo>
                  <a:pt x="3788" y="1514"/>
                </a:lnTo>
                <a:lnTo>
                  <a:pt x="3788" y="1514"/>
                </a:lnTo>
                <a:lnTo>
                  <a:pt x="3786" y="1510"/>
                </a:lnTo>
                <a:lnTo>
                  <a:pt x="3786" y="1510"/>
                </a:lnTo>
                <a:lnTo>
                  <a:pt x="3784" y="1510"/>
                </a:lnTo>
                <a:lnTo>
                  <a:pt x="3784" y="1510"/>
                </a:lnTo>
                <a:lnTo>
                  <a:pt x="3784" y="1508"/>
                </a:lnTo>
                <a:lnTo>
                  <a:pt x="3784" y="1508"/>
                </a:lnTo>
                <a:lnTo>
                  <a:pt x="3784" y="1508"/>
                </a:lnTo>
                <a:lnTo>
                  <a:pt x="3782" y="1503"/>
                </a:lnTo>
                <a:lnTo>
                  <a:pt x="3780" y="1501"/>
                </a:lnTo>
                <a:lnTo>
                  <a:pt x="3780" y="1501"/>
                </a:lnTo>
                <a:lnTo>
                  <a:pt x="3780" y="1501"/>
                </a:lnTo>
                <a:lnTo>
                  <a:pt x="3780" y="1501"/>
                </a:lnTo>
                <a:lnTo>
                  <a:pt x="3778" y="1497"/>
                </a:lnTo>
                <a:lnTo>
                  <a:pt x="3772" y="1493"/>
                </a:lnTo>
                <a:lnTo>
                  <a:pt x="3769" y="1491"/>
                </a:lnTo>
                <a:lnTo>
                  <a:pt x="3769" y="1491"/>
                </a:lnTo>
                <a:lnTo>
                  <a:pt x="3767" y="1491"/>
                </a:lnTo>
                <a:lnTo>
                  <a:pt x="3767" y="1491"/>
                </a:lnTo>
                <a:lnTo>
                  <a:pt x="3765" y="1491"/>
                </a:lnTo>
                <a:lnTo>
                  <a:pt x="3765" y="1491"/>
                </a:lnTo>
                <a:lnTo>
                  <a:pt x="3767" y="1491"/>
                </a:lnTo>
                <a:lnTo>
                  <a:pt x="3767" y="1493"/>
                </a:lnTo>
                <a:lnTo>
                  <a:pt x="3769" y="1493"/>
                </a:lnTo>
                <a:lnTo>
                  <a:pt x="3772" y="1493"/>
                </a:lnTo>
                <a:lnTo>
                  <a:pt x="3774" y="1495"/>
                </a:lnTo>
                <a:lnTo>
                  <a:pt x="3772" y="1495"/>
                </a:lnTo>
                <a:lnTo>
                  <a:pt x="3772" y="1495"/>
                </a:lnTo>
                <a:lnTo>
                  <a:pt x="3769" y="1495"/>
                </a:lnTo>
                <a:lnTo>
                  <a:pt x="3769" y="1493"/>
                </a:lnTo>
                <a:lnTo>
                  <a:pt x="3767" y="1493"/>
                </a:lnTo>
                <a:lnTo>
                  <a:pt x="3767" y="1495"/>
                </a:lnTo>
                <a:lnTo>
                  <a:pt x="3767" y="1497"/>
                </a:lnTo>
                <a:lnTo>
                  <a:pt x="3767" y="1499"/>
                </a:lnTo>
                <a:lnTo>
                  <a:pt x="3767" y="1501"/>
                </a:lnTo>
                <a:lnTo>
                  <a:pt x="3765" y="1503"/>
                </a:lnTo>
                <a:lnTo>
                  <a:pt x="3765" y="1503"/>
                </a:lnTo>
                <a:lnTo>
                  <a:pt x="3765" y="1505"/>
                </a:lnTo>
                <a:lnTo>
                  <a:pt x="3765" y="1505"/>
                </a:lnTo>
                <a:lnTo>
                  <a:pt x="3765" y="1510"/>
                </a:lnTo>
                <a:lnTo>
                  <a:pt x="3765" y="1512"/>
                </a:lnTo>
                <a:lnTo>
                  <a:pt x="3763" y="1516"/>
                </a:lnTo>
                <a:lnTo>
                  <a:pt x="3763" y="1516"/>
                </a:lnTo>
                <a:lnTo>
                  <a:pt x="3763" y="1516"/>
                </a:lnTo>
                <a:lnTo>
                  <a:pt x="3763" y="1512"/>
                </a:lnTo>
                <a:lnTo>
                  <a:pt x="3763" y="1514"/>
                </a:lnTo>
                <a:lnTo>
                  <a:pt x="3763" y="1516"/>
                </a:lnTo>
                <a:lnTo>
                  <a:pt x="3763" y="1518"/>
                </a:lnTo>
                <a:lnTo>
                  <a:pt x="3763" y="1522"/>
                </a:lnTo>
                <a:lnTo>
                  <a:pt x="3765" y="1533"/>
                </a:lnTo>
                <a:lnTo>
                  <a:pt x="3765" y="1537"/>
                </a:lnTo>
                <a:lnTo>
                  <a:pt x="3767" y="1539"/>
                </a:lnTo>
                <a:lnTo>
                  <a:pt x="3767" y="1543"/>
                </a:lnTo>
                <a:lnTo>
                  <a:pt x="3772" y="1545"/>
                </a:lnTo>
                <a:lnTo>
                  <a:pt x="3774" y="1545"/>
                </a:lnTo>
                <a:lnTo>
                  <a:pt x="3778" y="1545"/>
                </a:lnTo>
                <a:lnTo>
                  <a:pt x="3780" y="1543"/>
                </a:lnTo>
                <a:lnTo>
                  <a:pt x="3786" y="1541"/>
                </a:lnTo>
                <a:lnTo>
                  <a:pt x="3786" y="1541"/>
                </a:lnTo>
                <a:lnTo>
                  <a:pt x="3790" y="1539"/>
                </a:lnTo>
                <a:lnTo>
                  <a:pt x="3792" y="1537"/>
                </a:lnTo>
                <a:lnTo>
                  <a:pt x="3792" y="1537"/>
                </a:lnTo>
                <a:lnTo>
                  <a:pt x="3792" y="1535"/>
                </a:lnTo>
                <a:lnTo>
                  <a:pt x="3795" y="1533"/>
                </a:lnTo>
                <a:lnTo>
                  <a:pt x="3795" y="1531"/>
                </a:lnTo>
                <a:lnTo>
                  <a:pt x="3795" y="1526"/>
                </a:lnTo>
                <a:lnTo>
                  <a:pt x="3792" y="1524"/>
                </a:lnTo>
                <a:close/>
                <a:moveTo>
                  <a:pt x="3673" y="1570"/>
                </a:moveTo>
                <a:lnTo>
                  <a:pt x="3673" y="1570"/>
                </a:lnTo>
                <a:lnTo>
                  <a:pt x="3673" y="1570"/>
                </a:lnTo>
                <a:lnTo>
                  <a:pt x="3673" y="1570"/>
                </a:lnTo>
                <a:lnTo>
                  <a:pt x="3673" y="1570"/>
                </a:lnTo>
                <a:lnTo>
                  <a:pt x="3673" y="1570"/>
                </a:lnTo>
                <a:lnTo>
                  <a:pt x="3673" y="1570"/>
                </a:lnTo>
                <a:lnTo>
                  <a:pt x="3673" y="1570"/>
                </a:lnTo>
                <a:lnTo>
                  <a:pt x="3673" y="1570"/>
                </a:lnTo>
                <a:lnTo>
                  <a:pt x="3673" y="1570"/>
                </a:lnTo>
                <a:lnTo>
                  <a:pt x="3673" y="1570"/>
                </a:lnTo>
                <a:lnTo>
                  <a:pt x="3673" y="1570"/>
                </a:lnTo>
                <a:lnTo>
                  <a:pt x="3673" y="1570"/>
                </a:lnTo>
                <a:close/>
                <a:moveTo>
                  <a:pt x="3610" y="2399"/>
                </a:moveTo>
                <a:lnTo>
                  <a:pt x="3612" y="2399"/>
                </a:lnTo>
                <a:lnTo>
                  <a:pt x="3612" y="2396"/>
                </a:lnTo>
                <a:lnTo>
                  <a:pt x="3612" y="2396"/>
                </a:lnTo>
                <a:lnTo>
                  <a:pt x="3612" y="2394"/>
                </a:lnTo>
                <a:lnTo>
                  <a:pt x="3610" y="2394"/>
                </a:lnTo>
                <a:lnTo>
                  <a:pt x="3610" y="2394"/>
                </a:lnTo>
                <a:lnTo>
                  <a:pt x="3610" y="2394"/>
                </a:lnTo>
                <a:lnTo>
                  <a:pt x="3610" y="2396"/>
                </a:lnTo>
                <a:lnTo>
                  <a:pt x="3610" y="2396"/>
                </a:lnTo>
                <a:lnTo>
                  <a:pt x="3610" y="2396"/>
                </a:lnTo>
                <a:lnTo>
                  <a:pt x="3610" y="2399"/>
                </a:lnTo>
                <a:close/>
                <a:moveTo>
                  <a:pt x="3763" y="1501"/>
                </a:moveTo>
                <a:lnTo>
                  <a:pt x="3763" y="1501"/>
                </a:lnTo>
                <a:lnTo>
                  <a:pt x="3765" y="1501"/>
                </a:lnTo>
                <a:lnTo>
                  <a:pt x="3765" y="1501"/>
                </a:lnTo>
                <a:lnTo>
                  <a:pt x="3765" y="1501"/>
                </a:lnTo>
                <a:lnTo>
                  <a:pt x="3763" y="1499"/>
                </a:lnTo>
                <a:lnTo>
                  <a:pt x="3763" y="1501"/>
                </a:lnTo>
                <a:close/>
                <a:moveTo>
                  <a:pt x="3673" y="2474"/>
                </a:moveTo>
                <a:lnTo>
                  <a:pt x="3671" y="2472"/>
                </a:lnTo>
                <a:lnTo>
                  <a:pt x="3669" y="2472"/>
                </a:lnTo>
                <a:lnTo>
                  <a:pt x="3669" y="2472"/>
                </a:lnTo>
                <a:lnTo>
                  <a:pt x="3669" y="2472"/>
                </a:lnTo>
                <a:lnTo>
                  <a:pt x="3669" y="2474"/>
                </a:lnTo>
                <a:lnTo>
                  <a:pt x="3671" y="2474"/>
                </a:lnTo>
                <a:lnTo>
                  <a:pt x="3671" y="2476"/>
                </a:lnTo>
                <a:lnTo>
                  <a:pt x="3671" y="2476"/>
                </a:lnTo>
                <a:lnTo>
                  <a:pt x="3673" y="2476"/>
                </a:lnTo>
                <a:lnTo>
                  <a:pt x="3675" y="2476"/>
                </a:lnTo>
                <a:lnTo>
                  <a:pt x="3677" y="2476"/>
                </a:lnTo>
                <a:lnTo>
                  <a:pt x="3677" y="2474"/>
                </a:lnTo>
                <a:lnTo>
                  <a:pt x="3675" y="2474"/>
                </a:lnTo>
                <a:lnTo>
                  <a:pt x="3673" y="2474"/>
                </a:lnTo>
                <a:close/>
                <a:moveTo>
                  <a:pt x="3663" y="1470"/>
                </a:moveTo>
                <a:lnTo>
                  <a:pt x="3663" y="1470"/>
                </a:lnTo>
                <a:lnTo>
                  <a:pt x="3663" y="1470"/>
                </a:lnTo>
                <a:lnTo>
                  <a:pt x="3663" y="1470"/>
                </a:lnTo>
                <a:lnTo>
                  <a:pt x="3663" y="1470"/>
                </a:lnTo>
                <a:lnTo>
                  <a:pt x="3663" y="1470"/>
                </a:lnTo>
                <a:lnTo>
                  <a:pt x="3663" y="1470"/>
                </a:lnTo>
                <a:lnTo>
                  <a:pt x="3663" y="1470"/>
                </a:lnTo>
                <a:lnTo>
                  <a:pt x="3663" y="1470"/>
                </a:lnTo>
                <a:close/>
                <a:moveTo>
                  <a:pt x="3656" y="1734"/>
                </a:moveTo>
                <a:lnTo>
                  <a:pt x="3656" y="1736"/>
                </a:lnTo>
                <a:lnTo>
                  <a:pt x="3658" y="1736"/>
                </a:lnTo>
                <a:lnTo>
                  <a:pt x="3658" y="1736"/>
                </a:lnTo>
                <a:lnTo>
                  <a:pt x="3658" y="1736"/>
                </a:lnTo>
                <a:lnTo>
                  <a:pt x="3658" y="1736"/>
                </a:lnTo>
                <a:lnTo>
                  <a:pt x="3656" y="1738"/>
                </a:lnTo>
                <a:lnTo>
                  <a:pt x="3656" y="1736"/>
                </a:lnTo>
                <a:lnTo>
                  <a:pt x="3656" y="1736"/>
                </a:lnTo>
                <a:lnTo>
                  <a:pt x="3656" y="1736"/>
                </a:lnTo>
                <a:lnTo>
                  <a:pt x="3656" y="1736"/>
                </a:lnTo>
                <a:lnTo>
                  <a:pt x="3656" y="1738"/>
                </a:lnTo>
                <a:lnTo>
                  <a:pt x="3658" y="1738"/>
                </a:lnTo>
                <a:lnTo>
                  <a:pt x="3658" y="1738"/>
                </a:lnTo>
                <a:lnTo>
                  <a:pt x="3658" y="1736"/>
                </a:lnTo>
                <a:lnTo>
                  <a:pt x="3658" y="1736"/>
                </a:lnTo>
                <a:lnTo>
                  <a:pt x="3656" y="1734"/>
                </a:lnTo>
                <a:close/>
                <a:moveTo>
                  <a:pt x="3667" y="1512"/>
                </a:moveTo>
                <a:lnTo>
                  <a:pt x="3667" y="1512"/>
                </a:lnTo>
                <a:lnTo>
                  <a:pt x="3667" y="1512"/>
                </a:lnTo>
                <a:lnTo>
                  <a:pt x="3665" y="1512"/>
                </a:lnTo>
                <a:lnTo>
                  <a:pt x="3665" y="1512"/>
                </a:lnTo>
                <a:lnTo>
                  <a:pt x="3665" y="1512"/>
                </a:lnTo>
                <a:lnTo>
                  <a:pt x="3667" y="1512"/>
                </a:lnTo>
                <a:lnTo>
                  <a:pt x="3667" y="1512"/>
                </a:lnTo>
                <a:lnTo>
                  <a:pt x="3667" y="1512"/>
                </a:lnTo>
                <a:lnTo>
                  <a:pt x="3667" y="1512"/>
                </a:lnTo>
                <a:lnTo>
                  <a:pt x="3667" y="1512"/>
                </a:lnTo>
                <a:lnTo>
                  <a:pt x="3667" y="1512"/>
                </a:lnTo>
                <a:lnTo>
                  <a:pt x="3667" y="1512"/>
                </a:lnTo>
                <a:close/>
                <a:moveTo>
                  <a:pt x="2376" y="1459"/>
                </a:moveTo>
                <a:lnTo>
                  <a:pt x="2374" y="1459"/>
                </a:lnTo>
                <a:lnTo>
                  <a:pt x="2374" y="1459"/>
                </a:lnTo>
                <a:lnTo>
                  <a:pt x="2374" y="1461"/>
                </a:lnTo>
                <a:lnTo>
                  <a:pt x="2376" y="1461"/>
                </a:lnTo>
                <a:lnTo>
                  <a:pt x="2376" y="1459"/>
                </a:lnTo>
                <a:lnTo>
                  <a:pt x="2376" y="1459"/>
                </a:lnTo>
                <a:close/>
                <a:moveTo>
                  <a:pt x="2380" y="1468"/>
                </a:moveTo>
                <a:lnTo>
                  <a:pt x="2380" y="1468"/>
                </a:lnTo>
                <a:lnTo>
                  <a:pt x="2378" y="1470"/>
                </a:lnTo>
                <a:lnTo>
                  <a:pt x="2380" y="1470"/>
                </a:lnTo>
                <a:lnTo>
                  <a:pt x="2380" y="1470"/>
                </a:lnTo>
                <a:lnTo>
                  <a:pt x="2380" y="1470"/>
                </a:lnTo>
                <a:lnTo>
                  <a:pt x="2380" y="1470"/>
                </a:lnTo>
                <a:lnTo>
                  <a:pt x="2380" y="1470"/>
                </a:lnTo>
                <a:lnTo>
                  <a:pt x="2380" y="1468"/>
                </a:lnTo>
                <a:lnTo>
                  <a:pt x="2380" y="1468"/>
                </a:lnTo>
                <a:lnTo>
                  <a:pt x="2380" y="1468"/>
                </a:lnTo>
                <a:close/>
                <a:moveTo>
                  <a:pt x="2378" y="1466"/>
                </a:moveTo>
                <a:lnTo>
                  <a:pt x="2378" y="1463"/>
                </a:lnTo>
                <a:lnTo>
                  <a:pt x="2376" y="1463"/>
                </a:lnTo>
                <a:lnTo>
                  <a:pt x="2376" y="1466"/>
                </a:lnTo>
                <a:lnTo>
                  <a:pt x="2376" y="1466"/>
                </a:lnTo>
                <a:lnTo>
                  <a:pt x="2376" y="1466"/>
                </a:lnTo>
                <a:lnTo>
                  <a:pt x="2376" y="1466"/>
                </a:lnTo>
                <a:lnTo>
                  <a:pt x="2378" y="1466"/>
                </a:lnTo>
                <a:close/>
                <a:moveTo>
                  <a:pt x="2378" y="1470"/>
                </a:moveTo>
                <a:lnTo>
                  <a:pt x="2376" y="1470"/>
                </a:lnTo>
                <a:lnTo>
                  <a:pt x="2376" y="1470"/>
                </a:lnTo>
                <a:lnTo>
                  <a:pt x="2376" y="1472"/>
                </a:lnTo>
                <a:lnTo>
                  <a:pt x="2376" y="1472"/>
                </a:lnTo>
                <a:lnTo>
                  <a:pt x="2376" y="1472"/>
                </a:lnTo>
                <a:lnTo>
                  <a:pt x="2378" y="1472"/>
                </a:lnTo>
                <a:lnTo>
                  <a:pt x="2378" y="1472"/>
                </a:lnTo>
                <a:lnTo>
                  <a:pt x="2378" y="1470"/>
                </a:lnTo>
                <a:lnTo>
                  <a:pt x="2378" y="1470"/>
                </a:lnTo>
                <a:close/>
                <a:moveTo>
                  <a:pt x="2399" y="1744"/>
                </a:moveTo>
                <a:lnTo>
                  <a:pt x="2399" y="1744"/>
                </a:lnTo>
                <a:lnTo>
                  <a:pt x="2399" y="1744"/>
                </a:lnTo>
                <a:lnTo>
                  <a:pt x="2399" y="1744"/>
                </a:lnTo>
                <a:lnTo>
                  <a:pt x="2399" y="1747"/>
                </a:lnTo>
                <a:lnTo>
                  <a:pt x="2399" y="1747"/>
                </a:lnTo>
                <a:lnTo>
                  <a:pt x="2399" y="1747"/>
                </a:lnTo>
                <a:lnTo>
                  <a:pt x="2401" y="1747"/>
                </a:lnTo>
                <a:lnTo>
                  <a:pt x="2401" y="1744"/>
                </a:lnTo>
                <a:lnTo>
                  <a:pt x="2399" y="1744"/>
                </a:lnTo>
                <a:lnTo>
                  <a:pt x="2399" y="1744"/>
                </a:lnTo>
                <a:close/>
                <a:moveTo>
                  <a:pt x="2426" y="1522"/>
                </a:moveTo>
                <a:lnTo>
                  <a:pt x="2424" y="1522"/>
                </a:lnTo>
                <a:lnTo>
                  <a:pt x="2422" y="1522"/>
                </a:lnTo>
                <a:lnTo>
                  <a:pt x="2420" y="1522"/>
                </a:lnTo>
                <a:lnTo>
                  <a:pt x="2424" y="1524"/>
                </a:lnTo>
                <a:lnTo>
                  <a:pt x="2426" y="1524"/>
                </a:lnTo>
                <a:lnTo>
                  <a:pt x="2426" y="1524"/>
                </a:lnTo>
                <a:lnTo>
                  <a:pt x="2426" y="1522"/>
                </a:lnTo>
                <a:lnTo>
                  <a:pt x="2426" y="1522"/>
                </a:lnTo>
                <a:lnTo>
                  <a:pt x="2426" y="1522"/>
                </a:lnTo>
                <a:close/>
                <a:moveTo>
                  <a:pt x="2382" y="1466"/>
                </a:moveTo>
                <a:lnTo>
                  <a:pt x="2382" y="1466"/>
                </a:lnTo>
                <a:lnTo>
                  <a:pt x="2382" y="1466"/>
                </a:lnTo>
                <a:lnTo>
                  <a:pt x="2382" y="1466"/>
                </a:lnTo>
                <a:lnTo>
                  <a:pt x="2382" y="1463"/>
                </a:lnTo>
                <a:lnTo>
                  <a:pt x="2382" y="1463"/>
                </a:lnTo>
                <a:lnTo>
                  <a:pt x="2382" y="1463"/>
                </a:lnTo>
                <a:lnTo>
                  <a:pt x="2382" y="1466"/>
                </a:lnTo>
                <a:close/>
                <a:moveTo>
                  <a:pt x="2364" y="1216"/>
                </a:moveTo>
                <a:lnTo>
                  <a:pt x="2366" y="1218"/>
                </a:lnTo>
                <a:lnTo>
                  <a:pt x="2368" y="1218"/>
                </a:lnTo>
                <a:lnTo>
                  <a:pt x="2368" y="1218"/>
                </a:lnTo>
                <a:lnTo>
                  <a:pt x="2370" y="1216"/>
                </a:lnTo>
                <a:lnTo>
                  <a:pt x="2372" y="1212"/>
                </a:lnTo>
                <a:lnTo>
                  <a:pt x="2374" y="1210"/>
                </a:lnTo>
                <a:lnTo>
                  <a:pt x="2374" y="1210"/>
                </a:lnTo>
                <a:lnTo>
                  <a:pt x="2372" y="1210"/>
                </a:lnTo>
                <a:lnTo>
                  <a:pt x="2368" y="1212"/>
                </a:lnTo>
                <a:lnTo>
                  <a:pt x="2368" y="1212"/>
                </a:lnTo>
                <a:lnTo>
                  <a:pt x="2366" y="1212"/>
                </a:lnTo>
                <a:lnTo>
                  <a:pt x="2364" y="1212"/>
                </a:lnTo>
                <a:lnTo>
                  <a:pt x="2364" y="1214"/>
                </a:lnTo>
                <a:lnTo>
                  <a:pt x="2364" y="1214"/>
                </a:lnTo>
                <a:lnTo>
                  <a:pt x="2364" y="1216"/>
                </a:lnTo>
                <a:close/>
                <a:moveTo>
                  <a:pt x="2359" y="1216"/>
                </a:moveTo>
                <a:lnTo>
                  <a:pt x="2357" y="1216"/>
                </a:lnTo>
                <a:lnTo>
                  <a:pt x="2357" y="1216"/>
                </a:lnTo>
                <a:lnTo>
                  <a:pt x="2357" y="1216"/>
                </a:lnTo>
                <a:lnTo>
                  <a:pt x="2357" y="1218"/>
                </a:lnTo>
                <a:lnTo>
                  <a:pt x="2357" y="1218"/>
                </a:lnTo>
                <a:lnTo>
                  <a:pt x="2359" y="1218"/>
                </a:lnTo>
                <a:lnTo>
                  <a:pt x="2359" y="1218"/>
                </a:lnTo>
                <a:lnTo>
                  <a:pt x="2359" y="1216"/>
                </a:lnTo>
                <a:lnTo>
                  <a:pt x="2359" y="1216"/>
                </a:lnTo>
                <a:lnTo>
                  <a:pt x="2359" y="1216"/>
                </a:lnTo>
                <a:close/>
                <a:moveTo>
                  <a:pt x="4450" y="1635"/>
                </a:moveTo>
                <a:lnTo>
                  <a:pt x="4448" y="1638"/>
                </a:lnTo>
                <a:lnTo>
                  <a:pt x="4448" y="1640"/>
                </a:lnTo>
                <a:lnTo>
                  <a:pt x="4450" y="1640"/>
                </a:lnTo>
                <a:lnTo>
                  <a:pt x="4450" y="1638"/>
                </a:lnTo>
                <a:lnTo>
                  <a:pt x="4453" y="1638"/>
                </a:lnTo>
                <a:lnTo>
                  <a:pt x="4450" y="1635"/>
                </a:lnTo>
                <a:lnTo>
                  <a:pt x="4453" y="1635"/>
                </a:lnTo>
                <a:lnTo>
                  <a:pt x="4450" y="1635"/>
                </a:lnTo>
                <a:lnTo>
                  <a:pt x="4450" y="1635"/>
                </a:lnTo>
                <a:close/>
                <a:moveTo>
                  <a:pt x="2374" y="1470"/>
                </a:moveTo>
                <a:lnTo>
                  <a:pt x="2374" y="1470"/>
                </a:lnTo>
                <a:lnTo>
                  <a:pt x="2374" y="1470"/>
                </a:lnTo>
                <a:lnTo>
                  <a:pt x="2374" y="1470"/>
                </a:lnTo>
                <a:lnTo>
                  <a:pt x="2374" y="1470"/>
                </a:lnTo>
                <a:lnTo>
                  <a:pt x="2372" y="1472"/>
                </a:lnTo>
                <a:lnTo>
                  <a:pt x="2372" y="1472"/>
                </a:lnTo>
                <a:lnTo>
                  <a:pt x="2374" y="1472"/>
                </a:lnTo>
                <a:lnTo>
                  <a:pt x="2374" y="1472"/>
                </a:lnTo>
                <a:lnTo>
                  <a:pt x="2374" y="1472"/>
                </a:lnTo>
                <a:lnTo>
                  <a:pt x="2376" y="1472"/>
                </a:lnTo>
                <a:lnTo>
                  <a:pt x="2374" y="1470"/>
                </a:lnTo>
                <a:lnTo>
                  <a:pt x="2374" y="1470"/>
                </a:lnTo>
                <a:close/>
                <a:moveTo>
                  <a:pt x="3235" y="1795"/>
                </a:moveTo>
                <a:lnTo>
                  <a:pt x="3235" y="1795"/>
                </a:lnTo>
                <a:lnTo>
                  <a:pt x="3235" y="1795"/>
                </a:lnTo>
                <a:lnTo>
                  <a:pt x="3235" y="1797"/>
                </a:lnTo>
                <a:lnTo>
                  <a:pt x="3233" y="1801"/>
                </a:lnTo>
                <a:lnTo>
                  <a:pt x="3235" y="1801"/>
                </a:lnTo>
                <a:lnTo>
                  <a:pt x="3235" y="1803"/>
                </a:lnTo>
                <a:lnTo>
                  <a:pt x="3237" y="1803"/>
                </a:lnTo>
                <a:lnTo>
                  <a:pt x="3237" y="1803"/>
                </a:lnTo>
                <a:lnTo>
                  <a:pt x="3237" y="1803"/>
                </a:lnTo>
                <a:lnTo>
                  <a:pt x="3237" y="1801"/>
                </a:lnTo>
                <a:lnTo>
                  <a:pt x="3235" y="1799"/>
                </a:lnTo>
                <a:lnTo>
                  <a:pt x="3237" y="1795"/>
                </a:lnTo>
                <a:lnTo>
                  <a:pt x="3235" y="1795"/>
                </a:lnTo>
                <a:close/>
                <a:moveTo>
                  <a:pt x="3336" y="1847"/>
                </a:moveTo>
                <a:lnTo>
                  <a:pt x="3336" y="1845"/>
                </a:lnTo>
                <a:lnTo>
                  <a:pt x="3336" y="1841"/>
                </a:lnTo>
                <a:lnTo>
                  <a:pt x="3334" y="1835"/>
                </a:lnTo>
                <a:lnTo>
                  <a:pt x="3334" y="1826"/>
                </a:lnTo>
                <a:lnTo>
                  <a:pt x="3332" y="1822"/>
                </a:lnTo>
                <a:lnTo>
                  <a:pt x="3332" y="1820"/>
                </a:lnTo>
                <a:lnTo>
                  <a:pt x="3329" y="1818"/>
                </a:lnTo>
                <a:lnTo>
                  <a:pt x="3329" y="1818"/>
                </a:lnTo>
                <a:lnTo>
                  <a:pt x="3327" y="1814"/>
                </a:lnTo>
                <a:lnTo>
                  <a:pt x="3325" y="1812"/>
                </a:lnTo>
                <a:lnTo>
                  <a:pt x="3325" y="1812"/>
                </a:lnTo>
                <a:lnTo>
                  <a:pt x="3325" y="1809"/>
                </a:lnTo>
                <a:lnTo>
                  <a:pt x="3323" y="1807"/>
                </a:lnTo>
                <a:lnTo>
                  <a:pt x="3323" y="1807"/>
                </a:lnTo>
                <a:lnTo>
                  <a:pt x="3321" y="1805"/>
                </a:lnTo>
                <a:lnTo>
                  <a:pt x="3321" y="1805"/>
                </a:lnTo>
                <a:lnTo>
                  <a:pt x="3321" y="1805"/>
                </a:lnTo>
                <a:lnTo>
                  <a:pt x="3319" y="1809"/>
                </a:lnTo>
                <a:lnTo>
                  <a:pt x="3317" y="1812"/>
                </a:lnTo>
                <a:lnTo>
                  <a:pt x="3317" y="1812"/>
                </a:lnTo>
                <a:lnTo>
                  <a:pt x="3315" y="1812"/>
                </a:lnTo>
                <a:lnTo>
                  <a:pt x="3315" y="1812"/>
                </a:lnTo>
                <a:lnTo>
                  <a:pt x="3315" y="1814"/>
                </a:lnTo>
                <a:lnTo>
                  <a:pt x="3317" y="1816"/>
                </a:lnTo>
                <a:lnTo>
                  <a:pt x="3317" y="1816"/>
                </a:lnTo>
                <a:lnTo>
                  <a:pt x="3317" y="1818"/>
                </a:lnTo>
                <a:lnTo>
                  <a:pt x="3315" y="1822"/>
                </a:lnTo>
                <a:lnTo>
                  <a:pt x="3313" y="1824"/>
                </a:lnTo>
                <a:lnTo>
                  <a:pt x="3311" y="1826"/>
                </a:lnTo>
                <a:lnTo>
                  <a:pt x="3308" y="1826"/>
                </a:lnTo>
                <a:lnTo>
                  <a:pt x="3308" y="1828"/>
                </a:lnTo>
                <a:lnTo>
                  <a:pt x="3306" y="1828"/>
                </a:lnTo>
                <a:lnTo>
                  <a:pt x="3306" y="1828"/>
                </a:lnTo>
                <a:lnTo>
                  <a:pt x="3304" y="1828"/>
                </a:lnTo>
                <a:lnTo>
                  <a:pt x="3304" y="1828"/>
                </a:lnTo>
                <a:lnTo>
                  <a:pt x="3302" y="1828"/>
                </a:lnTo>
                <a:lnTo>
                  <a:pt x="3302" y="1828"/>
                </a:lnTo>
                <a:lnTo>
                  <a:pt x="3302" y="1830"/>
                </a:lnTo>
                <a:lnTo>
                  <a:pt x="3302" y="1830"/>
                </a:lnTo>
                <a:lnTo>
                  <a:pt x="3302" y="1830"/>
                </a:lnTo>
                <a:lnTo>
                  <a:pt x="3302" y="1832"/>
                </a:lnTo>
                <a:lnTo>
                  <a:pt x="3302" y="1832"/>
                </a:lnTo>
                <a:lnTo>
                  <a:pt x="3302" y="1832"/>
                </a:lnTo>
                <a:lnTo>
                  <a:pt x="3302" y="1835"/>
                </a:lnTo>
                <a:lnTo>
                  <a:pt x="3300" y="1839"/>
                </a:lnTo>
                <a:lnTo>
                  <a:pt x="3300" y="1841"/>
                </a:lnTo>
                <a:lnTo>
                  <a:pt x="3302" y="1843"/>
                </a:lnTo>
                <a:lnTo>
                  <a:pt x="3302" y="1843"/>
                </a:lnTo>
                <a:lnTo>
                  <a:pt x="3300" y="1843"/>
                </a:lnTo>
                <a:lnTo>
                  <a:pt x="3298" y="1843"/>
                </a:lnTo>
                <a:lnTo>
                  <a:pt x="3298" y="1845"/>
                </a:lnTo>
                <a:lnTo>
                  <a:pt x="3298" y="1845"/>
                </a:lnTo>
                <a:lnTo>
                  <a:pt x="3296" y="1847"/>
                </a:lnTo>
                <a:lnTo>
                  <a:pt x="3296" y="1847"/>
                </a:lnTo>
                <a:lnTo>
                  <a:pt x="3294" y="1847"/>
                </a:lnTo>
                <a:lnTo>
                  <a:pt x="3296" y="1847"/>
                </a:lnTo>
                <a:lnTo>
                  <a:pt x="3296" y="1847"/>
                </a:lnTo>
                <a:lnTo>
                  <a:pt x="3296" y="1845"/>
                </a:lnTo>
                <a:lnTo>
                  <a:pt x="3296" y="1845"/>
                </a:lnTo>
                <a:lnTo>
                  <a:pt x="3296" y="1843"/>
                </a:lnTo>
                <a:lnTo>
                  <a:pt x="3296" y="1843"/>
                </a:lnTo>
                <a:lnTo>
                  <a:pt x="3294" y="1845"/>
                </a:lnTo>
                <a:lnTo>
                  <a:pt x="3294" y="1845"/>
                </a:lnTo>
                <a:lnTo>
                  <a:pt x="3292" y="1847"/>
                </a:lnTo>
                <a:lnTo>
                  <a:pt x="3292" y="1849"/>
                </a:lnTo>
                <a:lnTo>
                  <a:pt x="3290" y="1849"/>
                </a:lnTo>
                <a:lnTo>
                  <a:pt x="3290" y="1851"/>
                </a:lnTo>
                <a:lnTo>
                  <a:pt x="3290" y="1851"/>
                </a:lnTo>
                <a:lnTo>
                  <a:pt x="3290" y="1853"/>
                </a:lnTo>
                <a:lnTo>
                  <a:pt x="3290" y="1853"/>
                </a:lnTo>
                <a:lnTo>
                  <a:pt x="3290" y="1853"/>
                </a:lnTo>
                <a:lnTo>
                  <a:pt x="3290" y="1856"/>
                </a:lnTo>
                <a:lnTo>
                  <a:pt x="3290" y="1856"/>
                </a:lnTo>
                <a:lnTo>
                  <a:pt x="3290" y="1853"/>
                </a:lnTo>
                <a:lnTo>
                  <a:pt x="3288" y="1851"/>
                </a:lnTo>
                <a:lnTo>
                  <a:pt x="3288" y="1851"/>
                </a:lnTo>
                <a:lnTo>
                  <a:pt x="3288" y="1851"/>
                </a:lnTo>
                <a:lnTo>
                  <a:pt x="3283" y="1853"/>
                </a:lnTo>
                <a:lnTo>
                  <a:pt x="3281" y="1856"/>
                </a:lnTo>
                <a:lnTo>
                  <a:pt x="3279" y="1858"/>
                </a:lnTo>
                <a:lnTo>
                  <a:pt x="3279" y="1858"/>
                </a:lnTo>
                <a:lnTo>
                  <a:pt x="3279" y="1860"/>
                </a:lnTo>
                <a:lnTo>
                  <a:pt x="3279" y="1860"/>
                </a:lnTo>
                <a:lnTo>
                  <a:pt x="3281" y="1862"/>
                </a:lnTo>
                <a:lnTo>
                  <a:pt x="3279" y="1862"/>
                </a:lnTo>
                <a:lnTo>
                  <a:pt x="3279" y="1862"/>
                </a:lnTo>
                <a:lnTo>
                  <a:pt x="3279" y="1862"/>
                </a:lnTo>
                <a:lnTo>
                  <a:pt x="3277" y="1860"/>
                </a:lnTo>
                <a:lnTo>
                  <a:pt x="3277" y="1860"/>
                </a:lnTo>
                <a:lnTo>
                  <a:pt x="3275" y="1860"/>
                </a:lnTo>
                <a:lnTo>
                  <a:pt x="3273" y="1860"/>
                </a:lnTo>
                <a:lnTo>
                  <a:pt x="3271" y="1860"/>
                </a:lnTo>
                <a:lnTo>
                  <a:pt x="3269" y="1860"/>
                </a:lnTo>
                <a:lnTo>
                  <a:pt x="3269" y="1862"/>
                </a:lnTo>
                <a:lnTo>
                  <a:pt x="3269" y="1862"/>
                </a:lnTo>
                <a:lnTo>
                  <a:pt x="3269" y="1862"/>
                </a:lnTo>
                <a:lnTo>
                  <a:pt x="3267" y="1862"/>
                </a:lnTo>
                <a:lnTo>
                  <a:pt x="3267" y="1862"/>
                </a:lnTo>
                <a:lnTo>
                  <a:pt x="3264" y="1864"/>
                </a:lnTo>
                <a:lnTo>
                  <a:pt x="3264" y="1864"/>
                </a:lnTo>
                <a:lnTo>
                  <a:pt x="3264" y="1862"/>
                </a:lnTo>
                <a:lnTo>
                  <a:pt x="3262" y="1862"/>
                </a:lnTo>
                <a:lnTo>
                  <a:pt x="3262" y="1862"/>
                </a:lnTo>
                <a:lnTo>
                  <a:pt x="3260" y="1864"/>
                </a:lnTo>
                <a:lnTo>
                  <a:pt x="3258" y="1866"/>
                </a:lnTo>
                <a:lnTo>
                  <a:pt x="3258" y="1866"/>
                </a:lnTo>
                <a:lnTo>
                  <a:pt x="3254" y="1866"/>
                </a:lnTo>
                <a:lnTo>
                  <a:pt x="3252" y="1866"/>
                </a:lnTo>
                <a:lnTo>
                  <a:pt x="3252" y="1866"/>
                </a:lnTo>
                <a:lnTo>
                  <a:pt x="3252" y="1866"/>
                </a:lnTo>
                <a:lnTo>
                  <a:pt x="3252" y="1868"/>
                </a:lnTo>
                <a:lnTo>
                  <a:pt x="3252" y="1872"/>
                </a:lnTo>
                <a:lnTo>
                  <a:pt x="3252" y="1872"/>
                </a:lnTo>
                <a:lnTo>
                  <a:pt x="3246" y="1883"/>
                </a:lnTo>
                <a:lnTo>
                  <a:pt x="3244" y="1887"/>
                </a:lnTo>
                <a:lnTo>
                  <a:pt x="3246" y="1887"/>
                </a:lnTo>
                <a:lnTo>
                  <a:pt x="3246" y="1889"/>
                </a:lnTo>
                <a:lnTo>
                  <a:pt x="3246" y="1891"/>
                </a:lnTo>
                <a:lnTo>
                  <a:pt x="3246" y="1897"/>
                </a:lnTo>
                <a:lnTo>
                  <a:pt x="3248" y="1900"/>
                </a:lnTo>
                <a:lnTo>
                  <a:pt x="3248" y="1902"/>
                </a:lnTo>
                <a:lnTo>
                  <a:pt x="3248" y="1904"/>
                </a:lnTo>
                <a:lnTo>
                  <a:pt x="3248" y="1906"/>
                </a:lnTo>
                <a:lnTo>
                  <a:pt x="3248" y="1908"/>
                </a:lnTo>
                <a:lnTo>
                  <a:pt x="3248" y="1908"/>
                </a:lnTo>
                <a:lnTo>
                  <a:pt x="3250" y="1912"/>
                </a:lnTo>
                <a:lnTo>
                  <a:pt x="3252" y="1914"/>
                </a:lnTo>
                <a:lnTo>
                  <a:pt x="3252" y="1916"/>
                </a:lnTo>
                <a:lnTo>
                  <a:pt x="3252" y="1916"/>
                </a:lnTo>
                <a:lnTo>
                  <a:pt x="3252" y="1921"/>
                </a:lnTo>
                <a:lnTo>
                  <a:pt x="3250" y="1923"/>
                </a:lnTo>
                <a:lnTo>
                  <a:pt x="3250" y="1925"/>
                </a:lnTo>
                <a:lnTo>
                  <a:pt x="3248" y="1927"/>
                </a:lnTo>
                <a:lnTo>
                  <a:pt x="3248" y="1931"/>
                </a:lnTo>
                <a:lnTo>
                  <a:pt x="3246" y="1931"/>
                </a:lnTo>
                <a:lnTo>
                  <a:pt x="3244" y="1935"/>
                </a:lnTo>
                <a:lnTo>
                  <a:pt x="3244" y="1937"/>
                </a:lnTo>
                <a:lnTo>
                  <a:pt x="3241" y="1939"/>
                </a:lnTo>
                <a:lnTo>
                  <a:pt x="3241" y="1941"/>
                </a:lnTo>
                <a:lnTo>
                  <a:pt x="3239" y="1941"/>
                </a:lnTo>
                <a:lnTo>
                  <a:pt x="3237" y="1941"/>
                </a:lnTo>
                <a:lnTo>
                  <a:pt x="3237" y="1946"/>
                </a:lnTo>
                <a:lnTo>
                  <a:pt x="3237" y="1948"/>
                </a:lnTo>
                <a:lnTo>
                  <a:pt x="3235" y="1948"/>
                </a:lnTo>
                <a:lnTo>
                  <a:pt x="3235" y="1950"/>
                </a:lnTo>
                <a:lnTo>
                  <a:pt x="3235" y="1950"/>
                </a:lnTo>
                <a:lnTo>
                  <a:pt x="3235" y="1952"/>
                </a:lnTo>
                <a:lnTo>
                  <a:pt x="3235" y="1952"/>
                </a:lnTo>
                <a:lnTo>
                  <a:pt x="3235" y="1956"/>
                </a:lnTo>
                <a:lnTo>
                  <a:pt x="3235" y="1958"/>
                </a:lnTo>
                <a:lnTo>
                  <a:pt x="3235" y="1962"/>
                </a:lnTo>
                <a:lnTo>
                  <a:pt x="3235" y="1965"/>
                </a:lnTo>
                <a:lnTo>
                  <a:pt x="3237" y="1965"/>
                </a:lnTo>
                <a:lnTo>
                  <a:pt x="3239" y="1969"/>
                </a:lnTo>
                <a:lnTo>
                  <a:pt x="3239" y="1971"/>
                </a:lnTo>
                <a:lnTo>
                  <a:pt x="3239" y="1971"/>
                </a:lnTo>
                <a:lnTo>
                  <a:pt x="3241" y="1973"/>
                </a:lnTo>
                <a:lnTo>
                  <a:pt x="3241" y="1975"/>
                </a:lnTo>
                <a:lnTo>
                  <a:pt x="3239" y="1977"/>
                </a:lnTo>
                <a:lnTo>
                  <a:pt x="3239" y="1979"/>
                </a:lnTo>
                <a:lnTo>
                  <a:pt x="3239" y="1981"/>
                </a:lnTo>
                <a:lnTo>
                  <a:pt x="3239" y="1983"/>
                </a:lnTo>
                <a:lnTo>
                  <a:pt x="3239" y="1988"/>
                </a:lnTo>
                <a:lnTo>
                  <a:pt x="3241" y="1988"/>
                </a:lnTo>
                <a:lnTo>
                  <a:pt x="3244" y="1990"/>
                </a:lnTo>
                <a:lnTo>
                  <a:pt x="3244" y="1992"/>
                </a:lnTo>
                <a:lnTo>
                  <a:pt x="3244" y="1994"/>
                </a:lnTo>
                <a:lnTo>
                  <a:pt x="3246" y="1996"/>
                </a:lnTo>
                <a:lnTo>
                  <a:pt x="3246" y="1996"/>
                </a:lnTo>
                <a:lnTo>
                  <a:pt x="3246" y="1998"/>
                </a:lnTo>
                <a:lnTo>
                  <a:pt x="3246" y="1998"/>
                </a:lnTo>
                <a:lnTo>
                  <a:pt x="3250" y="2000"/>
                </a:lnTo>
                <a:lnTo>
                  <a:pt x="3250" y="2000"/>
                </a:lnTo>
                <a:lnTo>
                  <a:pt x="3252" y="2002"/>
                </a:lnTo>
                <a:lnTo>
                  <a:pt x="3252" y="2002"/>
                </a:lnTo>
                <a:lnTo>
                  <a:pt x="3256" y="2002"/>
                </a:lnTo>
                <a:lnTo>
                  <a:pt x="3256" y="2002"/>
                </a:lnTo>
                <a:lnTo>
                  <a:pt x="3260" y="2006"/>
                </a:lnTo>
                <a:lnTo>
                  <a:pt x="3262" y="2006"/>
                </a:lnTo>
                <a:lnTo>
                  <a:pt x="3267" y="2006"/>
                </a:lnTo>
                <a:lnTo>
                  <a:pt x="3269" y="2006"/>
                </a:lnTo>
                <a:lnTo>
                  <a:pt x="3269" y="2004"/>
                </a:lnTo>
                <a:lnTo>
                  <a:pt x="3273" y="2002"/>
                </a:lnTo>
                <a:lnTo>
                  <a:pt x="3277" y="2000"/>
                </a:lnTo>
                <a:lnTo>
                  <a:pt x="3279" y="2000"/>
                </a:lnTo>
                <a:lnTo>
                  <a:pt x="3283" y="2000"/>
                </a:lnTo>
                <a:lnTo>
                  <a:pt x="3285" y="2000"/>
                </a:lnTo>
                <a:lnTo>
                  <a:pt x="3288" y="1998"/>
                </a:lnTo>
                <a:lnTo>
                  <a:pt x="3290" y="1998"/>
                </a:lnTo>
                <a:lnTo>
                  <a:pt x="3292" y="1994"/>
                </a:lnTo>
                <a:lnTo>
                  <a:pt x="3292" y="1992"/>
                </a:lnTo>
                <a:lnTo>
                  <a:pt x="3294" y="1990"/>
                </a:lnTo>
                <a:lnTo>
                  <a:pt x="3294" y="1988"/>
                </a:lnTo>
                <a:lnTo>
                  <a:pt x="3294" y="1986"/>
                </a:lnTo>
                <a:lnTo>
                  <a:pt x="3294" y="1983"/>
                </a:lnTo>
                <a:lnTo>
                  <a:pt x="3296" y="1981"/>
                </a:lnTo>
                <a:lnTo>
                  <a:pt x="3298" y="1979"/>
                </a:lnTo>
                <a:lnTo>
                  <a:pt x="3298" y="1977"/>
                </a:lnTo>
                <a:lnTo>
                  <a:pt x="3300" y="1971"/>
                </a:lnTo>
                <a:lnTo>
                  <a:pt x="3300" y="1967"/>
                </a:lnTo>
                <a:lnTo>
                  <a:pt x="3300" y="1962"/>
                </a:lnTo>
                <a:lnTo>
                  <a:pt x="3302" y="1958"/>
                </a:lnTo>
                <a:lnTo>
                  <a:pt x="3302" y="1958"/>
                </a:lnTo>
                <a:lnTo>
                  <a:pt x="3306" y="1950"/>
                </a:lnTo>
                <a:lnTo>
                  <a:pt x="3308" y="1941"/>
                </a:lnTo>
                <a:lnTo>
                  <a:pt x="3311" y="1935"/>
                </a:lnTo>
                <a:lnTo>
                  <a:pt x="3313" y="1929"/>
                </a:lnTo>
                <a:lnTo>
                  <a:pt x="3313" y="1925"/>
                </a:lnTo>
                <a:lnTo>
                  <a:pt x="3315" y="1921"/>
                </a:lnTo>
                <a:lnTo>
                  <a:pt x="3317" y="1914"/>
                </a:lnTo>
                <a:lnTo>
                  <a:pt x="3319" y="1908"/>
                </a:lnTo>
                <a:lnTo>
                  <a:pt x="3321" y="1904"/>
                </a:lnTo>
                <a:lnTo>
                  <a:pt x="3321" y="1900"/>
                </a:lnTo>
                <a:lnTo>
                  <a:pt x="3323" y="1897"/>
                </a:lnTo>
                <a:lnTo>
                  <a:pt x="3325" y="1891"/>
                </a:lnTo>
                <a:lnTo>
                  <a:pt x="3325" y="1887"/>
                </a:lnTo>
                <a:lnTo>
                  <a:pt x="3323" y="1883"/>
                </a:lnTo>
                <a:lnTo>
                  <a:pt x="3323" y="1881"/>
                </a:lnTo>
                <a:lnTo>
                  <a:pt x="3325" y="1879"/>
                </a:lnTo>
                <a:lnTo>
                  <a:pt x="3325" y="1877"/>
                </a:lnTo>
                <a:lnTo>
                  <a:pt x="3327" y="1877"/>
                </a:lnTo>
                <a:lnTo>
                  <a:pt x="3327" y="1874"/>
                </a:lnTo>
                <a:lnTo>
                  <a:pt x="3329" y="1874"/>
                </a:lnTo>
                <a:lnTo>
                  <a:pt x="3327" y="1874"/>
                </a:lnTo>
                <a:lnTo>
                  <a:pt x="3327" y="1872"/>
                </a:lnTo>
                <a:lnTo>
                  <a:pt x="3329" y="1872"/>
                </a:lnTo>
                <a:lnTo>
                  <a:pt x="3329" y="1870"/>
                </a:lnTo>
                <a:lnTo>
                  <a:pt x="3329" y="1866"/>
                </a:lnTo>
                <a:lnTo>
                  <a:pt x="3329" y="1866"/>
                </a:lnTo>
                <a:lnTo>
                  <a:pt x="3327" y="1864"/>
                </a:lnTo>
                <a:lnTo>
                  <a:pt x="3327" y="1864"/>
                </a:lnTo>
                <a:lnTo>
                  <a:pt x="3327" y="1862"/>
                </a:lnTo>
                <a:lnTo>
                  <a:pt x="3327" y="1860"/>
                </a:lnTo>
                <a:lnTo>
                  <a:pt x="3327" y="1858"/>
                </a:lnTo>
                <a:lnTo>
                  <a:pt x="3327" y="1856"/>
                </a:lnTo>
                <a:lnTo>
                  <a:pt x="3327" y="1856"/>
                </a:lnTo>
                <a:lnTo>
                  <a:pt x="3327" y="1856"/>
                </a:lnTo>
                <a:lnTo>
                  <a:pt x="3329" y="1856"/>
                </a:lnTo>
                <a:lnTo>
                  <a:pt x="3332" y="1856"/>
                </a:lnTo>
                <a:lnTo>
                  <a:pt x="3332" y="1856"/>
                </a:lnTo>
                <a:lnTo>
                  <a:pt x="3332" y="1860"/>
                </a:lnTo>
                <a:lnTo>
                  <a:pt x="3334" y="1862"/>
                </a:lnTo>
                <a:lnTo>
                  <a:pt x="3336" y="1862"/>
                </a:lnTo>
                <a:lnTo>
                  <a:pt x="3336" y="1862"/>
                </a:lnTo>
                <a:lnTo>
                  <a:pt x="3336" y="1862"/>
                </a:lnTo>
                <a:lnTo>
                  <a:pt x="3336" y="1860"/>
                </a:lnTo>
                <a:lnTo>
                  <a:pt x="3338" y="1858"/>
                </a:lnTo>
                <a:lnTo>
                  <a:pt x="3340" y="1853"/>
                </a:lnTo>
                <a:lnTo>
                  <a:pt x="3338" y="1849"/>
                </a:lnTo>
                <a:lnTo>
                  <a:pt x="3336" y="1847"/>
                </a:lnTo>
                <a:close/>
                <a:moveTo>
                  <a:pt x="3204" y="1661"/>
                </a:moveTo>
                <a:lnTo>
                  <a:pt x="3202" y="1661"/>
                </a:lnTo>
                <a:lnTo>
                  <a:pt x="3202" y="1663"/>
                </a:lnTo>
                <a:lnTo>
                  <a:pt x="3202" y="1663"/>
                </a:lnTo>
                <a:lnTo>
                  <a:pt x="3204" y="1661"/>
                </a:lnTo>
                <a:lnTo>
                  <a:pt x="3204" y="1661"/>
                </a:lnTo>
                <a:lnTo>
                  <a:pt x="3204" y="1661"/>
                </a:lnTo>
                <a:lnTo>
                  <a:pt x="3204" y="1661"/>
                </a:lnTo>
                <a:lnTo>
                  <a:pt x="3204" y="1661"/>
                </a:lnTo>
                <a:close/>
                <a:moveTo>
                  <a:pt x="3329" y="1877"/>
                </a:moveTo>
                <a:lnTo>
                  <a:pt x="3329" y="1879"/>
                </a:lnTo>
                <a:lnTo>
                  <a:pt x="3332" y="1877"/>
                </a:lnTo>
                <a:lnTo>
                  <a:pt x="3332" y="1872"/>
                </a:lnTo>
                <a:lnTo>
                  <a:pt x="3332" y="1872"/>
                </a:lnTo>
                <a:lnTo>
                  <a:pt x="3329" y="1877"/>
                </a:lnTo>
                <a:close/>
                <a:moveTo>
                  <a:pt x="3156" y="2357"/>
                </a:moveTo>
                <a:lnTo>
                  <a:pt x="3153" y="2357"/>
                </a:lnTo>
                <a:lnTo>
                  <a:pt x="3153" y="2357"/>
                </a:lnTo>
                <a:lnTo>
                  <a:pt x="3151" y="2359"/>
                </a:lnTo>
                <a:lnTo>
                  <a:pt x="3153" y="2359"/>
                </a:lnTo>
                <a:lnTo>
                  <a:pt x="3156" y="2359"/>
                </a:lnTo>
                <a:lnTo>
                  <a:pt x="3156" y="2359"/>
                </a:lnTo>
                <a:lnTo>
                  <a:pt x="3158" y="2359"/>
                </a:lnTo>
                <a:lnTo>
                  <a:pt x="3156" y="2359"/>
                </a:lnTo>
                <a:lnTo>
                  <a:pt x="3156" y="2357"/>
                </a:lnTo>
                <a:close/>
                <a:moveTo>
                  <a:pt x="2734" y="1583"/>
                </a:moveTo>
                <a:lnTo>
                  <a:pt x="2734" y="1583"/>
                </a:lnTo>
                <a:lnTo>
                  <a:pt x="2736" y="1579"/>
                </a:lnTo>
                <a:lnTo>
                  <a:pt x="2736" y="1579"/>
                </a:lnTo>
                <a:lnTo>
                  <a:pt x="2736" y="1577"/>
                </a:lnTo>
                <a:lnTo>
                  <a:pt x="2734" y="1577"/>
                </a:lnTo>
                <a:lnTo>
                  <a:pt x="2734" y="1577"/>
                </a:lnTo>
                <a:lnTo>
                  <a:pt x="2734" y="1577"/>
                </a:lnTo>
                <a:lnTo>
                  <a:pt x="2732" y="1579"/>
                </a:lnTo>
                <a:lnTo>
                  <a:pt x="2732" y="1579"/>
                </a:lnTo>
                <a:lnTo>
                  <a:pt x="2732" y="1581"/>
                </a:lnTo>
                <a:lnTo>
                  <a:pt x="2732" y="1581"/>
                </a:lnTo>
                <a:lnTo>
                  <a:pt x="2730" y="1581"/>
                </a:lnTo>
                <a:lnTo>
                  <a:pt x="2730" y="1583"/>
                </a:lnTo>
                <a:lnTo>
                  <a:pt x="2730" y="1583"/>
                </a:lnTo>
                <a:lnTo>
                  <a:pt x="2730" y="1583"/>
                </a:lnTo>
                <a:lnTo>
                  <a:pt x="2730" y="1585"/>
                </a:lnTo>
                <a:lnTo>
                  <a:pt x="2732" y="1585"/>
                </a:lnTo>
                <a:lnTo>
                  <a:pt x="2734" y="1585"/>
                </a:lnTo>
                <a:lnTo>
                  <a:pt x="2734" y="1583"/>
                </a:lnTo>
                <a:close/>
                <a:moveTo>
                  <a:pt x="4031" y="1440"/>
                </a:moveTo>
                <a:lnTo>
                  <a:pt x="4031" y="1440"/>
                </a:lnTo>
                <a:lnTo>
                  <a:pt x="4031" y="1440"/>
                </a:lnTo>
                <a:lnTo>
                  <a:pt x="4031" y="1443"/>
                </a:lnTo>
                <a:lnTo>
                  <a:pt x="4031" y="1443"/>
                </a:lnTo>
                <a:lnTo>
                  <a:pt x="4031" y="1445"/>
                </a:lnTo>
                <a:lnTo>
                  <a:pt x="4031" y="1443"/>
                </a:lnTo>
                <a:lnTo>
                  <a:pt x="4031" y="1440"/>
                </a:lnTo>
                <a:lnTo>
                  <a:pt x="4031" y="1440"/>
                </a:lnTo>
                <a:close/>
                <a:moveTo>
                  <a:pt x="2713" y="1566"/>
                </a:moveTo>
                <a:lnTo>
                  <a:pt x="2711" y="1568"/>
                </a:lnTo>
                <a:lnTo>
                  <a:pt x="2711" y="1568"/>
                </a:lnTo>
                <a:lnTo>
                  <a:pt x="2713" y="1568"/>
                </a:lnTo>
                <a:lnTo>
                  <a:pt x="2713" y="1566"/>
                </a:lnTo>
                <a:lnTo>
                  <a:pt x="2713" y="1566"/>
                </a:lnTo>
                <a:lnTo>
                  <a:pt x="2713" y="1566"/>
                </a:lnTo>
                <a:close/>
                <a:moveTo>
                  <a:pt x="2703" y="1625"/>
                </a:moveTo>
                <a:lnTo>
                  <a:pt x="2703" y="1627"/>
                </a:lnTo>
                <a:lnTo>
                  <a:pt x="2701" y="1627"/>
                </a:lnTo>
                <a:lnTo>
                  <a:pt x="2701" y="1627"/>
                </a:lnTo>
                <a:lnTo>
                  <a:pt x="2701" y="1629"/>
                </a:lnTo>
                <a:lnTo>
                  <a:pt x="2703" y="1631"/>
                </a:lnTo>
                <a:lnTo>
                  <a:pt x="2703" y="1631"/>
                </a:lnTo>
                <a:lnTo>
                  <a:pt x="2705" y="1629"/>
                </a:lnTo>
                <a:lnTo>
                  <a:pt x="2705" y="1627"/>
                </a:lnTo>
                <a:lnTo>
                  <a:pt x="2705" y="1627"/>
                </a:lnTo>
                <a:lnTo>
                  <a:pt x="2705" y="1625"/>
                </a:lnTo>
                <a:lnTo>
                  <a:pt x="2703" y="1625"/>
                </a:lnTo>
                <a:close/>
                <a:moveTo>
                  <a:pt x="2716" y="1606"/>
                </a:moveTo>
                <a:lnTo>
                  <a:pt x="2716" y="1606"/>
                </a:lnTo>
                <a:lnTo>
                  <a:pt x="2716" y="1606"/>
                </a:lnTo>
                <a:lnTo>
                  <a:pt x="2713" y="1608"/>
                </a:lnTo>
                <a:lnTo>
                  <a:pt x="2713" y="1608"/>
                </a:lnTo>
                <a:lnTo>
                  <a:pt x="2716" y="1608"/>
                </a:lnTo>
                <a:lnTo>
                  <a:pt x="2716" y="1608"/>
                </a:lnTo>
                <a:lnTo>
                  <a:pt x="2716" y="1608"/>
                </a:lnTo>
                <a:lnTo>
                  <a:pt x="2716" y="1608"/>
                </a:lnTo>
                <a:lnTo>
                  <a:pt x="2716" y="1606"/>
                </a:lnTo>
                <a:close/>
                <a:moveTo>
                  <a:pt x="2525" y="1862"/>
                </a:moveTo>
                <a:lnTo>
                  <a:pt x="2525" y="1862"/>
                </a:lnTo>
                <a:lnTo>
                  <a:pt x="2525" y="1862"/>
                </a:lnTo>
                <a:lnTo>
                  <a:pt x="2525" y="1862"/>
                </a:lnTo>
                <a:lnTo>
                  <a:pt x="2525" y="1862"/>
                </a:lnTo>
                <a:lnTo>
                  <a:pt x="2525" y="1862"/>
                </a:lnTo>
                <a:lnTo>
                  <a:pt x="2525" y="1862"/>
                </a:lnTo>
                <a:close/>
                <a:moveTo>
                  <a:pt x="4054" y="1665"/>
                </a:moveTo>
                <a:lnTo>
                  <a:pt x="4052" y="1663"/>
                </a:lnTo>
                <a:lnTo>
                  <a:pt x="4052" y="1661"/>
                </a:lnTo>
                <a:lnTo>
                  <a:pt x="4050" y="1661"/>
                </a:lnTo>
                <a:lnTo>
                  <a:pt x="4050" y="1661"/>
                </a:lnTo>
                <a:lnTo>
                  <a:pt x="4050" y="1661"/>
                </a:lnTo>
                <a:lnTo>
                  <a:pt x="4050" y="1661"/>
                </a:lnTo>
                <a:lnTo>
                  <a:pt x="4050" y="1663"/>
                </a:lnTo>
                <a:lnTo>
                  <a:pt x="4050" y="1663"/>
                </a:lnTo>
                <a:lnTo>
                  <a:pt x="4052" y="1665"/>
                </a:lnTo>
                <a:lnTo>
                  <a:pt x="4054" y="1665"/>
                </a:lnTo>
                <a:lnTo>
                  <a:pt x="4054" y="1665"/>
                </a:lnTo>
                <a:lnTo>
                  <a:pt x="4054" y="1665"/>
                </a:lnTo>
                <a:close/>
                <a:moveTo>
                  <a:pt x="4059" y="1669"/>
                </a:moveTo>
                <a:lnTo>
                  <a:pt x="4056" y="1667"/>
                </a:lnTo>
                <a:lnTo>
                  <a:pt x="4056" y="1667"/>
                </a:lnTo>
                <a:lnTo>
                  <a:pt x="4056" y="1669"/>
                </a:lnTo>
                <a:lnTo>
                  <a:pt x="4056" y="1669"/>
                </a:lnTo>
                <a:lnTo>
                  <a:pt x="4056" y="1669"/>
                </a:lnTo>
                <a:lnTo>
                  <a:pt x="4056" y="1671"/>
                </a:lnTo>
                <a:lnTo>
                  <a:pt x="4056" y="1671"/>
                </a:lnTo>
                <a:lnTo>
                  <a:pt x="4059" y="1671"/>
                </a:lnTo>
                <a:lnTo>
                  <a:pt x="4059" y="1671"/>
                </a:lnTo>
                <a:lnTo>
                  <a:pt x="4059" y="1669"/>
                </a:lnTo>
                <a:close/>
                <a:moveTo>
                  <a:pt x="4088" y="1707"/>
                </a:moveTo>
                <a:lnTo>
                  <a:pt x="4088" y="1707"/>
                </a:lnTo>
                <a:lnTo>
                  <a:pt x="4088" y="1707"/>
                </a:lnTo>
                <a:lnTo>
                  <a:pt x="4088" y="1709"/>
                </a:lnTo>
                <a:lnTo>
                  <a:pt x="4090" y="1711"/>
                </a:lnTo>
                <a:lnTo>
                  <a:pt x="4090" y="1711"/>
                </a:lnTo>
                <a:lnTo>
                  <a:pt x="4092" y="1709"/>
                </a:lnTo>
                <a:lnTo>
                  <a:pt x="4090" y="1709"/>
                </a:lnTo>
                <a:lnTo>
                  <a:pt x="4088" y="1707"/>
                </a:lnTo>
                <a:close/>
                <a:moveTo>
                  <a:pt x="4044" y="1654"/>
                </a:moveTo>
                <a:lnTo>
                  <a:pt x="4044" y="1652"/>
                </a:lnTo>
                <a:lnTo>
                  <a:pt x="4044" y="1652"/>
                </a:lnTo>
                <a:lnTo>
                  <a:pt x="4044" y="1650"/>
                </a:lnTo>
                <a:lnTo>
                  <a:pt x="4044" y="1650"/>
                </a:lnTo>
                <a:lnTo>
                  <a:pt x="4042" y="1648"/>
                </a:lnTo>
                <a:lnTo>
                  <a:pt x="4042" y="1646"/>
                </a:lnTo>
                <a:lnTo>
                  <a:pt x="4042" y="1644"/>
                </a:lnTo>
                <a:lnTo>
                  <a:pt x="4040" y="1644"/>
                </a:lnTo>
                <a:lnTo>
                  <a:pt x="4038" y="1646"/>
                </a:lnTo>
                <a:lnTo>
                  <a:pt x="4036" y="1648"/>
                </a:lnTo>
                <a:lnTo>
                  <a:pt x="4036" y="1650"/>
                </a:lnTo>
                <a:lnTo>
                  <a:pt x="4040" y="1652"/>
                </a:lnTo>
                <a:lnTo>
                  <a:pt x="4040" y="1654"/>
                </a:lnTo>
                <a:lnTo>
                  <a:pt x="4040" y="1654"/>
                </a:lnTo>
                <a:lnTo>
                  <a:pt x="4044" y="1656"/>
                </a:lnTo>
                <a:lnTo>
                  <a:pt x="4044" y="1656"/>
                </a:lnTo>
                <a:lnTo>
                  <a:pt x="4046" y="1656"/>
                </a:lnTo>
                <a:lnTo>
                  <a:pt x="4046" y="1654"/>
                </a:lnTo>
                <a:lnTo>
                  <a:pt x="4044" y="1654"/>
                </a:lnTo>
                <a:close/>
                <a:moveTo>
                  <a:pt x="3922" y="1300"/>
                </a:moveTo>
                <a:lnTo>
                  <a:pt x="3922" y="1298"/>
                </a:lnTo>
                <a:lnTo>
                  <a:pt x="3920" y="1298"/>
                </a:lnTo>
                <a:lnTo>
                  <a:pt x="3920" y="1298"/>
                </a:lnTo>
                <a:lnTo>
                  <a:pt x="3918" y="1298"/>
                </a:lnTo>
                <a:lnTo>
                  <a:pt x="3918" y="1300"/>
                </a:lnTo>
                <a:lnTo>
                  <a:pt x="3920" y="1300"/>
                </a:lnTo>
                <a:lnTo>
                  <a:pt x="3920" y="1300"/>
                </a:lnTo>
                <a:lnTo>
                  <a:pt x="3920" y="1302"/>
                </a:lnTo>
                <a:lnTo>
                  <a:pt x="3920" y="1304"/>
                </a:lnTo>
                <a:lnTo>
                  <a:pt x="3922" y="1306"/>
                </a:lnTo>
                <a:lnTo>
                  <a:pt x="3918" y="1308"/>
                </a:lnTo>
                <a:lnTo>
                  <a:pt x="3920" y="1310"/>
                </a:lnTo>
                <a:lnTo>
                  <a:pt x="3922" y="1308"/>
                </a:lnTo>
                <a:lnTo>
                  <a:pt x="3924" y="1308"/>
                </a:lnTo>
                <a:lnTo>
                  <a:pt x="3924" y="1304"/>
                </a:lnTo>
                <a:lnTo>
                  <a:pt x="3924" y="1302"/>
                </a:lnTo>
                <a:lnTo>
                  <a:pt x="3922" y="1300"/>
                </a:lnTo>
                <a:lnTo>
                  <a:pt x="3922" y="1300"/>
                </a:lnTo>
                <a:close/>
                <a:moveTo>
                  <a:pt x="4033" y="1631"/>
                </a:moveTo>
                <a:lnTo>
                  <a:pt x="4033" y="1631"/>
                </a:lnTo>
                <a:lnTo>
                  <a:pt x="4031" y="1631"/>
                </a:lnTo>
                <a:lnTo>
                  <a:pt x="4033" y="1635"/>
                </a:lnTo>
                <a:lnTo>
                  <a:pt x="4033" y="1635"/>
                </a:lnTo>
                <a:lnTo>
                  <a:pt x="4033" y="1638"/>
                </a:lnTo>
                <a:lnTo>
                  <a:pt x="4031" y="1638"/>
                </a:lnTo>
                <a:lnTo>
                  <a:pt x="4031" y="1640"/>
                </a:lnTo>
                <a:lnTo>
                  <a:pt x="4033" y="1640"/>
                </a:lnTo>
                <a:lnTo>
                  <a:pt x="4033" y="1640"/>
                </a:lnTo>
                <a:lnTo>
                  <a:pt x="4036" y="1638"/>
                </a:lnTo>
                <a:lnTo>
                  <a:pt x="4036" y="1635"/>
                </a:lnTo>
                <a:lnTo>
                  <a:pt x="4033" y="1633"/>
                </a:lnTo>
                <a:lnTo>
                  <a:pt x="4033" y="1631"/>
                </a:lnTo>
                <a:close/>
                <a:moveTo>
                  <a:pt x="4025" y="1614"/>
                </a:moveTo>
                <a:lnTo>
                  <a:pt x="4023" y="1614"/>
                </a:lnTo>
                <a:lnTo>
                  <a:pt x="4021" y="1610"/>
                </a:lnTo>
                <a:lnTo>
                  <a:pt x="4019" y="1608"/>
                </a:lnTo>
                <a:lnTo>
                  <a:pt x="4019" y="1608"/>
                </a:lnTo>
                <a:lnTo>
                  <a:pt x="4017" y="1610"/>
                </a:lnTo>
                <a:lnTo>
                  <a:pt x="4017" y="1610"/>
                </a:lnTo>
                <a:lnTo>
                  <a:pt x="4015" y="1610"/>
                </a:lnTo>
                <a:lnTo>
                  <a:pt x="4017" y="1614"/>
                </a:lnTo>
                <a:lnTo>
                  <a:pt x="4019" y="1617"/>
                </a:lnTo>
                <a:lnTo>
                  <a:pt x="4019" y="1617"/>
                </a:lnTo>
                <a:lnTo>
                  <a:pt x="4019" y="1619"/>
                </a:lnTo>
                <a:lnTo>
                  <a:pt x="4021" y="1619"/>
                </a:lnTo>
                <a:lnTo>
                  <a:pt x="4023" y="1623"/>
                </a:lnTo>
                <a:lnTo>
                  <a:pt x="4023" y="1623"/>
                </a:lnTo>
                <a:lnTo>
                  <a:pt x="4025" y="1623"/>
                </a:lnTo>
                <a:lnTo>
                  <a:pt x="4025" y="1623"/>
                </a:lnTo>
                <a:lnTo>
                  <a:pt x="4025" y="1619"/>
                </a:lnTo>
                <a:lnTo>
                  <a:pt x="4027" y="1617"/>
                </a:lnTo>
                <a:lnTo>
                  <a:pt x="4025" y="1617"/>
                </a:lnTo>
                <a:lnTo>
                  <a:pt x="4025" y="1614"/>
                </a:lnTo>
                <a:close/>
                <a:moveTo>
                  <a:pt x="4004" y="1596"/>
                </a:moveTo>
                <a:lnTo>
                  <a:pt x="4004" y="1596"/>
                </a:lnTo>
                <a:lnTo>
                  <a:pt x="4002" y="1593"/>
                </a:lnTo>
                <a:lnTo>
                  <a:pt x="4000" y="1591"/>
                </a:lnTo>
                <a:lnTo>
                  <a:pt x="4000" y="1591"/>
                </a:lnTo>
                <a:lnTo>
                  <a:pt x="3998" y="1591"/>
                </a:lnTo>
                <a:lnTo>
                  <a:pt x="3998" y="1589"/>
                </a:lnTo>
                <a:lnTo>
                  <a:pt x="3996" y="1589"/>
                </a:lnTo>
                <a:lnTo>
                  <a:pt x="3996" y="1589"/>
                </a:lnTo>
                <a:lnTo>
                  <a:pt x="3994" y="1591"/>
                </a:lnTo>
                <a:lnTo>
                  <a:pt x="3994" y="1591"/>
                </a:lnTo>
                <a:lnTo>
                  <a:pt x="3996" y="1593"/>
                </a:lnTo>
                <a:lnTo>
                  <a:pt x="3996" y="1593"/>
                </a:lnTo>
                <a:lnTo>
                  <a:pt x="3998" y="1593"/>
                </a:lnTo>
                <a:lnTo>
                  <a:pt x="3998" y="1593"/>
                </a:lnTo>
                <a:lnTo>
                  <a:pt x="4002" y="1596"/>
                </a:lnTo>
                <a:lnTo>
                  <a:pt x="4004" y="1598"/>
                </a:lnTo>
                <a:lnTo>
                  <a:pt x="4004" y="1598"/>
                </a:lnTo>
                <a:lnTo>
                  <a:pt x="4006" y="1598"/>
                </a:lnTo>
                <a:lnTo>
                  <a:pt x="4004" y="1596"/>
                </a:lnTo>
                <a:lnTo>
                  <a:pt x="4004" y="1596"/>
                </a:lnTo>
                <a:close/>
                <a:moveTo>
                  <a:pt x="4134" y="1711"/>
                </a:moveTo>
                <a:lnTo>
                  <a:pt x="4134" y="1711"/>
                </a:lnTo>
                <a:lnTo>
                  <a:pt x="4136" y="1713"/>
                </a:lnTo>
                <a:lnTo>
                  <a:pt x="4136" y="1713"/>
                </a:lnTo>
                <a:lnTo>
                  <a:pt x="4138" y="1713"/>
                </a:lnTo>
                <a:lnTo>
                  <a:pt x="4138" y="1715"/>
                </a:lnTo>
                <a:lnTo>
                  <a:pt x="4138" y="1715"/>
                </a:lnTo>
                <a:lnTo>
                  <a:pt x="4140" y="1715"/>
                </a:lnTo>
                <a:lnTo>
                  <a:pt x="4140" y="1713"/>
                </a:lnTo>
                <a:lnTo>
                  <a:pt x="4140" y="1713"/>
                </a:lnTo>
                <a:lnTo>
                  <a:pt x="4142" y="1702"/>
                </a:lnTo>
                <a:lnTo>
                  <a:pt x="4142" y="1700"/>
                </a:lnTo>
                <a:lnTo>
                  <a:pt x="4142" y="1698"/>
                </a:lnTo>
                <a:lnTo>
                  <a:pt x="4142" y="1696"/>
                </a:lnTo>
                <a:lnTo>
                  <a:pt x="4140" y="1690"/>
                </a:lnTo>
                <a:lnTo>
                  <a:pt x="4140" y="1690"/>
                </a:lnTo>
                <a:lnTo>
                  <a:pt x="4142" y="1688"/>
                </a:lnTo>
                <a:lnTo>
                  <a:pt x="4142" y="1686"/>
                </a:lnTo>
                <a:lnTo>
                  <a:pt x="4142" y="1686"/>
                </a:lnTo>
                <a:lnTo>
                  <a:pt x="4140" y="1686"/>
                </a:lnTo>
                <a:lnTo>
                  <a:pt x="4140" y="1684"/>
                </a:lnTo>
                <a:lnTo>
                  <a:pt x="4142" y="1682"/>
                </a:lnTo>
                <a:lnTo>
                  <a:pt x="4142" y="1679"/>
                </a:lnTo>
                <a:lnTo>
                  <a:pt x="4144" y="1677"/>
                </a:lnTo>
                <a:lnTo>
                  <a:pt x="4144" y="1677"/>
                </a:lnTo>
                <a:lnTo>
                  <a:pt x="4144" y="1677"/>
                </a:lnTo>
                <a:lnTo>
                  <a:pt x="4144" y="1675"/>
                </a:lnTo>
                <a:lnTo>
                  <a:pt x="4142" y="1673"/>
                </a:lnTo>
                <a:lnTo>
                  <a:pt x="4138" y="1667"/>
                </a:lnTo>
                <a:lnTo>
                  <a:pt x="4136" y="1667"/>
                </a:lnTo>
                <a:lnTo>
                  <a:pt x="4134" y="1665"/>
                </a:lnTo>
                <a:lnTo>
                  <a:pt x="4134" y="1665"/>
                </a:lnTo>
                <a:lnTo>
                  <a:pt x="4130" y="1665"/>
                </a:lnTo>
                <a:lnTo>
                  <a:pt x="4128" y="1665"/>
                </a:lnTo>
                <a:lnTo>
                  <a:pt x="4128" y="1665"/>
                </a:lnTo>
                <a:lnTo>
                  <a:pt x="4128" y="1667"/>
                </a:lnTo>
                <a:lnTo>
                  <a:pt x="4126" y="1669"/>
                </a:lnTo>
                <a:lnTo>
                  <a:pt x="4124" y="1669"/>
                </a:lnTo>
                <a:lnTo>
                  <a:pt x="4124" y="1669"/>
                </a:lnTo>
                <a:lnTo>
                  <a:pt x="4124" y="1667"/>
                </a:lnTo>
                <a:lnTo>
                  <a:pt x="4124" y="1667"/>
                </a:lnTo>
                <a:lnTo>
                  <a:pt x="4124" y="1665"/>
                </a:lnTo>
                <a:lnTo>
                  <a:pt x="4126" y="1665"/>
                </a:lnTo>
                <a:lnTo>
                  <a:pt x="4126" y="1663"/>
                </a:lnTo>
                <a:lnTo>
                  <a:pt x="4126" y="1663"/>
                </a:lnTo>
                <a:lnTo>
                  <a:pt x="4126" y="1661"/>
                </a:lnTo>
                <a:lnTo>
                  <a:pt x="4126" y="1661"/>
                </a:lnTo>
                <a:lnTo>
                  <a:pt x="4124" y="1661"/>
                </a:lnTo>
                <a:lnTo>
                  <a:pt x="4124" y="1658"/>
                </a:lnTo>
                <a:lnTo>
                  <a:pt x="4121" y="1656"/>
                </a:lnTo>
                <a:lnTo>
                  <a:pt x="4121" y="1656"/>
                </a:lnTo>
                <a:lnTo>
                  <a:pt x="4121" y="1654"/>
                </a:lnTo>
                <a:lnTo>
                  <a:pt x="4121" y="1650"/>
                </a:lnTo>
                <a:lnTo>
                  <a:pt x="4121" y="1650"/>
                </a:lnTo>
                <a:lnTo>
                  <a:pt x="4119" y="1646"/>
                </a:lnTo>
                <a:lnTo>
                  <a:pt x="4119" y="1646"/>
                </a:lnTo>
                <a:lnTo>
                  <a:pt x="4117" y="1646"/>
                </a:lnTo>
                <a:lnTo>
                  <a:pt x="4117" y="1646"/>
                </a:lnTo>
                <a:lnTo>
                  <a:pt x="4115" y="1646"/>
                </a:lnTo>
                <a:lnTo>
                  <a:pt x="4113" y="1646"/>
                </a:lnTo>
                <a:lnTo>
                  <a:pt x="4111" y="1644"/>
                </a:lnTo>
                <a:lnTo>
                  <a:pt x="4109" y="1642"/>
                </a:lnTo>
                <a:lnTo>
                  <a:pt x="4107" y="1642"/>
                </a:lnTo>
                <a:lnTo>
                  <a:pt x="4107" y="1640"/>
                </a:lnTo>
                <a:lnTo>
                  <a:pt x="4107" y="1640"/>
                </a:lnTo>
                <a:lnTo>
                  <a:pt x="4107" y="1638"/>
                </a:lnTo>
                <a:lnTo>
                  <a:pt x="4107" y="1638"/>
                </a:lnTo>
                <a:lnTo>
                  <a:pt x="4107" y="1635"/>
                </a:lnTo>
                <a:lnTo>
                  <a:pt x="4107" y="1635"/>
                </a:lnTo>
                <a:lnTo>
                  <a:pt x="4107" y="1635"/>
                </a:lnTo>
                <a:lnTo>
                  <a:pt x="4107" y="1633"/>
                </a:lnTo>
                <a:lnTo>
                  <a:pt x="4109" y="1631"/>
                </a:lnTo>
                <a:lnTo>
                  <a:pt x="4111" y="1631"/>
                </a:lnTo>
                <a:lnTo>
                  <a:pt x="4111" y="1631"/>
                </a:lnTo>
                <a:lnTo>
                  <a:pt x="4111" y="1629"/>
                </a:lnTo>
                <a:lnTo>
                  <a:pt x="4109" y="1627"/>
                </a:lnTo>
                <a:lnTo>
                  <a:pt x="4109" y="1625"/>
                </a:lnTo>
                <a:lnTo>
                  <a:pt x="4107" y="1625"/>
                </a:lnTo>
                <a:lnTo>
                  <a:pt x="4107" y="1623"/>
                </a:lnTo>
                <a:lnTo>
                  <a:pt x="4105" y="1623"/>
                </a:lnTo>
                <a:lnTo>
                  <a:pt x="4105" y="1625"/>
                </a:lnTo>
                <a:lnTo>
                  <a:pt x="4100" y="1625"/>
                </a:lnTo>
                <a:lnTo>
                  <a:pt x="4100" y="1627"/>
                </a:lnTo>
                <a:lnTo>
                  <a:pt x="4098" y="1627"/>
                </a:lnTo>
                <a:lnTo>
                  <a:pt x="4096" y="1627"/>
                </a:lnTo>
                <a:lnTo>
                  <a:pt x="4094" y="1627"/>
                </a:lnTo>
                <a:lnTo>
                  <a:pt x="4096" y="1627"/>
                </a:lnTo>
                <a:lnTo>
                  <a:pt x="4100" y="1625"/>
                </a:lnTo>
                <a:lnTo>
                  <a:pt x="4100" y="1625"/>
                </a:lnTo>
                <a:lnTo>
                  <a:pt x="4100" y="1623"/>
                </a:lnTo>
                <a:lnTo>
                  <a:pt x="4098" y="1621"/>
                </a:lnTo>
                <a:lnTo>
                  <a:pt x="4098" y="1621"/>
                </a:lnTo>
                <a:lnTo>
                  <a:pt x="4094" y="1621"/>
                </a:lnTo>
                <a:lnTo>
                  <a:pt x="4092" y="1621"/>
                </a:lnTo>
                <a:lnTo>
                  <a:pt x="4090" y="1619"/>
                </a:lnTo>
                <a:lnTo>
                  <a:pt x="4088" y="1617"/>
                </a:lnTo>
                <a:lnTo>
                  <a:pt x="4088" y="1617"/>
                </a:lnTo>
                <a:lnTo>
                  <a:pt x="4088" y="1614"/>
                </a:lnTo>
                <a:lnTo>
                  <a:pt x="4088" y="1612"/>
                </a:lnTo>
                <a:lnTo>
                  <a:pt x="4086" y="1612"/>
                </a:lnTo>
                <a:lnTo>
                  <a:pt x="4086" y="1610"/>
                </a:lnTo>
                <a:lnTo>
                  <a:pt x="4082" y="1608"/>
                </a:lnTo>
                <a:lnTo>
                  <a:pt x="4082" y="1608"/>
                </a:lnTo>
                <a:lnTo>
                  <a:pt x="4080" y="1608"/>
                </a:lnTo>
                <a:lnTo>
                  <a:pt x="4077" y="1606"/>
                </a:lnTo>
                <a:lnTo>
                  <a:pt x="4077" y="1606"/>
                </a:lnTo>
                <a:lnTo>
                  <a:pt x="4075" y="1604"/>
                </a:lnTo>
                <a:lnTo>
                  <a:pt x="4075" y="1602"/>
                </a:lnTo>
                <a:lnTo>
                  <a:pt x="4073" y="1602"/>
                </a:lnTo>
                <a:lnTo>
                  <a:pt x="4071" y="1600"/>
                </a:lnTo>
                <a:lnTo>
                  <a:pt x="4069" y="1598"/>
                </a:lnTo>
                <a:lnTo>
                  <a:pt x="4069" y="1598"/>
                </a:lnTo>
                <a:lnTo>
                  <a:pt x="4069" y="1600"/>
                </a:lnTo>
                <a:lnTo>
                  <a:pt x="4069" y="1600"/>
                </a:lnTo>
                <a:lnTo>
                  <a:pt x="4069" y="1600"/>
                </a:lnTo>
                <a:lnTo>
                  <a:pt x="4069" y="1602"/>
                </a:lnTo>
                <a:lnTo>
                  <a:pt x="4069" y="1604"/>
                </a:lnTo>
                <a:lnTo>
                  <a:pt x="4069" y="1602"/>
                </a:lnTo>
                <a:lnTo>
                  <a:pt x="4067" y="1600"/>
                </a:lnTo>
                <a:lnTo>
                  <a:pt x="4065" y="1600"/>
                </a:lnTo>
                <a:lnTo>
                  <a:pt x="4065" y="1600"/>
                </a:lnTo>
                <a:lnTo>
                  <a:pt x="4063" y="1600"/>
                </a:lnTo>
                <a:lnTo>
                  <a:pt x="4063" y="1598"/>
                </a:lnTo>
                <a:lnTo>
                  <a:pt x="4061" y="1596"/>
                </a:lnTo>
                <a:lnTo>
                  <a:pt x="4061" y="1596"/>
                </a:lnTo>
                <a:lnTo>
                  <a:pt x="4059" y="1593"/>
                </a:lnTo>
                <a:lnTo>
                  <a:pt x="4056" y="1591"/>
                </a:lnTo>
                <a:lnTo>
                  <a:pt x="4056" y="1589"/>
                </a:lnTo>
                <a:lnTo>
                  <a:pt x="4054" y="1587"/>
                </a:lnTo>
                <a:lnTo>
                  <a:pt x="4052" y="1585"/>
                </a:lnTo>
                <a:lnTo>
                  <a:pt x="4050" y="1583"/>
                </a:lnTo>
                <a:lnTo>
                  <a:pt x="4044" y="1579"/>
                </a:lnTo>
                <a:lnTo>
                  <a:pt x="4040" y="1579"/>
                </a:lnTo>
                <a:lnTo>
                  <a:pt x="4040" y="1577"/>
                </a:lnTo>
                <a:lnTo>
                  <a:pt x="4038" y="1577"/>
                </a:lnTo>
                <a:lnTo>
                  <a:pt x="4038" y="1575"/>
                </a:lnTo>
                <a:lnTo>
                  <a:pt x="4038" y="1575"/>
                </a:lnTo>
                <a:lnTo>
                  <a:pt x="4036" y="1575"/>
                </a:lnTo>
                <a:lnTo>
                  <a:pt x="4031" y="1573"/>
                </a:lnTo>
                <a:lnTo>
                  <a:pt x="4031" y="1570"/>
                </a:lnTo>
                <a:lnTo>
                  <a:pt x="4031" y="1568"/>
                </a:lnTo>
                <a:lnTo>
                  <a:pt x="4031" y="1568"/>
                </a:lnTo>
                <a:lnTo>
                  <a:pt x="4027" y="1564"/>
                </a:lnTo>
                <a:lnTo>
                  <a:pt x="4027" y="1564"/>
                </a:lnTo>
                <a:lnTo>
                  <a:pt x="4027" y="1562"/>
                </a:lnTo>
                <a:lnTo>
                  <a:pt x="4025" y="1562"/>
                </a:lnTo>
                <a:lnTo>
                  <a:pt x="4023" y="1558"/>
                </a:lnTo>
                <a:lnTo>
                  <a:pt x="4021" y="1558"/>
                </a:lnTo>
                <a:lnTo>
                  <a:pt x="4021" y="1556"/>
                </a:lnTo>
                <a:lnTo>
                  <a:pt x="4021" y="1556"/>
                </a:lnTo>
                <a:lnTo>
                  <a:pt x="4019" y="1556"/>
                </a:lnTo>
                <a:lnTo>
                  <a:pt x="4017" y="1556"/>
                </a:lnTo>
                <a:lnTo>
                  <a:pt x="4015" y="1556"/>
                </a:lnTo>
                <a:lnTo>
                  <a:pt x="4012" y="1556"/>
                </a:lnTo>
                <a:lnTo>
                  <a:pt x="4010" y="1556"/>
                </a:lnTo>
                <a:lnTo>
                  <a:pt x="4008" y="1556"/>
                </a:lnTo>
                <a:lnTo>
                  <a:pt x="4006" y="1556"/>
                </a:lnTo>
                <a:lnTo>
                  <a:pt x="4002" y="1556"/>
                </a:lnTo>
                <a:lnTo>
                  <a:pt x="4000" y="1556"/>
                </a:lnTo>
                <a:lnTo>
                  <a:pt x="3998" y="1554"/>
                </a:lnTo>
                <a:lnTo>
                  <a:pt x="3996" y="1552"/>
                </a:lnTo>
                <a:lnTo>
                  <a:pt x="3994" y="1552"/>
                </a:lnTo>
                <a:lnTo>
                  <a:pt x="3994" y="1552"/>
                </a:lnTo>
                <a:lnTo>
                  <a:pt x="3992" y="1549"/>
                </a:lnTo>
                <a:lnTo>
                  <a:pt x="3989" y="1549"/>
                </a:lnTo>
                <a:lnTo>
                  <a:pt x="3987" y="1552"/>
                </a:lnTo>
                <a:lnTo>
                  <a:pt x="3987" y="1552"/>
                </a:lnTo>
                <a:lnTo>
                  <a:pt x="3987" y="1552"/>
                </a:lnTo>
                <a:lnTo>
                  <a:pt x="3987" y="1554"/>
                </a:lnTo>
                <a:lnTo>
                  <a:pt x="3987" y="1554"/>
                </a:lnTo>
                <a:lnTo>
                  <a:pt x="3987" y="1554"/>
                </a:lnTo>
                <a:lnTo>
                  <a:pt x="3987" y="1556"/>
                </a:lnTo>
                <a:lnTo>
                  <a:pt x="3989" y="1560"/>
                </a:lnTo>
                <a:lnTo>
                  <a:pt x="3989" y="1562"/>
                </a:lnTo>
                <a:lnTo>
                  <a:pt x="3992" y="1562"/>
                </a:lnTo>
                <a:lnTo>
                  <a:pt x="3992" y="1564"/>
                </a:lnTo>
                <a:lnTo>
                  <a:pt x="3998" y="1570"/>
                </a:lnTo>
                <a:lnTo>
                  <a:pt x="4002" y="1573"/>
                </a:lnTo>
                <a:lnTo>
                  <a:pt x="4002" y="1575"/>
                </a:lnTo>
                <a:lnTo>
                  <a:pt x="4004" y="1577"/>
                </a:lnTo>
                <a:lnTo>
                  <a:pt x="4006" y="1577"/>
                </a:lnTo>
                <a:lnTo>
                  <a:pt x="4010" y="1579"/>
                </a:lnTo>
                <a:lnTo>
                  <a:pt x="4010" y="1579"/>
                </a:lnTo>
                <a:lnTo>
                  <a:pt x="4012" y="1579"/>
                </a:lnTo>
                <a:lnTo>
                  <a:pt x="4017" y="1585"/>
                </a:lnTo>
                <a:lnTo>
                  <a:pt x="4017" y="1585"/>
                </a:lnTo>
                <a:lnTo>
                  <a:pt x="4017" y="1587"/>
                </a:lnTo>
                <a:lnTo>
                  <a:pt x="4019" y="1589"/>
                </a:lnTo>
                <a:lnTo>
                  <a:pt x="4021" y="1589"/>
                </a:lnTo>
                <a:lnTo>
                  <a:pt x="4021" y="1591"/>
                </a:lnTo>
                <a:lnTo>
                  <a:pt x="4023" y="1593"/>
                </a:lnTo>
                <a:lnTo>
                  <a:pt x="4023" y="1596"/>
                </a:lnTo>
                <a:lnTo>
                  <a:pt x="4023" y="1598"/>
                </a:lnTo>
                <a:lnTo>
                  <a:pt x="4025" y="1598"/>
                </a:lnTo>
                <a:lnTo>
                  <a:pt x="4027" y="1598"/>
                </a:lnTo>
                <a:lnTo>
                  <a:pt x="4027" y="1600"/>
                </a:lnTo>
                <a:lnTo>
                  <a:pt x="4029" y="1600"/>
                </a:lnTo>
                <a:lnTo>
                  <a:pt x="4036" y="1604"/>
                </a:lnTo>
                <a:lnTo>
                  <a:pt x="4036" y="1604"/>
                </a:lnTo>
                <a:lnTo>
                  <a:pt x="4038" y="1606"/>
                </a:lnTo>
                <a:lnTo>
                  <a:pt x="4040" y="1610"/>
                </a:lnTo>
                <a:lnTo>
                  <a:pt x="4042" y="1617"/>
                </a:lnTo>
                <a:lnTo>
                  <a:pt x="4042" y="1621"/>
                </a:lnTo>
                <a:lnTo>
                  <a:pt x="4044" y="1625"/>
                </a:lnTo>
                <a:lnTo>
                  <a:pt x="4044" y="1627"/>
                </a:lnTo>
                <a:lnTo>
                  <a:pt x="4046" y="1627"/>
                </a:lnTo>
                <a:lnTo>
                  <a:pt x="4046" y="1629"/>
                </a:lnTo>
                <a:lnTo>
                  <a:pt x="4050" y="1629"/>
                </a:lnTo>
                <a:lnTo>
                  <a:pt x="4052" y="1631"/>
                </a:lnTo>
                <a:lnTo>
                  <a:pt x="4052" y="1631"/>
                </a:lnTo>
                <a:lnTo>
                  <a:pt x="4054" y="1635"/>
                </a:lnTo>
                <a:lnTo>
                  <a:pt x="4054" y="1638"/>
                </a:lnTo>
                <a:lnTo>
                  <a:pt x="4056" y="1638"/>
                </a:lnTo>
                <a:lnTo>
                  <a:pt x="4059" y="1640"/>
                </a:lnTo>
                <a:lnTo>
                  <a:pt x="4061" y="1642"/>
                </a:lnTo>
                <a:lnTo>
                  <a:pt x="4061" y="1644"/>
                </a:lnTo>
                <a:lnTo>
                  <a:pt x="4063" y="1648"/>
                </a:lnTo>
                <a:lnTo>
                  <a:pt x="4063" y="1650"/>
                </a:lnTo>
                <a:lnTo>
                  <a:pt x="4069" y="1658"/>
                </a:lnTo>
                <a:lnTo>
                  <a:pt x="4069" y="1663"/>
                </a:lnTo>
                <a:lnTo>
                  <a:pt x="4069" y="1663"/>
                </a:lnTo>
                <a:lnTo>
                  <a:pt x="4069" y="1665"/>
                </a:lnTo>
                <a:lnTo>
                  <a:pt x="4073" y="1669"/>
                </a:lnTo>
                <a:lnTo>
                  <a:pt x="4073" y="1669"/>
                </a:lnTo>
                <a:lnTo>
                  <a:pt x="4075" y="1671"/>
                </a:lnTo>
                <a:lnTo>
                  <a:pt x="4075" y="1671"/>
                </a:lnTo>
                <a:lnTo>
                  <a:pt x="4077" y="1673"/>
                </a:lnTo>
                <a:lnTo>
                  <a:pt x="4080" y="1677"/>
                </a:lnTo>
                <a:lnTo>
                  <a:pt x="4080" y="1677"/>
                </a:lnTo>
                <a:lnTo>
                  <a:pt x="4084" y="1679"/>
                </a:lnTo>
                <a:lnTo>
                  <a:pt x="4088" y="1684"/>
                </a:lnTo>
                <a:lnTo>
                  <a:pt x="4088" y="1684"/>
                </a:lnTo>
                <a:lnTo>
                  <a:pt x="4090" y="1688"/>
                </a:lnTo>
                <a:lnTo>
                  <a:pt x="4094" y="1690"/>
                </a:lnTo>
                <a:lnTo>
                  <a:pt x="4098" y="1696"/>
                </a:lnTo>
                <a:lnTo>
                  <a:pt x="4103" y="1696"/>
                </a:lnTo>
                <a:lnTo>
                  <a:pt x="4103" y="1698"/>
                </a:lnTo>
                <a:lnTo>
                  <a:pt x="4105" y="1700"/>
                </a:lnTo>
                <a:lnTo>
                  <a:pt x="4107" y="1700"/>
                </a:lnTo>
                <a:lnTo>
                  <a:pt x="4111" y="1702"/>
                </a:lnTo>
                <a:lnTo>
                  <a:pt x="4111" y="1705"/>
                </a:lnTo>
                <a:lnTo>
                  <a:pt x="4115" y="1709"/>
                </a:lnTo>
                <a:lnTo>
                  <a:pt x="4117" y="1709"/>
                </a:lnTo>
                <a:lnTo>
                  <a:pt x="4117" y="1711"/>
                </a:lnTo>
                <a:lnTo>
                  <a:pt x="4119" y="1713"/>
                </a:lnTo>
                <a:lnTo>
                  <a:pt x="4121" y="1715"/>
                </a:lnTo>
                <a:lnTo>
                  <a:pt x="4124" y="1715"/>
                </a:lnTo>
                <a:lnTo>
                  <a:pt x="4124" y="1715"/>
                </a:lnTo>
                <a:lnTo>
                  <a:pt x="4124" y="1715"/>
                </a:lnTo>
                <a:lnTo>
                  <a:pt x="4124" y="1715"/>
                </a:lnTo>
                <a:lnTo>
                  <a:pt x="4124" y="1713"/>
                </a:lnTo>
                <a:lnTo>
                  <a:pt x="4124" y="1711"/>
                </a:lnTo>
                <a:lnTo>
                  <a:pt x="4124" y="1711"/>
                </a:lnTo>
                <a:lnTo>
                  <a:pt x="4128" y="1713"/>
                </a:lnTo>
                <a:lnTo>
                  <a:pt x="4130" y="1713"/>
                </a:lnTo>
                <a:lnTo>
                  <a:pt x="4130" y="1713"/>
                </a:lnTo>
                <a:lnTo>
                  <a:pt x="4130" y="1713"/>
                </a:lnTo>
                <a:lnTo>
                  <a:pt x="4134" y="1711"/>
                </a:lnTo>
                <a:close/>
                <a:moveTo>
                  <a:pt x="4019" y="1602"/>
                </a:moveTo>
                <a:lnTo>
                  <a:pt x="4017" y="1600"/>
                </a:lnTo>
                <a:lnTo>
                  <a:pt x="4017" y="1600"/>
                </a:lnTo>
                <a:lnTo>
                  <a:pt x="4017" y="1600"/>
                </a:lnTo>
                <a:lnTo>
                  <a:pt x="4015" y="1600"/>
                </a:lnTo>
                <a:lnTo>
                  <a:pt x="4015" y="1600"/>
                </a:lnTo>
                <a:lnTo>
                  <a:pt x="4017" y="1600"/>
                </a:lnTo>
                <a:lnTo>
                  <a:pt x="4017" y="1602"/>
                </a:lnTo>
                <a:lnTo>
                  <a:pt x="4019" y="1602"/>
                </a:lnTo>
                <a:close/>
                <a:moveTo>
                  <a:pt x="4036" y="1461"/>
                </a:moveTo>
                <a:lnTo>
                  <a:pt x="4033" y="1461"/>
                </a:lnTo>
                <a:lnTo>
                  <a:pt x="4033" y="1461"/>
                </a:lnTo>
                <a:lnTo>
                  <a:pt x="4033" y="1463"/>
                </a:lnTo>
                <a:lnTo>
                  <a:pt x="4033" y="1463"/>
                </a:lnTo>
                <a:lnTo>
                  <a:pt x="4033" y="1463"/>
                </a:lnTo>
                <a:lnTo>
                  <a:pt x="4036" y="1466"/>
                </a:lnTo>
                <a:lnTo>
                  <a:pt x="4036" y="1461"/>
                </a:lnTo>
                <a:lnTo>
                  <a:pt x="4036" y="1461"/>
                </a:lnTo>
                <a:close/>
                <a:moveTo>
                  <a:pt x="4033" y="1449"/>
                </a:moveTo>
                <a:lnTo>
                  <a:pt x="4033" y="1449"/>
                </a:lnTo>
                <a:lnTo>
                  <a:pt x="4031" y="1449"/>
                </a:lnTo>
                <a:lnTo>
                  <a:pt x="4031" y="1449"/>
                </a:lnTo>
                <a:lnTo>
                  <a:pt x="4031" y="1451"/>
                </a:lnTo>
                <a:lnTo>
                  <a:pt x="4031" y="1453"/>
                </a:lnTo>
                <a:lnTo>
                  <a:pt x="4031" y="1453"/>
                </a:lnTo>
                <a:lnTo>
                  <a:pt x="4033" y="1453"/>
                </a:lnTo>
                <a:lnTo>
                  <a:pt x="4033" y="1451"/>
                </a:lnTo>
                <a:lnTo>
                  <a:pt x="4033" y="1449"/>
                </a:lnTo>
                <a:lnTo>
                  <a:pt x="4033" y="1449"/>
                </a:lnTo>
                <a:lnTo>
                  <a:pt x="4033" y="1449"/>
                </a:lnTo>
                <a:close/>
                <a:moveTo>
                  <a:pt x="4036" y="1459"/>
                </a:moveTo>
                <a:lnTo>
                  <a:pt x="4036" y="1457"/>
                </a:lnTo>
                <a:lnTo>
                  <a:pt x="4033" y="1457"/>
                </a:lnTo>
                <a:lnTo>
                  <a:pt x="4033" y="1457"/>
                </a:lnTo>
                <a:lnTo>
                  <a:pt x="4033" y="1459"/>
                </a:lnTo>
                <a:lnTo>
                  <a:pt x="4036" y="1459"/>
                </a:lnTo>
                <a:lnTo>
                  <a:pt x="4036" y="1459"/>
                </a:lnTo>
                <a:lnTo>
                  <a:pt x="4036" y="1459"/>
                </a:lnTo>
                <a:close/>
                <a:moveTo>
                  <a:pt x="4031" y="1501"/>
                </a:moveTo>
                <a:lnTo>
                  <a:pt x="4031" y="1499"/>
                </a:lnTo>
                <a:lnTo>
                  <a:pt x="4031" y="1499"/>
                </a:lnTo>
                <a:lnTo>
                  <a:pt x="4031" y="1501"/>
                </a:lnTo>
                <a:lnTo>
                  <a:pt x="4031" y="1501"/>
                </a:lnTo>
                <a:lnTo>
                  <a:pt x="4031" y="1501"/>
                </a:lnTo>
                <a:lnTo>
                  <a:pt x="4031" y="1501"/>
                </a:lnTo>
                <a:close/>
                <a:moveTo>
                  <a:pt x="4031" y="1487"/>
                </a:moveTo>
                <a:lnTo>
                  <a:pt x="4031" y="1487"/>
                </a:lnTo>
                <a:lnTo>
                  <a:pt x="4029" y="1487"/>
                </a:lnTo>
                <a:lnTo>
                  <a:pt x="4029" y="1489"/>
                </a:lnTo>
                <a:lnTo>
                  <a:pt x="4029" y="1489"/>
                </a:lnTo>
                <a:lnTo>
                  <a:pt x="4029" y="1489"/>
                </a:lnTo>
                <a:lnTo>
                  <a:pt x="4031" y="1489"/>
                </a:lnTo>
                <a:lnTo>
                  <a:pt x="4031" y="1487"/>
                </a:lnTo>
                <a:lnTo>
                  <a:pt x="4031" y="1487"/>
                </a:lnTo>
                <a:close/>
                <a:moveTo>
                  <a:pt x="4021" y="1396"/>
                </a:moveTo>
                <a:lnTo>
                  <a:pt x="4021" y="1394"/>
                </a:lnTo>
                <a:lnTo>
                  <a:pt x="4021" y="1392"/>
                </a:lnTo>
                <a:lnTo>
                  <a:pt x="4021" y="1392"/>
                </a:lnTo>
                <a:lnTo>
                  <a:pt x="4021" y="1392"/>
                </a:lnTo>
                <a:lnTo>
                  <a:pt x="4021" y="1392"/>
                </a:lnTo>
                <a:lnTo>
                  <a:pt x="4021" y="1392"/>
                </a:lnTo>
                <a:lnTo>
                  <a:pt x="4019" y="1392"/>
                </a:lnTo>
                <a:lnTo>
                  <a:pt x="4021" y="1394"/>
                </a:lnTo>
                <a:lnTo>
                  <a:pt x="4021" y="1396"/>
                </a:lnTo>
                <a:lnTo>
                  <a:pt x="4021" y="1396"/>
                </a:lnTo>
                <a:close/>
                <a:moveTo>
                  <a:pt x="4029" y="1453"/>
                </a:moveTo>
                <a:lnTo>
                  <a:pt x="4029" y="1453"/>
                </a:lnTo>
                <a:lnTo>
                  <a:pt x="4029" y="1453"/>
                </a:lnTo>
                <a:lnTo>
                  <a:pt x="4029" y="1453"/>
                </a:lnTo>
                <a:lnTo>
                  <a:pt x="4027" y="1455"/>
                </a:lnTo>
                <a:lnTo>
                  <a:pt x="4029" y="1455"/>
                </a:lnTo>
                <a:lnTo>
                  <a:pt x="4029" y="1455"/>
                </a:lnTo>
                <a:lnTo>
                  <a:pt x="4029" y="1455"/>
                </a:lnTo>
                <a:lnTo>
                  <a:pt x="4029" y="1455"/>
                </a:lnTo>
                <a:lnTo>
                  <a:pt x="4029" y="1455"/>
                </a:lnTo>
                <a:lnTo>
                  <a:pt x="4029" y="1455"/>
                </a:lnTo>
                <a:lnTo>
                  <a:pt x="4029" y="1455"/>
                </a:lnTo>
                <a:lnTo>
                  <a:pt x="4029" y="1453"/>
                </a:lnTo>
                <a:close/>
                <a:moveTo>
                  <a:pt x="3989" y="1547"/>
                </a:moveTo>
                <a:lnTo>
                  <a:pt x="3989" y="1547"/>
                </a:lnTo>
                <a:lnTo>
                  <a:pt x="3989" y="1547"/>
                </a:lnTo>
                <a:lnTo>
                  <a:pt x="3989" y="1547"/>
                </a:lnTo>
                <a:lnTo>
                  <a:pt x="3987" y="1547"/>
                </a:lnTo>
                <a:lnTo>
                  <a:pt x="3987" y="1545"/>
                </a:lnTo>
                <a:lnTo>
                  <a:pt x="3987" y="1547"/>
                </a:lnTo>
                <a:lnTo>
                  <a:pt x="3987" y="1547"/>
                </a:lnTo>
                <a:lnTo>
                  <a:pt x="3989" y="1547"/>
                </a:lnTo>
                <a:close/>
                <a:moveTo>
                  <a:pt x="3981" y="1403"/>
                </a:moveTo>
                <a:lnTo>
                  <a:pt x="3981" y="1403"/>
                </a:lnTo>
                <a:lnTo>
                  <a:pt x="3981" y="1403"/>
                </a:lnTo>
                <a:lnTo>
                  <a:pt x="3981" y="1403"/>
                </a:lnTo>
                <a:lnTo>
                  <a:pt x="3981" y="1401"/>
                </a:lnTo>
                <a:lnTo>
                  <a:pt x="3981" y="1401"/>
                </a:lnTo>
                <a:lnTo>
                  <a:pt x="3981" y="1403"/>
                </a:lnTo>
                <a:close/>
                <a:moveTo>
                  <a:pt x="4033" y="1472"/>
                </a:moveTo>
                <a:lnTo>
                  <a:pt x="4036" y="1474"/>
                </a:lnTo>
                <a:lnTo>
                  <a:pt x="4036" y="1474"/>
                </a:lnTo>
                <a:lnTo>
                  <a:pt x="4036" y="1474"/>
                </a:lnTo>
                <a:lnTo>
                  <a:pt x="4036" y="1472"/>
                </a:lnTo>
                <a:lnTo>
                  <a:pt x="4033" y="1472"/>
                </a:lnTo>
                <a:close/>
                <a:moveTo>
                  <a:pt x="4063" y="1675"/>
                </a:moveTo>
                <a:lnTo>
                  <a:pt x="4063" y="1675"/>
                </a:lnTo>
                <a:lnTo>
                  <a:pt x="4063" y="1675"/>
                </a:lnTo>
                <a:lnTo>
                  <a:pt x="4061" y="1671"/>
                </a:lnTo>
                <a:lnTo>
                  <a:pt x="4059" y="1671"/>
                </a:lnTo>
                <a:lnTo>
                  <a:pt x="4059" y="1671"/>
                </a:lnTo>
                <a:lnTo>
                  <a:pt x="4059" y="1673"/>
                </a:lnTo>
                <a:lnTo>
                  <a:pt x="4061" y="1675"/>
                </a:lnTo>
                <a:lnTo>
                  <a:pt x="4061" y="1675"/>
                </a:lnTo>
                <a:lnTo>
                  <a:pt x="4061" y="1677"/>
                </a:lnTo>
                <a:lnTo>
                  <a:pt x="4061" y="1677"/>
                </a:lnTo>
                <a:lnTo>
                  <a:pt x="4063" y="1679"/>
                </a:lnTo>
                <a:lnTo>
                  <a:pt x="4063" y="1677"/>
                </a:lnTo>
                <a:lnTo>
                  <a:pt x="4063" y="1675"/>
                </a:lnTo>
                <a:lnTo>
                  <a:pt x="4063" y="1675"/>
                </a:lnTo>
                <a:close/>
                <a:moveTo>
                  <a:pt x="3948" y="1474"/>
                </a:moveTo>
                <a:lnTo>
                  <a:pt x="3948" y="1474"/>
                </a:lnTo>
                <a:lnTo>
                  <a:pt x="3945" y="1476"/>
                </a:lnTo>
                <a:lnTo>
                  <a:pt x="3945" y="1476"/>
                </a:lnTo>
                <a:lnTo>
                  <a:pt x="3945" y="1478"/>
                </a:lnTo>
                <a:lnTo>
                  <a:pt x="3945" y="1478"/>
                </a:lnTo>
                <a:lnTo>
                  <a:pt x="3948" y="1480"/>
                </a:lnTo>
                <a:lnTo>
                  <a:pt x="3948" y="1478"/>
                </a:lnTo>
                <a:lnTo>
                  <a:pt x="3950" y="1476"/>
                </a:lnTo>
                <a:lnTo>
                  <a:pt x="3948" y="1476"/>
                </a:lnTo>
                <a:lnTo>
                  <a:pt x="3948" y="1474"/>
                </a:lnTo>
                <a:close/>
                <a:moveTo>
                  <a:pt x="3950" y="1466"/>
                </a:moveTo>
                <a:lnTo>
                  <a:pt x="3950" y="1466"/>
                </a:lnTo>
                <a:lnTo>
                  <a:pt x="3950" y="1466"/>
                </a:lnTo>
                <a:lnTo>
                  <a:pt x="3950" y="1468"/>
                </a:lnTo>
                <a:lnTo>
                  <a:pt x="3950" y="1468"/>
                </a:lnTo>
                <a:lnTo>
                  <a:pt x="3950" y="1468"/>
                </a:lnTo>
                <a:lnTo>
                  <a:pt x="3950" y="1466"/>
                </a:lnTo>
                <a:lnTo>
                  <a:pt x="3950" y="1466"/>
                </a:lnTo>
                <a:close/>
                <a:moveTo>
                  <a:pt x="3954" y="1451"/>
                </a:moveTo>
                <a:lnTo>
                  <a:pt x="3954" y="1447"/>
                </a:lnTo>
                <a:lnTo>
                  <a:pt x="3954" y="1445"/>
                </a:lnTo>
                <a:lnTo>
                  <a:pt x="3954" y="1445"/>
                </a:lnTo>
                <a:lnTo>
                  <a:pt x="3954" y="1443"/>
                </a:lnTo>
                <a:lnTo>
                  <a:pt x="3956" y="1443"/>
                </a:lnTo>
                <a:lnTo>
                  <a:pt x="3956" y="1440"/>
                </a:lnTo>
                <a:lnTo>
                  <a:pt x="3956" y="1440"/>
                </a:lnTo>
                <a:lnTo>
                  <a:pt x="3956" y="1440"/>
                </a:lnTo>
                <a:lnTo>
                  <a:pt x="3956" y="1438"/>
                </a:lnTo>
                <a:lnTo>
                  <a:pt x="3956" y="1438"/>
                </a:lnTo>
                <a:lnTo>
                  <a:pt x="3956" y="1436"/>
                </a:lnTo>
                <a:lnTo>
                  <a:pt x="3956" y="1436"/>
                </a:lnTo>
                <a:lnTo>
                  <a:pt x="3956" y="1436"/>
                </a:lnTo>
                <a:lnTo>
                  <a:pt x="3954" y="1436"/>
                </a:lnTo>
                <a:lnTo>
                  <a:pt x="3954" y="1438"/>
                </a:lnTo>
                <a:lnTo>
                  <a:pt x="3954" y="1440"/>
                </a:lnTo>
                <a:lnTo>
                  <a:pt x="3952" y="1443"/>
                </a:lnTo>
                <a:lnTo>
                  <a:pt x="3952" y="1443"/>
                </a:lnTo>
                <a:lnTo>
                  <a:pt x="3952" y="1445"/>
                </a:lnTo>
                <a:lnTo>
                  <a:pt x="3952" y="1447"/>
                </a:lnTo>
                <a:lnTo>
                  <a:pt x="3952" y="1447"/>
                </a:lnTo>
                <a:lnTo>
                  <a:pt x="3952" y="1449"/>
                </a:lnTo>
                <a:lnTo>
                  <a:pt x="3952" y="1449"/>
                </a:lnTo>
                <a:lnTo>
                  <a:pt x="3952" y="1451"/>
                </a:lnTo>
                <a:lnTo>
                  <a:pt x="3952" y="1453"/>
                </a:lnTo>
                <a:lnTo>
                  <a:pt x="3952" y="1453"/>
                </a:lnTo>
                <a:lnTo>
                  <a:pt x="3952" y="1453"/>
                </a:lnTo>
                <a:lnTo>
                  <a:pt x="3952" y="1455"/>
                </a:lnTo>
                <a:lnTo>
                  <a:pt x="3952" y="1455"/>
                </a:lnTo>
                <a:lnTo>
                  <a:pt x="3950" y="1455"/>
                </a:lnTo>
                <a:lnTo>
                  <a:pt x="3950" y="1455"/>
                </a:lnTo>
                <a:lnTo>
                  <a:pt x="3950" y="1457"/>
                </a:lnTo>
                <a:lnTo>
                  <a:pt x="3950" y="1457"/>
                </a:lnTo>
                <a:lnTo>
                  <a:pt x="3950" y="1459"/>
                </a:lnTo>
                <a:lnTo>
                  <a:pt x="3950" y="1459"/>
                </a:lnTo>
                <a:lnTo>
                  <a:pt x="3948" y="1459"/>
                </a:lnTo>
                <a:lnTo>
                  <a:pt x="3950" y="1461"/>
                </a:lnTo>
                <a:lnTo>
                  <a:pt x="3950" y="1461"/>
                </a:lnTo>
                <a:lnTo>
                  <a:pt x="3950" y="1466"/>
                </a:lnTo>
                <a:lnTo>
                  <a:pt x="3950" y="1466"/>
                </a:lnTo>
                <a:lnTo>
                  <a:pt x="3952" y="1466"/>
                </a:lnTo>
                <a:lnTo>
                  <a:pt x="3952" y="1463"/>
                </a:lnTo>
                <a:lnTo>
                  <a:pt x="3952" y="1461"/>
                </a:lnTo>
                <a:lnTo>
                  <a:pt x="3952" y="1459"/>
                </a:lnTo>
                <a:lnTo>
                  <a:pt x="3952" y="1459"/>
                </a:lnTo>
                <a:lnTo>
                  <a:pt x="3952" y="1459"/>
                </a:lnTo>
                <a:lnTo>
                  <a:pt x="3952" y="1457"/>
                </a:lnTo>
                <a:lnTo>
                  <a:pt x="3952" y="1457"/>
                </a:lnTo>
                <a:lnTo>
                  <a:pt x="3952" y="1457"/>
                </a:lnTo>
                <a:lnTo>
                  <a:pt x="3954" y="1455"/>
                </a:lnTo>
                <a:lnTo>
                  <a:pt x="3954" y="1455"/>
                </a:lnTo>
                <a:lnTo>
                  <a:pt x="3954" y="1451"/>
                </a:lnTo>
                <a:lnTo>
                  <a:pt x="3954" y="1451"/>
                </a:lnTo>
                <a:lnTo>
                  <a:pt x="3954" y="1451"/>
                </a:lnTo>
                <a:close/>
                <a:moveTo>
                  <a:pt x="3939" y="1315"/>
                </a:moveTo>
                <a:lnTo>
                  <a:pt x="3939" y="1315"/>
                </a:lnTo>
                <a:lnTo>
                  <a:pt x="3939" y="1315"/>
                </a:lnTo>
                <a:lnTo>
                  <a:pt x="3939" y="1317"/>
                </a:lnTo>
                <a:lnTo>
                  <a:pt x="3939" y="1317"/>
                </a:lnTo>
                <a:lnTo>
                  <a:pt x="3939" y="1317"/>
                </a:lnTo>
                <a:lnTo>
                  <a:pt x="3939" y="1317"/>
                </a:lnTo>
                <a:lnTo>
                  <a:pt x="3939" y="1317"/>
                </a:lnTo>
                <a:lnTo>
                  <a:pt x="3939" y="1315"/>
                </a:lnTo>
                <a:lnTo>
                  <a:pt x="3939" y="1315"/>
                </a:lnTo>
                <a:close/>
                <a:moveTo>
                  <a:pt x="3952" y="1497"/>
                </a:moveTo>
                <a:lnTo>
                  <a:pt x="3952" y="1499"/>
                </a:lnTo>
                <a:lnTo>
                  <a:pt x="3952" y="1499"/>
                </a:lnTo>
                <a:lnTo>
                  <a:pt x="3952" y="1499"/>
                </a:lnTo>
                <a:lnTo>
                  <a:pt x="3952" y="1499"/>
                </a:lnTo>
                <a:lnTo>
                  <a:pt x="3952" y="1499"/>
                </a:lnTo>
                <a:lnTo>
                  <a:pt x="3952" y="1499"/>
                </a:lnTo>
                <a:lnTo>
                  <a:pt x="3952" y="1499"/>
                </a:lnTo>
                <a:lnTo>
                  <a:pt x="3952" y="1497"/>
                </a:lnTo>
                <a:close/>
                <a:moveTo>
                  <a:pt x="3927" y="1302"/>
                </a:moveTo>
                <a:lnTo>
                  <a:pt x="3927" y="1308"/>
                </a:lnTo>
                <a:lnTo>
                  <a:pt x="3929" y="1308"/>
                </a:lnTo>
                <a:lnTo>
                  <a:pt x="3929" y="1306"/>
                </a:lnTo>
                <a:lnTo>
                  <a:pt x="3929" y="1304"/>
                </a:lnTo>
                <a:lnTo>
                  <a:pt x="3927" y="1302"/>
                </a:lnTo>
                <a:close/>
                <a:moveTo>
                  <a:pt x="3952" y="1445"/>
                </a:moveTo>
                <a:lnTo>
                  <a:pt x="3952" y="1445"/>
                </a:lnTo>
                <a:lnTo>
                  <a:pt x="3950" y="1445"/>
                </a:lnTo>
                <a:lnTo>
                  <a:pt x="3950" y="1445"/>
                </a:lnTo>
                <a:lnTo>
                  <a:pt x="3950" y="1447"/>
                </a:lnTo>
                <a:lnTo>
                  <a:pt x="3952" y="1445"/>
                </a:lnTo>
                <a:lnTo>
                  <a:pt x="3952" y="1445"/>
                </a:lnTo>
                <a:close/>
                <a:moveTo>
                  <a:pt x="3920" y="1296"/>
                </a:moveTo>
                <a:lnTo>
                  <a:pt x="3920" y="1296"/>
                </a:lnTo>
                <a:lnTo>
                  <a:pt x="3920" y="1294"/>
                </a:lnTo>
                <a:lnTo>
                  <a:pt x="3920" y="1296"/>
                </a:lnTo>
                <a:lnTo>
                  <a:pt x="3920" y="1296"/>
                </a:lnTo>
                <a:lnTo>
                  <a:pt x="3920" y="1296"/>
                </a:lnTo>
                <a:lnTo>
                  <a:pt x="3920" y="1296"/>
                </a:lnTo>
                <a:close/>
                <a:moveTo>
                  <a:pt x="3933" y="1302"/>
                </a:moveTo>
                <a:lnTo>
                  <a:pt x="3933" y="1302"/>
                </a:lnTo>
                <a:lnTo>
                  <a:pt x="3933" y="1300"/>
                </a:lnTo>
                <a:lnTo>
                  <a:pt x="3933" y="1302"/>
                </a:lnTo>
                <a:lnTo>
                  <a:pt x="3933" y="1302"/>
                </a:lnTo>
                <a:lnTo>
                  <a:pt x="3933" y="1304"/>
                </a:lnTo>
                <a:lnTo>
                  <a:pt x="3933" y="1304"/>
                </a:lnTo>
                <a:lnTo>
                  <a:pt x="3935" y="1304"/>
                </a:lnTo>
                <a:lnTo>
                  <a:pt x="3935" y="1304"/>
                </a:lnTo>
                <a:lnTo>
                  <a:pt x="3933" y="1302"/>
                </a:lnTo>
                <a:close/>
                <a:moveTo>
                  <a:pt x="3977" y="1396"/>
                </a:moveTo>
                <a:lnTo>
                  <a:pt x="3977" y="1399"/>
                </a:lnTo>
                <a:lnTo>
                  <a:pt x="3975" y="1401"/>
                </a:lnTo>
                <a:lnTo>
                  <a:pt x="3975" y="1403"/>
                </a:lnTo>
                <a:lnTo>
                  <a:pt x="3977" y="1401"/>
                </a:lnTo>
                <a:lnTo>
                  <a:pt x="3977" y="1399"/>
                </a:lnTo>
                <a:lnTo>
                  <a:pt x="3979" y="1396"/>
                </a:lnTo>
                <a:lnTo>
                  <a:pt x="3979" y="1396"/>
                </a:lnTo>
                <a:lnTo>
                  <a:pt x="3977" y="1396"/>
                </a:lnTo>
                <a:close/>
                <a:moveTo>
                  <a:pt x="3939" y="1313"/>
                </a:moveTo>
                <a:lnTo>
                  <a:pt x="3939" y="1310"/>
                </a:lnTo>
                <a:lnTo>
                  <a:pt x="3939" y="1310"/>
                </a:lnTo>
                <a:lnTo>
                  <a:pt x="3939" y="1313"/>
                </a:lnTo>
                <a:lnTo>
                  <a:pt x="3937" y="1313"/>
                </a:lnTo>
                <a:lnTo>
                  <a:pt x="3939" y="1315"/>
                </a:lnTo>
                <a:lnTo>
                  <a:pt x="3939" y="1313"/>
                </a:lnTo>
                <a:lnTo>
                  <a:pt x="3939" y="1313"/>
                </a:lnTo>
                <a:close/>
                <a:moveTo>
                  <a:pt x="3964" y="1361"/>
                </a:moveTo>
                <a:lnTo>
                  <a:pt x="3966" y="1359"/>
                </a:lnTo>
                <a:lnTo>
                  <a:pt x="3966" y="1359"/>
                </a:lnTo>
                <a:lnTo>
                  <a:pt x="3966" y="1357"/>
                </a:lnTo>
                <a:lnTo>
                  <a:pt x="3964" y="1357"/>
                </a:lnTo>
                <a:lnTo>
                  <a:pt x="3962" y="1357"/>
                </a:lnTo>
                <a:lnTo>
                  <a:pt x="3962" y="1359"/>
                </a:lnTo>
                <a:lnTo>
                  <a:pt x="3964" y="1361"/>
                </a:lnTo>
                <a:lnTo>
                  <a:pt x="3964" y="1361"/>
                </a:lnTo>
                <a:close/>
                <a:moveTo>
                  <a:pt x="3964" y="1524"/>
                </a:moveTo>
                <a:lnTo>
                  <a:pt x="3964" y="1524"/>
                </a:lnTo>
                <a:lnTo>
                  <a:pt x="3964" y="1524"/>
                </a:lnTo>
                <a:lnTo>
                  <a:pt x="3964" y="1526"/>
                </a:lnTo>
                <a:lnTo>
                  <a:pt x="3964" y="1526"/>
                </a:lnTo>
                <a:lnTo>
                  <a:pt x="3966" y="1526"/>
                </a:lnTo>
                <a:lnTo>
                  <a:pt x="3964" y="1524"/>
                </a:lnTo>
                <a:close/>
                <a:moveTo>
                  <a:pt x="3962" y="1514"/>
                </a:moveTo>
                <a:lnTo>
                  <a:pt x="3962" y="1514"/>
                </a:lnTo>
                <a:lnTo>
                  <a:pt x="3962" y="1514"/>
                </a:lnTo>
                <a:lnTo>
                  <a:pt x="3962" y="1514"/>
                </a:lnTo>
                <a:lnTo>
                  <a:pt x="3962" y="1516"/>
                </a:lnTo>
                <a:lnTo>
                  <a:pt x="3962" y="1516"/>
                </a:lnTo>
                <a:lnTo>
                  <a:pt x="3962" y="1516"/>
                </a:lnTo>
                <a:lnTo>
                  <a:pt x="3962" y="1516"/>
                </a:lnTo>
                <a:lnTo>
                  <a:pt x="3962" y="1516"/>
                </a:lnTo>
                <a:lnTo>
                  <a:pt x="3962" y="1514"/>
                </a:lnTo>
                <a:lnTo>
                  <a:pt x="3962" y="1514"/>
                </a:lnTo>
                <a:close/>
                <a:moveTo>
                  <a:pt x="3966" y="1526"/>
                </a:moveTo>
                <a:lnTo>
                  <a:pt x="3964" y="1528"/>
                </a:lnTo>
                <a:lnTo>
                  <a:pt x="3964" y="1528"/>
                </a:lnTo>
                <a:lnTo>
                  <a:pt x="3964" y="1531"/>
                </a:lnTo>
                <a:lnTo>
                  <a:pt x="3964" y="1531"/>
                </a:lnTo>
                <a:lnTo>
                  <a:pt x="3966" y="1535"/>
                </a:lnTo>
                <a:lnTo>
                  <a:pt x="3968" y="1533"/>
                </a:lnTo>
                <a:lnTo>
                  <a:pt x="3968" y="1531"/>
                </a:lnTo>
                <a:lnTo>
                  <a:pt x="3966" y="1528"/>
                </a:lnTo>
                <a:lnTo>
                  <a:pt x="3966" y="1526"/>
                </a:lnTo>
                <a:close/>
                <a:moveTo>
                  <a:pt x="3956" y="1512"/>
                </a:moveTo>
                <a:lnTo>
                  <a:pt x="3956" y="1512"/>
                </a:lnTo>
                <a:lnTo>
                  <a:pt x="3956" y="1512"/>
                </a:lnTo>
                <a:lnTo>
                  <a:pt x="3956" y="1514"/>
                </a:lnTo>
                <a:lnTo>
                  <a:pt x="3958" y="1514"/>
                </a:lnTo>
                <a:lnTo>
                  <a:pt x="3958" y="1512"/>
                </a:lnTo>
                <a:lnTo>
                  <a:pt x="3956" y="1512"/>
                </a:lnTo>
                <a:close/>
                <a:moveTo>
                  <a:pt x="3962" y="1344"/>
                </a:moveTo>
                <a:lnTo>
                  <a:pt x="3962" y="1342"/>
                </a:lnTo>
                <a:lnTo>
                  <a:pt x="3960" y="1342"/>
                </a:lnTo>
                <a:lnTo>
                  <a:pt x="3960" y="1342"/>
                </a:lnTo>
                <a:lnTo>
                  <a:pt x="3962" y="1344"/>
                </a:lnTo>
                <a:lnTo>
                  <a:pt x="3962" y="1344"/>
                </a:lnTo>
                <a:close/>
                <a:moveTo>
                  <a:pt x="3956" y="1457"/>
                </a:moveTo>
                <a:lnTo>
                  <a:pt x="3954" y="1457"/>
                </a:lnTo>
                <a:lnTo>
                  <a:pt x="3954" y="1459"/>
                </a:lnTo>
                <a:lnTo>
                  <a:pt x="3956" y="1459"/>
                </a:lnTo>
                <a:lnTo>
                  <a:pt x="3956" y="1457"/>
                </a:lnTo>
                <a:lnTo>
                  <a:pt x="3956" y="1457"/>
                </a:lnTo>
                <a:close/>
                <a:moveTo>
                  <a:pt x="3956" y="1342"/>
                </a:moveTo>
                <a:lnTo>
                  <a:pt x="3956" y="1342"/>
                </a:lnTo>
                <a:lnTo>
                  <a:pt x="3954" y="1340"/>
                </a:lnTo>
                <a:lnTo>
                  <a:pt x="3954" y="1340"/>
                </a:lnTo>
                <a:lnTo>
                  <a:pt x="3954" y="1340"/>
                </a:lnTo>
                <a:lnTo>
                  <a:pt x="3954" y="1342"/>
                </a:lnTo>
                <a:lnTo>
                  <a:pt x="3956" y="1342"/>
                </a:lnTo>
                <a:close/>
                <a:moveTo>
                  <a:pt x="3960" y="1516"/>
                </a:moveTo>
                <a:lnTo>
                  <a:pt x="3960" y="1516"/>
                </a:lnTo>
                <a:lnTo>
                  <a:pt x="3960" y="1516"/>
                </a:lnTo>
                <a:lnTo>
                  <a:pt x="3960" y="1518"/>
                </a:lnTo>
                <a:lnTo>
                  <a:pt x="3960" y="1518"/>
                </a:lnTo>
                <a:lnTo>
                  <a:pt x="3962" y="1518"/>
                </a:lnTo>
                <a:lnTo>
                  <a:pt x="3962" y="1518"/>
                </a:lnTo>
                <a:lnTo>
                  <a:pt x="3962" y="1516"/>
                </a:lnTo>
                <a:lnTo>
                  <a:pt x="3960" y="1516"/>
                </a:lnTo>
                <a:close/>
                <a:moveTo>
                  <a:pt x="3765" y="1493"/>
                </a:moveTo>
                <a:lnTo>
                  <a:pt x="3765" y="1491"/>
                </a:lnTo>
                <a:lnTo>
                  <a:pt x="3765" y="1491"/>
                </a:lnTo>
                <a:lnTo>
                  <a:pt x="3765" y="1491"/>
                </a:lnTo>
                <a:lnTo>
                  <a:pt x="3765" y="1491"/>
                </a:lnTo>
                <a:lnTo>
                  <a:pt x="3765" y="1491"/>
                </a:lnTo>
                <a:lnTo>
                  <a:pt x="3765" y="1491"/>
                </a:lnTo>
                <a:lnTo>
                  <a:pt x="3765" y="1493"/>
                </a:lnTo>
                <a:lnTo>
                  <a:pt x="3765" y="1493"/>
                </a:lnTo>
                <a:close/>
                <a:moveTo>
                  <a:pt x="4488" y="1658"/>
                </a:moveTo>
                <a:lnTo>
                  <a:pt x="4490" y="1661"/>
                </a:lnTo>
                <a:lnTo>
                  <a:pt x="4492" y="1661"/>
                </a:lnTo>
                <a:lnTo>
                  <a:pt x="4492" y="1661"/>
                </a:lnTo>
                <a:lnTo>
                  <a:pt x="4494" y="1661"/>
                </a:lnTo>
                <a:lnTo>
                  <a:pt x="4494" y="1661"/>
                </a:lnTo>
                <a:lnTo>
                  <a:pt x="4497" y="1661"/>
                </a:lnTo>
                <a:lnTo>
                  <a:pt x="4497" y="1661"/>
                </a:lnTo>
                <a:lnTo>
                  <a:pt x="4497" y="1658"/>
                </a:lnTo>
                <a:lnTo>
                  <a:pt x="4497" y="1658"/>
                </a:lnTo>
                <a:lnTo>
                  <a:pt x="4497" y="1658"/>
                </a:lnTo>
                <a:lnTo>
                  <a:pt x="4497" y="1658"/>
                </a:lnTo>
                <a:lnTo>
                  <a:pt x="4497" y="1656"/>
                </a:lnTo>
                <a:lnTo>
                  <a:pt x="4497" y="1656"/>
                </a:lnTo>
                <a:lnTo>
                  <a:pt x="4497" y="1656"/>
                </a:lnTo>
                <a:lnTo>
                  <a:pt x="4497" y="1656"/>
                </a:lnTo>
                <a:lnTo>
                  <a:pt x="4494" y="1656"/>
                </a:lnTo>
                <a:lnTo>
                  <a:pt x="4492" y="1656"/>
                </a:lnTo>
                <a:lnTo>
                  <a:pt x="4490" y="1656"/>
                </a:lnTo>
                <a:lnTo>
                  <a:pt x="4488" y="1658"/>
                </a:lnTo>
                <a:lnTo>
                  <a:pt x="4488" y="1658"/>
                </a:lnTo>
                <a:close/>
                <a:moveTo>
                  <a:pt x="4484" y="1633"/>
                </a:moveTo>
                <a:lnTo>
                  <a:pt x="4484" y="1633"/>
                </a:lnTo>
                <a:lnTo>
                  <a:pt x="4484" y="1633"/>
                </a:lnTo>
                <a:lnTo>
                  <a:pt x="4484" y="1633"/>
                </a:lnTo>
                <a:lnTo>
                  <a:pt x="4482" y="1631"/>
                </a:lnTo>
                <a:lnTo>
                  <a:pt x="4482" y="1631"/>
                </a:lnTo>
                <a:lnTo>
                  <a:pt x="4484" y="1633"/>
                </a:lnTo>
                <a:close/>
                <a:moveTo>
                  <a:pt x="4490" y="1151"/>
                </a:moveTo>
                <a:lnTo>
                  <a:pt x="4490" y="1153"/>
                </a:lnTo>
                <a:lnTo>
                  <a:pt x="4492" y="1151"/>
                </a:lnTo>
                <a:lnTo>
                  <a:pt x="4494" y="1151"/>
                </a:lnTo>
                <a:lnTo>
                  <a:pt x="4494" y="1147"/>
                </a:lnTo>
                <a:lnTo>
                  <a:pt x="4494" y="1147"/>
                </a:lnTo>
                <a:lnTo>
                  <a:pt x="4490" y="1147"/>
                </a:lnTo>
                <a:lnTo>
                  <a:pt x="4492" y="1149"/>
                </a:lnTo>
                <a:lnTo>
                  <a:pt x="4490" y="1151"/>
                </a:lnTo>
                <a:lnTo>
                  <a:pt x="4490" y="1151"/>
                </a:lnTo>
                <a:lnTo>
                  <a:pt x="4492" y="1151"/>
                </a:lnTo>
                <a:lnTo>
                  <a:pt x="4490" y="1151"/>
                </a:lnTo>
                <a:lnTo>
                  <a:pt x="4490" y="1151"/>
                </a:lnTo>
                <a:close/>
                <a:moveTo>
                  <a:pt x="4499" y="1183"/>
                </a:moveTo>
                <a:lnTo>
                  <a:pt x="4501" y="1183"/>
                </a:lnTo>
                <a:lnTo>
                  <a:pt x="4501" y="1183"/>
                </a:lnTo>
                <a:lnTo>
                  <a:pt x="4501" y="1180"/>
                </a:lnTo>
                <a:lnTo>
                  <a:pt x="4499" y="1180"/>
                </a:lnTo>
                <a:lnTo>
                  <a:pt x="4497" y="1180"/>
                </a:lnTo>
                <a:lnTo>
                  <a:pt x="4497" y="1183"/>
                </a:lnTo>
                <a:lnTo>
                  <a:pt x="4499" y="1183"/>
                </a:lnTo>
                <a:close/>
                <a:moveTo>
                  <a:pt x="4494" y="1633"/>
                </a:moveTo>
                <a:lnTo>
                  <a:pt x="4494" y="1633"/>
                </a:lnTo>
                <a:lnTo>
                  <a:pt x="4494" y="1633"/>
                </a:lnTo>
                <a:lnTo>
                  <a:pt x="4497" y="1635"/>
                </a:lnTo>
                <a:lnTo>
                  <a:pt x="4499" y="1635"/>
                </a:lnTo>
                <a:lnTo>
                  <a:pt x="4499" y="1635"/>
                </a:lnTo>
                <a:lnTo>
                  <a:pt x="4499" y="1635"/>
                </a:lnTo>
                <a:lnTo>
                  <a:pt x="4501" y="1635"/>
                </a:lnTo>
                <a:lnTo>
                  <a:pt x="4501" y="1635"/>
                </a:lnTo>
                <a:lnTo>
                  <a:pt x="4501" y="1638"/>
                </a:lnTo>
                <a:lnTo>
                  <a:pt x="4503" y="1638"/>
                </a:lnTo>
                <a:lnTo>
                  <a:pt x="4505" y="1638"/>
                </a:lnTo>
                <a:lnTo>
                  <a:pt x="4505" y="1635"/>
                </a:lnTo>
                <a:lnTo>
                  <a:pt x="4503" y="1635"/>
                </a:lnTo>
                <a:lnTo>
                  <a:pt x="4503" y="1635"/>
                </a:lnTo>
                <a:lnTo>
                  <a:pt x="4503" y="1635"/>
                </a:lnTo>
                <a:lnTo>
                  <a:pt x="4501" y="1633"/>
                </a:lnTo>
                <a:lnTo>
                  <a:pt x="4501" y="1633"/>
                </a:lnTo>
                <a:lnTo>
                  <a:pt x="4501" y="1633"/>
                </a:lnTo>
                <a:lnTo>
                  <a:pt x="4501" y="1633"/>
                </a:lnTo>
                <a:lnTo>
                  <a:pt x="4503" y="1635"/>
                </a:lnTo>
                <a:lnTo>
                  <a:pt x="4505" y="1635"/>
                </a:lnTo>
                <a:lnTo>
                  <a:pt x="4505" y="1635"/>
                </a:lnTo>
                <a:lnTo>
                  <a:pt x="4505" y="1635"/>
                </a:lnTo>
                <a:lnTo>
                  <a:pt x="4507" y="1635"/>
                </a:lnTo>
                <a:lnTo>
                  <a:pt x="4509" y="1635"/>
                </a:lnTo>
                <a:lnTo>
                  <a:pt x="4509" y="1638"/>
                </a:lnTo>
                <a:lnTo>
                  <a:pt x="4509" y="1635"/>
                </a:lnTo>
                <a:lnTo>
                  <a:pt x="4511" y="1635"/>
                </a:lnTo>
                <a:lnTo>
                  <a:pt x="4509" y="1635"/>
                </a:lnTo>
                <a:lnTo>
                  <a:pt x="4509" y="1633"/>
                </a:lnTo>
                <a:lnTo>
                  <a:pt x="4509" y="1633"/>
                </a:lnTo>
                <a:lnTo>
                  <a:pt x="4505" y="1631"/>
                </a:lnTo>
                <a:lnTo>
                  <a:pt x="4505" y="1631"/>
                </a:lnTo>
                <a:lnTo>
                  <a:pt x="4503" y="1631"/>
                </a:lnTo>
                <a:lnTo>
                  <a:pt x="4501" y="1631"/>
                </a:lnTo>
                <a:lnTo>
                  <a:pt x="4499" y="1631"/>
                </a:lnTo>
                <a:lnTo>
                  <a:pt x="4499" y="1631"/>
                </a:lnTo>
                <a:lnTo>
                  <a:pt x="4499" y="1631"/>
                </a:lnTo>
                <a:lnTo>
                  <a:pt x="4497" y="1633"/>
                </a:lnTo>
                <a:lnTo>
                  <a:pt x="4497" y="1631"/>
                </a:lnTo>
                <a:lnTo>
                  <a:pt x="4494" y="1633"/>
                </a:lnTo>
                <a:close/>
                <a:moveTo>
                  <a:pt x="4461" y="1675"/>
                </a:moveTo>
                <a:lnTo>
                  <a:pt x="4461" y="1675"/>
                </a:lnTo>
                <a:lnTo>
                  <a:pt x="4461" y="1673"/>
                </a:lnTo>
                <a:lnTo>
                  <a:pt x="4461" y="1673"/>
                </a:lnTo>
                <a:lnTo>
                  <a:pt x="4459" y="1675"/>
                </a:lnTo>
                <a:lnTo>
                  <a:pt x="4461" y="1675"/>
                </a:lnTo>
                <a:close/>
                <a:moveTo>
                  <a:pt x="4505" y="1178"/>
                </a:moveTo>
                <a:lnTo>
                  <a:pt x="4507" y="1176"/>
                </a:lnTo>
                <a:lnTo>
                  <a:pt x="4507" y="1174"/>
                </a:lnTo>
                <a:lnTo>
                  <a:pt x="4507" y="1174"/>
                </a:lnTo>
                <a:lnTo>
                  <a:pt x="4507" y="1174"/>
                </a:lnTo>
                <a:lnTo>
                  <a:pt x="4505" y="1174"/>
                </a:lnTo>
                <a:lnTo>
                  <a:pt x="4505" y="1176"/>
                </a:lnTo>
                <a:lnTo>
                  <a:pt x="4505" y="1178"/>
                </a:lnTo>
                <a:lnTo>
                  <a:pt x="4503" y="1180"/>
                </a:lnTo>
                <a:lnTo>
                  <a:pt x="4503" y="1180"/>
                </a:lnTo>
                <a:lnTo>
                  <a:pt x="4505" y="1180"/>
                </a:lnTo>
                <a:lnTo>
                  <a:pt x="4505" y="1178"/>
                </a:lnTo>
                <a:close/>
                <a:moveTo>
                  <a:pt x="4480" y="1216"/>
                </a:moveTo>
                <a:lnTo>
                  <a:pt x="4480" y="1216"/>
                </a:lnTo>
                <a:lnTo>
                  <a:pt x="4480" y="1216"/>
                </a:lnTo>
                <a:lnTo>
                  <a:pt x="4480" y="1216"/>
                </a:lnTo>
                <a:lnTo>
                  <a:pt x="4482" y="1218"/>
                </a:lnTo>
                <a:lnTo>
                  <a:pt x="4482" y="1216"/>
                </a:lnTo>
                <a:lnTo>
                  <a:pt x="4480" y="1216"/>
                </a:lnTo>
                <a:close/>
                <a:moveTo>
                  <a:pt x="4455" y="1740"/>
                </a:moveTo>
                <a:lnTo>
                  <a:pt x="4455" y="1740"/>
                </a:lnTo>
                <a:lnTo>
                  <a:pt x="4455" y="1740"/>
                </a:lnTo>
                <a:lnTo>
                  <a:pt x="4455" y="1740"/>
                </a:lnTo>
                <a:lnTo>
                  <a:pt x="4453" y="1738"/>
                </a:lnTo>
                <a:lnTo>
                  <a:pt x="4453" y="1740"/>
                </a:lnTo>
                <a:lnTo>
                  <a:pt x="4453" y="1740"/>
                </a:lnTo>
                <a:lnTo>
                  <a:pt x="4455" y="1740"/>
                </a:lnTo>
                <a:close/>
                <a:moveTo>
                  <a:pt x="4463" y="1751"/>
                </a:moveTo>
                <a:lnTo>
                  <a:pt x="4463" y="1749"/>
                </a:lnTo>
                <a:lnTo>
                  <a:pt x="4463" y="1749"/>
                </a:lnTo>
                <a:lnTo>
                  <a:pt x="4463" y="1749"/>
                </a:lnTo>
                <a:lnTo>
                  <a:pt x="4459" y="1749"/>
                </a:lnTo>
                <a:lnTo>
                  <a:pt x="4459" y="1749"/>
                </a:lnTo>
                <a:lnTo>
                  <a:pt x="4459" y="1749"/>
                </a:lnTo>
                <a:lnTo>
                  <a:pt x="4463" y="1751"/>
                </a:lnTo>
                <a:close/>
                <a:moveTo>
                  <a:pt x="4501" y="1640"/>
                </a:moveTo>
                <a:lnTo>
                  <a:pt x="4501" y="1638"/>
                </a:lnTo>
                <a:lnTo>
                  <a:pt x="4501" y="1638"/>
                </a:lnTo>
                <a:lnTo>
                  <a:pt x="4501" y="1638"/>
                </a:lnTo>
                <a:lnTo>
                  <a:pt x="4501" y="1638"/>
                </a:lnTo>
                <a:lnTo>
                  <a:pt x="4499" y="1638"/>
                </a:lnTo>
                <a:lnTo>
                  <a:pt x="4499" y="1638"/>
                </a:lnTo>
                <a:lnTo>
                  <a:pt x="4499" y="1638"/>
                </a:lnTo>
                <a:lnTo>
                  <a:pt x="4499" y="1640"/>
                </a:lnTo>
                <a:lnTo>
                  <a:pt x="4501" y="1640"/>
                </a:lnTo>
                <a:close/>
                <a:moveTo>
                  <a:pt x="4503" y="1751"/>
                </a:moveTo>
                <a:lnTo>
                  <a:pt x="4503" y="1751"/>
                </a:lnTo>
                <a:lnTo>
                  <a:pt x="4505" y="1751"/>
                </a:lnTo>
                <a:lnTo>
                  <a:pt x="4507" y="1749"/>
                </a:lnTo>
                <a:lnTo>
                  <a:pt x="4509" y="1749"/>
                </a:lnTo>
                <a:lnTo>
                  <a:pt x="4507" y="1749"/>
                </a:lnTo>
                <a:lnTo>
                  <a:pt x="4505" y="1747"/>
                </a:lnTo>
                <a:lnTo>
                  <a:pt x="4503" y="1751"/>
                </a:lnTo>
                <a:lnTo>
                  <a:pt x="4503" y="1751"/>
                </a:lnTo>
                <a:close/>
                <a:moveTo>
                  <a:pt x="4505" y="1803"/>
                </a:moveTo>
                <a:lnTo>
                  <a:pt x="4509" y="1801"/>
                </a:lnTo>
                <a:lnTo>
                  <a:pt x="4511" y="1799"/>
                </a:lnTo>
                <a:lnTo>
                  <a:pt x="4511" y="1799"/>
                </a:lnTo>
                <a:lnTo>
                  <a:pt x="4513" y="1797"/>
                </a:lnTo>
                <a:lnTo>
                  <a:pt x="4513" y="1797"/>
                </a:lnTo>
                <a:lnTo>
                  <a:pt x="4513" y="1795"/>
                </a:lnTo>
                <a:lnTo>
                  <a:pt x="4513" y="1795"/>
                </a:lnTo>
                <a:lnTo>
                  <a:pt x="4511" y="1795"/>
                </a:lnTo>
                <a:lnTo>
                  <a:pt x="4511" y="1793"/>
                </a:lnTo>
                <a:lnTo>
                  <a:pt x="4509" y="1793"/>
                </a:lnTo>
                <a:lnTo>
                  <a:pt x="4509" y="1793"/>
                </a:lnTo>
                <a:lnTo>
                  <a:pt x="4507" y="1793"/>
                </a:lnTo>
                <a:lnTo>
                  <a:pt x="4505" y="1795"/>
                </a:lnTo>
                <a:lnTo>
                  <a:pt x="4505" y="1795"/>
                </a:lnTo>
                <a:lnTo>
                  <a:pt x="4505" y="1795"/>
                </a:lnTo>
                <a:lnTo>
                  <a:pt x="4503" y="1795"/>
                </a:lnTo>
                <a:lnTo>
                  <a:pt x="4501" y="1795"/>
                </a:lnTo>
                <a:lnTo>
                  <a:pt x="4499" y="1795"/>
                </a:lnTo>
                <a:lnTo>
                  <a:pt x="4499" y="1795"/>
                </a:lnTo>
                <a:lnTo>
                  <a:pt x="4497" y="1793"/>
                </a:lnTo>
                <a:lnTo>
                  <a:pt x="4497" y="1793"/>
                </a:lnTo>
                <a:lnTo>
                  <a:pt x="4497" y="1793"/>
                </a:lnTo>
                <a:lnTo>
                  <a:pt x="4497" y="1793"/>
                </a:lnTo>
                <a:lnTo>
                  <a:pt x="4497" y="1795"/>
                </a:lnTo>
                <a:lnTo>
                  <a:pt x="4497" y="1797"/>
                </a:lnTo>
                <a:lnTo>
                  <a:pt x="4499" y="1799"/>
                </a:lnTo>
                <a:lnTo>
                  <a:pt x="4501" y="1801"/>
                </a:lnTo>
                <a:lnTo>
                  <a:pt x="4505" y="1803"/>
                </a:lnTo>
                <a:close/>
                <a:moveTo>
                  <a:pt x="4492" y="1801"/>
                </a:moveTo>
                <a:lnTo>
                  <a:pt x="4497" y="1801"/>
                </a:lnTo>
                <a:lnTo>
                  <a:pt x="4499" y="1801"/>
                </a:lnTo>
                <a:lnTo>
                  <a:pt x="4501" y="1801"/>
                </a:lnTo>
                <a:lnTo>
                  <a:pt x="4501" y="1801"/>
                </a:lnTo>
                <a:lnTo>
                  <a:pt x="4499" y="1801"/>
                </a:lnTo>
                <a:lnTo>
                  <a:pt x="4499" y="1799"/>
                </a:lnTo>
                <a:lnTo>
                  <a:pt x="4499" y="1799"/>
                </a:lnTo>
                <a:lnTo>
                  <a:pt x="4497" y="1799"/>
                </a:lnTo>
                <a:lnTo>
                  <a:pt x="4497" y="1797"/>
                </a:lnTo>
                <a:lnTo>
                  <a:pt x="4497" y="1795"/>
                </a:lnTo>
                <a:lnTo>
                  <a:pt x="4497" y="1795"/>
                </a:lnTo>
                <a:lnTo>
                  <a:pt x="4494" y="1795"/>
                </a:lnTo>
                <a:lnTo>
                  <a:pt x="4494" y="1795"/>
                </a:lnTo>
                <a:lnTo>
                  <a:pt x="4492" y="1797"/>
                </a:lnTo>
                <a:lnTo>
                  <a:pt x="4494" y="1797"/>
                </a:lnTo>
                <a:lnTo>
                  <a:pt x="4494" y="1799"/>
                </a:lnTo>
                <a:lnTo>
                  <a:pt x="4492" y="1799"/>
                </a:lnTo>
                <a:lnTo>
                  <a:pt x="4492" y="1799"/>
                </a:lnTo>
                <a:lnTo>
                  <a:pt x="4492" y="1801"/>
                </a:lnTo>
                <a:lnTo>
                  <a:pt x="4492" y="1801"/>
                </a:lnTo>
                <a:lnTo>
                  <a:pt x="4492" y="1801"/>
                </a:lnTo>
                <a:close/>
                <a:moveTo>
                  <a:pt x="4520" y="1134"/>
                </a:moveTo>
                <a:lnTo>
                  <a:pt x="4522" y="1134"/>
                </a:lnTo>
                <a:lnTo>
                  <a:pt x="4524" y="1132"/>
                </a:lnTo>
                <a:lnTo>
                  <a:pt x="4526" y="1132"/>
                </a:lnTo>
                <a:lnTo>
                  <a:pt x="4526" y="1132"/>
                </a:lnTo>
                <a:lnTo>
                  <a:pt x="4526" y="1134"/>
                </a:lnTo>
                <a:lnTo>
                  <a:pt x="4526" y="1134"/>
                </a:lnTo>
                <a:lnTo>
                  <a:pt x="4528" y="1134"/>
                </a:lnTo>
                <a:lnTo>
                  <a:pt x="4528" y="1136"/>
                </a:lnTo>
                <a:lnTo>
                  <a:pt x="4528" y="1136"/>
                </a:lnTo>
                <a:lnTo>
                  <a:pt x="4528" y="1136"/>
                </a:lnTo>
                <a:lnTo>
                  <a:pt x="4528" y="1139"/>
                </a:lnTo>
                <a:lnTo>
                  <a:pt x="4526" y="1139"/>
                </a:lnTo>
                <a:lnTo>
                  <a:pt x="4528" y="1141"/>
                </a:lnTo>
                <a:lnTo>
                  <a:pt x="4528" y="1141"/>
                </a:lnTo>
                <a:lnTo>
                  <a:pt x="4528" y="1141"/>
                </a:lnTo>
                <a:lnTo>
                  <a:pt x="4530" y="1141"/>
                </a:lnTo>
                <a:lnTo>
                  <a:pt x="4530" y="1143"/>
                </a:lnTo>
                <a:lnTo>
                  <a:pt x="4530" y="1143"/>
                </a:lnTo>
                <a:lnTo>
                  <a:pt x="4532" y="1143"/>
                </a:lnTo>
                <a:lnTo>
                  <a:pt x="4532" y="1143"/>
                </a:lnTo>
                <a:lnTo>
                  <a:pt x="4534" y="1143"/>
                </a:lnTo>
                <a:lnTo>
                  <a:pt x="4534" y="1141"/>
                </a:lnTo>
                <a:lnTo>
                  <a:pt x="4534" y="1139"/>
                </a:lnTo>
                <a:lnTo>
                  <a:pt x="4536" y="1139"/>
                </a:lnTo>
                <a:lnTo>
                  <a:pt x="4536" y="1139"/>
                </a:lnTo>
                <a:lnTo>
                  <a:pt x="4538" y="1136"/>
                </a:lnTo>
                <a:lnTo>
                  <a:pt x="4538" y="1134"/>
                </a:lnTo>
                <a:lnTo>
                  <a:pt x="4543" y="1132"/>
                </a:lnTo>
                <a:lnTo>
                  <a:pt x="4545" y="1132"/>
                </a:lnTo>
                <a:lnTo>
                  <a:pt x="4547" y="1132"/>
                </a:lnTo>
                <a:lnTo>
                  <a:pt x="4549" y="1132"/>
                </a:lnTo>
                <a:lnTo>
                  <a:pt x="4551" y="1134"/>
                </a:lnTo>
                <a:lnTo>
                  <a:pt x="4551" y="1136"/>
                </a:lnTo>
                <a:lnTo>
                  <a:pt x="4551" y="1134"/>
                </a:lnTo>
                <a:lnTo>
                  <a:pt x="4553" y="1132"/>
                </a:lnTo>
                <a:lnTo>
                  <a:pt x="4553" y="1132"/>
                </a:lnTo>
                <a:lnTo>
                  <a:pt x="4555" y="1130"/>
                </a:lnTo>
                <a:lnTo>
                  <a:pt x="4557" y="1128"/>
                </a:lnTo>
                <a:lnTo>
                  <a:pt x="4559" y="1126"/>
                </a:lnTo>
                <a:lnTo>
                  <a:pt x="4559" y="1126"/>
                </a:lnTo>
                <a:lnTo>
                  <a:pt x="4559" y="1124"/>
                </a:lnTo>
                <a:lnTo>
                  <a:pt x="4559" y="1124"/>
                </a:lnTo>
                <a:lnTo>
                  <a:pt x="4557" y="1124"/>
                </a:lnTo>
                <a:lnTo>
                  <a:pt x="4557" y="1120"/>
                </a:lnTo>
                <a:lnTo>
                  <a:pt x="4555" y="1120"/>
                </a:lnTo>
                <a:lnTo>
                  <a:pt x="4555" y="1120"/>
                </a:lnTo>
                <a:lnTo>
                  <a:pt x="4553" y="1118"/>
                </a:lnTo>
                <a:lnTo>
                  <a:pt x="4551" y="1118"/>
                </a:lnTo>
                <a:lnTo>
                  <a:pt x="4549" y="1118"/>
                </a:lnTo>
                <a:lnTo>
                  <a:pt x="4547" y="1120"/>
                </a:lnTo>
                <a:lnTo>
                  <a:pt x="4545" y="1120"/>
                </a:lnTo>
                <a:lnTo>
                  <a:pt x="4545" y="1120"/>
                </a:lnTo>
                <a:lnTo>
                  <a:pt x="4543" y="1120"/>
                </a:lnTo>
                <a:lnTo>
                  <a:pt x="4545" y="1122"/>
                </a:lnTo>
                <a:lnTo>
                  <a:pt x="4543" y="1122"/>
                </a:lnTo>
                <a:lnTo>
                  <a:pt x="4543" y="1124"/>
                </a:lnTo>
                <a:lnTo>
                  <a:pt x="4541" y="1124"/>
                </a:lnTo>
                <a:lnTo>
                  <a:pt x="4541" y="1124"/>
                </a:lnTo>
                <a:lnTo>
                  <a:pt x="4538" y="1124"/>
                </a:lnTo>
                <a:lnTo>
                  <a:pt x="4536" y="1124"/>
                </a:lnTo>
                <a:lnTo>
                  <a:pt x="4536" y="1124"/>
                </a:lnTo>
                <a:lnTo>
                  <a:pt x="4534" y="1124"/>
                </a:lnTo>
                <a:lnTo>
                  <a:pt x="4534" y="1122"/>
                </a:lnTo>
                <a:lnTo>
                  <a:pt x="4534" y="1122"/>
                </a:lnTo>
                <a:lnTo>
                  <a:pt x="4532" y="1124"/>
                </a:lnTo>
                <a:lnTo>
                  <a:pt x="4532" y="1124"/>
                </a:lnTo>
                <a:lnTo>
                  <a:pt x="4530" y="1126"/>
                </a:lnTo>
                <a:lnTo>
                  <a:pt x="4530" y="1126"/>
                </a:lnTo>
                <a:lnTo>
                  <a:pt x="4530" y="1128"/>
                </a:lnTo>
                <a:lnTo>
                  <a:pt x="4530" y="1128"/>
                </a:lnTo>
                <a:lnTo>
                  <a:pt x="4528" y="1130"/>
                </a:lnTo>
                <a:lnTo>
                  <a:pt x="4526" y="1132"/>
                </a:lnTo>
                <a:lnTo>
                  <a:pt x="4524" y="1132"/>
                </a:lnTo>
                <a:lnTo>
                  <a:pt x="4522" y="1134"/>
                </a:lnTo>
                <a:lnTo>
                  <a:pt x="4520" y="1134"/>
                </a:lnTo>
                <a:close/>
                <a:moveTo>
                  <a:pt x="4497" y="1644"/>
                </a:moveTo>
                <a:lnTo>
                  <a:pt x="4497" y="1644"/>
                </a:lnTo>
                <a:lnTo>
                  <a:pt x="4503" y="1644"/>
                </a:lnTo>
                <a:lnTo>
                  <a:pt x="4503" y="1644"/>
                </a:lnTo>
                <a:lnTo>
                  <a:pt x="4505" y="1642"/>
                </a:lnTo>
                <a:lnTo>
                  <a:pt x="4503" y="1642"/>
                </a:lnTo>
                <a:lnTo>
                  <a:pt x="4503" y="1644"/>
                </a:lnTo>
                <a:lnTo>
                  <a:pt x="4501" y="1644"/>
                </a:lnTo>
                <a:lnTo>
                  <a:pt x="4501" y="1644"/>
                </a:lnTo>
                <a:lnTo>
                  <a:pt x="4499" y="1644"/>
                </a:lnTo>
                <a:lnTo>
                  <a:pt x="4499" y="1644"/>
                </a:lnTo>
                <a:lnTo>
                  <a:pt x="4499" y="1644"/>
                </a:lnTo>
                <a:lnTo>
                  <a:pt x="4499" y="1644"/>
                </a:lnTo>
                <a:lnTo>
                  <a:pt x="4499" y="1644"/>
                </a:lnTo>
                <a:lnTo>
                  <a:pt x="4499" y="1644"/>
                </a:lnTo>
                <a:lnTo>
                  <a:pt x="4497" y="1644"/>
                </a:lnTo>
                <a:close/>
                <a:moveTo>
                  <a:pt x="4509" y="1587"/>
                </a:moveTo>
                <a:lnTo>
                  <a:pt x="4509" y="1587"/>
                </a:lnTo>
                <a:lnTo>
                  <a:pt x="4507" y="1587"/>
                </a:lnTo>
                <a:lnTo>
                  <a:pt x="4507" y="1587"/>
                </a:lnTo>
                <a:lnTo>
                  <a:pt x="4507" y="1587"/>
                </a:lnTo>
                <a:lnTo>
                  <a:pt x="4507" y="1587"/>
                </a:lnTo>
                <a:lnTo>
                  <a:pt x="4507" y="1587"/>
                </a:lnTo>
                <a:lnTo>
                  <a:pt x="4507" y="1587"/>
                </a:lnTo>
                <a:lnTo>
                  <a:pt x="4509" y="1587"/>
                </a:lnTo>
                <a:close/>
                <a:moveTo>
                  <a:pt x="4455" y="1631"/>
                </a:moveTo>
                <a:lnTo>
                  <a:pt x="4455" y="1629"/>
                </a:lnTo>
                <a:lnTo>
                  <a:pt x="4455" y="1629"/>
                </a:lnTo>
                <a:lnTo>
                  <a:pt x="4455" y="1629"/>
                </a:lnTo>
                <a:lnTo>
                  <a:pt x="4453" y="1631"/>
                </a:lnTo>
                <a:lnTo>
                  <a:pt x="4455" y="1631"/>
                </a:lnTo>
                <a:lnTo>
                  <a:pt x="4455" y="1631"/>
                </a:lnTo>
                <a:lnTo>
                  <a:pt x="4455" y="1631"/>
                </a:lnTo>
                <a:close/>
                <a:moveTo>
                  <a:pt x="4501" y="1648"/>
                </a:moveTo>
                <a:lnTo>
                  <a:pt x="4501" y="1648"/>
                </a:lnTo>
                <a:lnTo>
                  <a:pt x="4503" y="1650"/>
                </a:lnTo>
                <a:lnTo>
                  <a:pt x="4503" y="1650"/>
                </a:lnTo>
                <a:lnTo>
                  <a:pt x="4505" y="1650"/>
                </a:lnTo>
                <a:lnTo>
                  <a:pt x="4505" y="1650"/>
                </a:lnTo>
                <a:lnTo>
                  <a:pt x="4507" y="1648"/>
                </a:lnTo>
                <a:lnTo>
                  <a:pt x="4507" y="1646"/>
                </a:lnTo>
                <a:lnTo>
                  <a:pt x="4507" y="1644"/>
                </a:lnTo>
                <a:lnTo>
                  <a:pt x="4505" y="1644"/>
                </a:lnTo>
                <a:lnTo>
                  <a:pt x="4505" y="1644"/>
                </a:lnTo>
                <a:lnTo>
                  <a:pt x="4501" y="1646"/>
                </a:lnTo>
                <a:lnTo>
                  <a:pt x="4501" y="1646"/>
                </a:lnTo>
                <a:lnTo>
                  <a:pt x="4501" y="1646"/>
                </a:lnTo>
                <a:lnTo>
                  <a:pt x="4501" y="1648"/>
                </a:lnTo>
                <a:close/>
                <a:moveTo>
                  <a:pt x="4486" y="1160"/>
                </a:moveTo>
                <a:lnTo>
                  <a:pt x="4486" y="1162"/>
                </a:lnTo>
                <a:lnTo>
                  <a:pt x="4486" y="1162"/>
                </a:lnTo>
                <a:lnTo>
                  <a:pt x="4488" y="1160"/>
                </a:lnTo>
                <a:lnTo>
                  <a:pt x="4488" y="1160"/>
                </a:lnTo>
                <a:lnTo>
                  <a:pt x="4486" y="1160"/>
                </a:lnTo>
                <a:close/>
                <a:moveTo>
                  <a:pt x="4388" y="1700"/>
                </a:moveTo>
                <a:lnTo>
                  <a:pt x="4388" y="1702"/>
                </a:lnTo>
                <a:lnTo>
                  <a:pt x="4388" y="1702"/>
                </a:lnTo>
                <a:lnTo>
                  <a:pt x="4388" y="1705"/>
                </a:lnTo>
                <a:lnTo>
                  <a:pt x="4385" y="1705"/>
                </a:lnTo>
                <a:lnTo>
                  <a:pt x="4385" y="1707"/>
                </a:lnTo>
                <a:lnTo>
                  <a:pt x="4385" y="1707"/>
                </a:lnTo>
                <a:lnTo>
                  <a:pt x="4385" y="1707"/>
                </a:lnTo>
                <a:lnTo>
                  <a:pt x="4385" y="1709"/>
                </a:lnTo>
                <a:lnTo>
                  <a:pt x="4385" y="1709"/>
                </a:lnTo>
                <a:lnTo>
                  <a:pt x="4383" y="1711"/>
                </a:lnTo>
                <a:lnTo>
                  <a:pt x="4383" y="1711"/>
                </a:lnTo>
                <a:lnTo>
                  <a:pt x="4385" y="1713"/>
                </a:lnTo>
                <a:lnTo>
                  <a:pt x="4385" y="1713"/>
                </a:lnTo>
                <a:lnTo>
                  <a:pt x="4385" y="1713"/>
                </a:lnTo>
                <a:lnTo>
                  <a:pt x="4388" y="1713"/>
                </a:lnTo>
                <a:lnTo>
                  <a:pt x="4388" y="1713"/>
                </a:lnTo>
                <a:lnTo>
                  <a:pt x="4388" y="1711"/>
                </a:lnTo>
                <a:lnTo>
                  <a:pt x="4388" y="1709"/>
                </a:lnTo>
                <a:lnTo>
                  <a:pt x="4390" y="1709"/>
                </a:lnTo>
                <a:lnTo>
                  <a:pt x="4390" y="1709"/>
                </a:lnTo>
                <a:lnTo>
                  <a:pt x="4390" y="1709"/>
                </a:lnTo>
                <a:lnTo>
                  <a:pt x="4390" y="1709"/>
                </a:lnTo>
                <a:lnTo>
                  <a:pt x="4392" y="1709"/>
                </a:lnTo>
                <a:lnTo>
                  <a:pt x="4392" y="1709"/>
                </a:lnTo>
                <a:lnTo>
                  <a:pt x="4392" y="1707"/>
                </a:lnTo>
                <a:lnTo>
                  <a:pt x="4392" y="1707"/>
                </a:lnTo>
                <a:lnTo>
                  <a:pt x="4390" y="1705"/>
                </a:lnTo>
                <a:lnTo>
                  <a:pt x="4390" y="1705"/>
                </a:lnTo>
                <a:lnTo>
                  <a:pt x="4390" y="1705"/>
                </a:lnTo>
                <a:lnTo>
                  <a:pt x="4390" y="1705"/>
                </a:lnTo>
                <a:lnTo>
                  <a:pt x="4390" y="1702"/>
                </a:lnTo>
                <a:lnTo>
                  <a:pt x="4390" y="1702"/>
                </a:lnTo>
                <a:lnTo>
                  <a:pt x="4390" y="1700"/>
                </a:lnTo>
                <a:lnTo>
                  <a:pt x="4390" y="1698"/>
                </a:lnTo>
                <a:lnTo>
                  <a:pt x="4392" y="1700"/>
                </a:lnTo>
                <a:lnTo>
                  <a:pt x="4392" y="1698"/>
                </a:lnTo>
                <a:lnTo>
                  <a:pt x="4392" y="1698"/>
                </a:lnTo>
                <a:lnTo>
                  <a:pt x="4392" y="1698"/>
                </a:lnTo>
                <a:lnTo>
                  <a:pt x="4392" y="1700"/>
                </a:lnTo>
                <a:lnTo>
                  <a:pt x="4392" y="1700"/>
                </a:lnTo>
                <a:lnTo>
                  <a:pt x="4392" y="1696"/>
                </a:lnTo>
                <a:lnTo>
                  <a:pt x="4390" y="1694"/>
                </a:lnTo>
                <a:lnTo>
                  <a:pt x="4390" y="1694"/>
                </a:lnTo>
                <a:lnTo>
                  <a:pt x="4390" y="1694"/>
                </a:lnTo>
                <a:lnTo>
                  <a:pt x="4390" y="1694"/>
                </a:lnTo>
                <a:lnTo>
                  <a:pt x="4388" y="1698"/>
                </a:lnTo>
                <a:lnTo>
                  <a:pt x="4388" y="1700"/>
                </a:lnTo>
                <a:close/>
                <a:moveTo>
                  <a:pt x="4396" y="1778"/>
                </a:moveTo>
                <a:lnTo>
                  <a:pt x="4396" y="1778"/>
                </a:lnTo>
                <a:lnTo>
                  <a:pt x="4396" y="1778"/>
                </a:lnTo>
                <a:lnTo>
                  <a:pt x="4394" y="1778"/>
                </a:lnTo>
                <a:lnTo>
                  <a:pt x="4394" y="1780"/>
                </a:lnTo>
                <a:lnTo>
                  <a:pt x="4396" y="1780"/>
                </a:lnTo>
                <a:lnTo>
                  <a:pt x="4396" y="1778"/>
                </a:lnTo>
                <a:lnTo>
                  <a:pt x="4396" y="1778"/>
                </a:lnTo>
                <a:lnTo>
                  <a:pt x="4396" y="1778"/>
                </a:lnTo>
                <a:close/>
                <a:moveTo>
                  <a:pt x="4402" y="1658"/>
                </a:moveTo>
                <a:lnTo>
                  <a:pt x="4400" y="1658"/>
                </a:lnTo>
                <a:lnTo>
                  <a:pt x="4400" y="1658"/>
                </a:lnTo>
                <a:lnTo>
                  <a:pt x="4402" y="1661"/>
                </a:lnTo>
                <a:lnTo>
                  <a:pt x="4402" y="1661"/>
                </a:lnTo>
                <a:lnTo>
                  <a:pt x="4402" y="1658"/>
                </a:lnTo>
                <a:close/>
                <a:moveTo>
                  <a:pt x="4404" y="1717"/>
                </a:moveTo>
                <a:lnTo>
                  <a:pt x="4404" y="1715"/>
                </a:lnTo>
                <a:lnTo>
                  <a:pt x="4404" y="1715"/>
                </a:lnTo>
                <a:lnTo>
                  <a:pt x="4404" y="1717"/>
                </a:lnTo>
                <a:lnTo>
                  <a:pt x="4404" y="1717"/>
                </a:lnTo>
                <a:lnTo>
                  <a:pt x="4404" y="1717"/>
                </a:lnTo>
                <a:lnTo>
                  <a:pt x="4404" y="1717"/>
                </a:lnTo>
                <a:close/>
                <a:moveTo>
                  <a:pt x="4402" y="1753"/>
                </a:moveTo>
                <a:lnTo>
                  <a:pt x="4404" y="1753"/>
                </a:lnTo>
                <a:lnTo>
                  <a:pt x="4404" y="1755"/>
                </a:lnTo>
                <a:lnTo>
                  <a:pt x="4406" y="1755"/>
                </a:lnTo>
                <a:lnTo>
                  <a:pt x="4406" y="1753"/>
                </a:lnTo>
                <a:lnTo>
                  <a:pt x="4406" y="1753"/>
                </a:lnTo>
                <a:lnTo>
                  <a:pt x="4409" y="1751"/>
                </a:lnTo>
                <a:lnTo>
                  <a:pt x="4409" y="1749"/>
                </a:lnTo>
                <a:lnTo>
                  <a:pt x="4409" y="1749"/>
                </a:lnTo>
                <a:lnTo>
                  <a:pt x="4409" y="1749"/>
                </a:lnTo>
                <a:lnTo>
                  <a:pt x="4409" y="1749"/>
                </a:lnTo>
                <a:lnTo>
                  <a:pt x="4406" y="1751"/>
                </a:lnTo>
                <a:lnTo>
                  <a:pt x="4406" y="1751"/>
                </a:lnTo>
                <a:lnTo>
                  <a:pt x="4404" y="1751"/>
                </a:lnTo>
                <a:lnTo>
                  <a:pt x="4404" y="1751"/>
                </a:lnTo>
                <a:lnTo>
                  <a:pt x="4404" y="1751"/>
                </a:lnTo>
                <a:lnTo>
                  <a:pt x="4402" y="1753"/>
                </a:lnTo>
                <a:close/>
                <a:moveTo>
                  <a:pt x="4388" y="1788"/>
                </a:moveTo>
                <a:lnTo>
                  <a:pt x="4390" y="1788"/>
                </a:lnTo>
                <a:lnTo>
                  <a:pt x="4390" y="1788"/>
                </a:lnTo>
                <a:lnTo>
                  <a:pt x="4392" y="1786"/>
                </a:lnTo>
                <a:lnTo>
                  <a:pt x="4394" y="1784"/>
                </a:lnTo>
                <a:lnTo>
                  <a:pt x="4396" y="1784"/>
                </a:lnTo>
                <a:lnTo>
                  <a:pt x="4396" y="1784"/>
                </a:lnTo>
                <a:lnTo>
                  <a:pt x="4396" y="1784"/>
                </a:lnTo>
                <a:lnTo>
                  <a:pt x="4396" y="1782"/>
                </a:lnTo>
                <a:lnTo>
                  <a:pt x="4394" y="1782"/>
                </a:lnTo>
                <a:lnTo>
                  <a:pt x="4394" y="1782"/>
                </a:lnTo>
                <a:lnTo>
                  <a:pt x="4394" y="1782"/>
                </a:lnTo>
                <a:lnTo>
                  <a:pt x="4392" y="1784"/>
                </a:lnTo>
                <a:lnTo>
                  <a:pt x="4390" y="1784"/>
                </a:lnTo>
                <a:lnTo>
                  <a:pt x="4388" y="1786"/>
                </a:lnTo>
                <a:lnTo>
                  <a:pt x="4388" y="1786"/>
                </a:lnTo>
                <a:lnTo>
                  <a:pt x="4388" y="1788"/>
                </a:lnTo>
                <a:lnTo>
                  <a:pt x="4388" y="1788"/>
                </a:lnTo>
                <a:close/>
                <a:moveTo>
                  <a:pt x="4390" y="1690"/>
                </a:moveTo>
                <a:lnTo>
                  <a:pt x="4390" y="1690"/>
                </a:lnTo>
                <a:lnTo>
                  <a:pt x="4390" y="1690"/>
                </a:lnTo>
                <a:lnTo>
                  <a:pt x="4392" y="1692"/>
                </a:lnTo>
                <a:lnTo>
                  <a:pt x="4392" y="1692"/>
                </a:lnTo>
                <a:lnTo>
                  <a:pt x="4394" y="1690"/>
                </a:lnTo>
                <a:lnTo>
                  <a:pt x="4394" y="1690"/>
                </a:lnTo>
                <a:lnTo>
                  <a:pt x="4392" y="1688"/>
                </a:lnTo>
                <a:lnTo>
                  <a:pt x="4390" y="1688"/>
                </a:lnTo>
                <a:lnTo>
                  <a:pt x="4390" y="1690"/>
                </a:lnTo>
                <a:close/>
                <a:moveTo>
                  <a:pt x="4526" y="1126"/>
                </a:moveTo>
                <a:lnTo>
                  <a:pt x="4526" y="1126"/>
                </a:lnTo>
                <a:lnTo>
                  <a:pt x="4526" y="1126"/>
                </a:lnTo>
                <a:lnTo>
                  <a:pt x="4526" y="1124"/>
                </a:lnTo>
                <a:lnTo>
                  <a:pt x="4524" y="1126"/>
                </a:lnTo>
                <a:lnTo>
                  <a:pt x="4524" y="1124"/>
                </a:lnTo>
                <a:lnTo>
                  <a:pt x="4524" y="1124"/>
                </a:lnTo>
                <a:lnTo>
                  <a:pt x="4524" y="1124"/>
                </a:lnTo>
                <a:lnTo>
                  <a:pt x="4524" y="1126"/>
                </a:lnTo>
                <a:lnTo>
                  <a:pt x="4524" y="1126"/>
                </a:lnTo>
                <a:lnTo>
                  <a:pt x="4526" y="1126"/>
                </a:lnTo>
                <a:close/>
                <a:moveTo>
                  <a:pt x="4455" y="1640"/>
                </a:moveTo>
                <a:lnTo>
                  <a:pt x="4455" y="1642"/>
                </a:lnTo>
                <a:lnTo>
                  <a:pt x="4455" y="1642"/>
                </a:lnTo>
                <a:lnTo>
                  <a:pt x="4455" y="1642"/>
                </a:lnTo>
                <a:lnTo>
                  <a:pt x="4457" y="1642"/>
                </a:lnTo>
                <a:lnTo>
                  <a:pt x="4457" y="1642"/>
                </a:lnTo>
                <a:lnTo>
                  <a:pt x="4457" y="1644"/>
                </a:lnTo>
                <a:lnTo>
                  <a:pt x="4459" y="1644"/>
                </a:lnTo>
                <a:lnTo>
                  <a:pt x="4459" y="1644"/>
                </a:lnTo>
                <a:lnTo>
                  <a:pt x="4461" y="1642"/>
                </a:lnTo>
                <a:lnTo>
                  <a:pt x="4461" y="1642"/>
                </a:lnTo>
                <a:lnTo>
                  <a:pt x="4459" y="1642"/>
                </a:lnTo>
                <a:lnTo>
                  <a:pt x="4459" y="1642"/>
                </a:lnTo>
                <a:lnTo>
                  <a:pt x="4457" y="1642"/>
                </a:lnTo>
                <a:lnTo>
                  <a:pt x="4457" y="1640"/>
                </a:lnTo>
                <a:lnTo>
                  <a:pt x="4457" y="1638"/>
                </a:lnTo>
                <a:lnTo>
                  <a:pt x="4457" y="1635"/>
                </a:lnTo>
                <a:lnTo>
                  <a:pt x="4455" y="1635"/>
                </a:lnTo>
                <a:lnTo>
                  <a:pt x="4455" y="1635"/>
                </a:lnTo>
                <a:lnTo>
                  <a:pt x="4455" y="1638"/>
                </a:lnTo>
                <a:lnTo>
                  <a:pt x="4453" y="1635"/>
                </a:lnTo>
                <a:lnTo>
                  <a:pt x="4453" y="1635"/>
                </a:lnTo>
                <a:lnTo>
                  <a:pt x="4453" y="1638"/>
                </a:lnTo>
                <a:lnTo>
                  <a:pt x="4453" y="1638"/>
                </a:lnTo>
                <a:lnTo>
                  <a:pt x="4453" y="1638"/>
                </a:lnTo>
                <a:lnTo>
                  <a:pt x="4453" y="1640"/>
                </a:lnTo>
                <a:lnTo>
                  <a:pt x="4455" y="1640"/>
                </a:lnTo>
                <a:close/>
                <a:moveTo>
                  <a:pt x="4390" y="1753"/>
                </a:moveTo>
                <a:lnTo>
                  <a:pt x="4390" y="1753"/>
                </a:lnTo>
                <a:lnTo>
                  <a:pt x="4388" y="1755"/>
                </a:lnTo>
                <a:lnTo>
                  <a:pt x="4388" y="1755"/>
                </a:lnTo>
                <a:lnTo>
                  <a:pt x="4390" y="1755"/>
                </a:lnTo>
                <a:lnTo>
                  <a:pt x="4390" y="1755"/>
                </a:lnTo>
                <a:lnTo>
                  <a:pt x="4390" y="1753"/>
                </a:lnTo>
                <a:lnTo>
                  <a:pt x="4392" y="1753"/>
                </a:lnTo>
                <a:lnTo>
                  <a:pt x="4392" y="1753"/>
                </a:lnTo>
                <a:lnTo>
                  <a:pt x="4392" y="1753"/>
                </a:lnTo>
                <a:lnTo>
                  <a:pt x="4390" y="1753"/>
                </a:lnTo>
                <a:close/>
                <a:moveTo>
                  <a:pt x="4392" y="1656"/>
                </a:moveTo>
                <a:lnTo>
                  <a:pt x="4392" y="1656"/>
                </a:lnTo>
                <a:lnTo>
                  <a:pt x="4392" y="1656"/>
                </a:lnTo>
                <a:lnTo>
                  <a:pt x="4390" y="1658"/>
                </a:lnTo>
                <a:lnTo>
                  <a:pt x="4392" y="1658"/>
                </a:lnTo>
                <a:lnTo>
                  <a:pt x="4392" y="1656"/>
                </a:lnTo>
                <a:lnTo>
                  <a:pt x="4392" y="1656"/>
                </a:lnTo>
                <a:close/>
                <a:moveTo>
                  <a:pt x="4411" y="1753"/>
                </a:moveTo>
                <a:lnTo>
                  <a:pt x="4411" y="1753"/>
                </a:lnTo>
                <a:lnTo>
                  <a:pt x="4419" y="1751"/>
                </a:lnTo>
                <a:lnTo>
                  <a:pt x="4421" y="1751"/>
                </a:lnTo>
                <a:lnTo>
                  <a:pt x="4421" y="1749"/>
                </a:lnTo>
                <a:lnTo>
                  <a:pt x="4419" y="1749"/>
                </a:lnTo>
                <a:lnTo>
                  <a:pt x="4417" y="1749"/>
                </a:lnTo>
                <a:lnTo>
                  <a:pt x="4415" y="1749"/>
                </a:lnTo>
                <a:lnTo>
                  <a:pt x="4415" y="1749"/>
                </a:lnTo>
                <a:lnTo>
                  <a:pt x="4413" y="1749"/>
                </a:lnTo>
                <a:lnTo>
                  <a:pt x="4413" y="1749"/>
                </a:lnTo>
                <a:lnTo>
                  <a:pt x="4411" y="1749"/>
                </a:lnTo>
                <a:lnTo>
                  <a:pt x="4411" y="1749"/>
                </a:lnTo>
                <a:lnTo>
                  <a:pt x="4411" y="1751"/>
                </a:lnTo>
                <a:lnTo>
                  <a:pt x="4411" y="1751"/>
                </a:lnTo>
                <a:lnTo>
                  <a:pt x="4409" y="1753"/>
                </a:lnTo>
                <a:lnTo>
                  <a:pt x="4411" y="1753"/>
                </a:lnTo>
                <a:close/>
                <a:moveTo>
                  <a:pt x="4425" y="1591"/>
                </a:moveTo>
                <a:lnTo>
                  <a:pt x="4423" y="1591"/>
                </a:lnTo>
                <a:lnTo>
                  <a:pt x="4425" y="1593"/>
                </a:lnTo>
                <a:lnTo>
                  <a:pt x="4425" y="1593"/>
                </a:lnTo>
                <a:lnTo>
                  <a:pt x="4425" y="1591"/>
                </a:lnTo>
                <a:lnTo>
                  <a:pt x="4425" y="1591"/>
                </a:lnTo>
                <a:lnTo>
                  <a:pt x="4425" y="1591"/>
                </a:lnTo>
                <a:lnTo>
                  <a:pt x="4425" y="1591"/>
                </a:lnTo>
                <a:close/>
                <a:moveTo>
                  <a:pt x="4429" y="1744"/>
                </a:moveTo>
                <a:lnTo>
                  <a:pt x="4429" y="1747"/>
                </a:lnTo>
                <a:lnTo>
                  <a:pt x="4432" y="1747"/>
                </a:lnTo>
                <a:lnTo>
                  <a:pt x="4432" y="1744"/>
                </a:lnTo>
                <a:lnTo>
                  <a:pt x="4434" y="1744"/>
                </a:lnTo>
                <a:lnTo>
                  <a:pt x="4434" y="1744"/>
                </a:lnTo>
                <a:lnTo>
                  <a:pt x="4436" y="1744"/>
                </a:lnTo>
                <a:lnTo>
                  <a:pt x="4438" y="1744"/>
                </a:lnTo>
                <a:lnTo>
                  <a:pt x="4440" y="1747"/>
                </a:lnTo>
                <a:lnTo>
                  <a:pt x="4440" y="1744"/>
                </a:lnTo>
                <a:lnTo>
                  <a:pt x="4442" y="1744"/>
                </a:lnTo>
                <a:lnTo>
                  <a:pt x="4444" y="1742"/>
                </a:lnTo>
                <a:lnTo>
                  <a:pt x="4444" y="1742"/>
                </a:lnTo>
                <a:lnTo>
                  <a:pt x="4444" y="1742"/>
                </a:lnTo>
                <a:lnTo>
                  <a:pt x="4444" y="1742"/>
                </a:lnTo>
                <a:lnTo>
                  <a:pt x="4444" y="1742"/>
                </a:lnTo>
                <a:lnTo>
                  <a:pt x="4442" y="1740"/>
                </a:lnTo>
                <a:lnTo>
                  <a:pt x="4440" y="1740"/>
                </a:lnTo>
                <a:lnTo>
                  <a:pt x="4438" y="1742"/>
                </a:lnTo>
                <a:lnTo>
                  <a:pt x="4436" y="1742"/>
                </a:lnTo>
                <a:lnTo>
                  <a:pt x="4434" y="1742"/>
                </a:lnTo>
                <a:lnTo>
                  <a:pt x="4434" y="1742"/>
                </a:lnTo>
                <a:lnTo>
                  <a:pt x="4432" y="1744"/>
                </a:lnTo>
                <a:lnTo>
                  <a:pt x="4429" y="1744"/>
                </a:lnTo>
                <a:close/>
                <a:moveTo>
                  <a:pt x="4425" y="1751"/>
                </a:moveTo>
                <a:lnTo>
                  <a:pt x="4427" y="1751"/>
                </a:lnTo>
                <a:lnTo>
                  <a:pt x="4427" y="1749"/>
                </a:lnTo>
                <a:lnTo>
                  <a:pt x="4427" y="1749"/>
                </a:lnTo>
                <a:lnTo>
                  <a:pt x="4427" y="1749"/>
                </a:lnTo>
                <a:lnTo>
                  <a:pt x="4425" y="1751"/>
                </a:lnTo>
                <a:close/>
                <a:moveTo>
                  <a:pt x="4453" y="1642"/>
                </a:moveTo>
                <a:lnTo>
                  <a:pt x="4450" y="1640"/>
                </a:lnTo>
                <a:lnTo>
                  <a:pt x="4450" y="1640"/>
                </a:lnTo>
                <a:lnTo>
                  <a:pt x="4450" y="1642"/>
                </a:lnTo>
                <a:lnTo>
                  <a:pt x="4450" y="1642"/>
                </a:lnTo>
                <a:lnTo>
                  <a:pt x="4453" y="1642"/>
                </a:lnTo>
                <a:lnTo>
                  <a:pt x="4453" y="1642"/>
                </a:lnTo>
                <a:lnTo>
                  <a:pt x="4453" y="1642"/>
                </a:lnTo>
                <a:close/>
                <a:moveTo>
                  <a:pt x="4427" y="1583"/>
                </a:moveTo>
                <a:lnTo>
                  <a:pt x="4427" y="1581"/>
                </a:lnTo>
                <a:lnTo>
                  <a:pt x="4427" y="1581"/>
                </a:lnTo>
                <a:lnTo>
                  <a:pt x="4427" y="1581"/>
                </a:lnTo>
                <a:lnTo>
                  <a:pt x="4427" y="1579"/>
                </a:lnTo>
                <a:lnTo>
                  <a:pt x="4425" y="1577"/>
                </a:lnTo>
                <a:lnTo>
                  <a:pt x="4425" y="1579"/>
                </a:lnTo>
                <a:lnTo>
                  <a:pt x="4425" y="1579"/>
                </a:lnTo>
                <a:lnTo>
                  <a:pt x="4425" y="1579"/>
                </a:lnTo>
                <a:lnTo>
                  <a:pt x="4425" y="1581"/>
                </a:lnTo>
                <a:lnTo>
                  <a:pt x="4425" y="1581"/>
                </a:lnTo>
                <a:lnTo>
                  <a:pt x="4427" y="1583"/>
                </a:lnTo>
                <a:close/>
                <a:moveTo>
                  <a:pt x="4423" y="1658"/>
                </a:moveTo>
                <a:lnTo>
                  <a:pt x="4423" y="1656"/>
                </a:lnTo>
                <a:lnTo>
                  <a:pt x="4423" y="1656"/>
                </a:lnTo>
                <a:lnTo>
                  <a:pt x="4423" y="1656"/>
                </a:lnTo>
                <a:lnTo>
                  <a:pt x="4421" y="1656"/>
                </a:lnTo>
                <a:lnTo>
                  <a:pt x="4421" y="1656"/>
                </a:lnTo>
                <a:lnTo>
                  <a:pt x="4421" y="1656"/>
                </a:lnTo>
                <a:lnTo>
                  <a:pt x="4421" y="1656"/>
                </a:lnTo>
                <a:lnTo>
                  <a:pt x="4419" y="1656"/>
                </a:lnTo>
                <a:lnTo>
                  <a:pt x="4419" y="1656"/>
                </a:lnTo>
                <a:lnTo>
                  <a:pt x="4419" y="1656"/>
                </a:lnTo>
                <a:lnTo>
                  <a:pt x="4413" y="1654"/>
                </a:lnTo>
                <a:lnTo>
                  <a:pt x="4411" y="1654"/>
                </a:lnTo>
                <a:lnTo>
                  <a:pt x="4411" y="1654"/>
                </a:lnTo>
                <a:lnTo>
                  <a:pt x="4411" y="1656"/>
                </a:lnTo>
                <a:lnTo>
                  <a:pt x="4409" y="1658"/>
                </a:lnTo>
                <a:lnTo>
                  <a:pt x="4411" y="1661"/>
                </a:lnTo>
                <a:lnTo>
                  <a:pt x="4411" y="1661"/>
                </a:lnTo>
                <a:lnTo>
                  <a:pt x="4413" y="1661"/>
                </a:lnTo>
                <a:lnTo>
                  <a:pt x="4417" y="1658"/>
                </a:lnTo>
                <a:lnTo>
                  <a:pt x="4419" y="1658"/>
                </a:lnTo>
                <a:lnTo>
                  <a:pt x="4421" y="1658"/>
                </a:lnTo>
                <a:lnTo>
                  <a:pt x="4423" y="1658"/>
                </a:lnTo>
                <a:close/>
                <a:moveTo>
                  <a:pt x="4423" y="1658"/>
                </a:moveTo>
                <a:lnTo>
                  <a:pt x="4425" y="1658"/>
                </a:lnTo>
                <a:lnTo>
                  <a:pt x="4425" y="1658"/>
                </a:lnTo>
                <a:lnTo>
                  <a:pt x="4425" y="1658"/>
                </a:lnTo>
                <a:lnTo>
                  <a:pt x="4432" y="1658"/>
                </a:lnTo>
                <a:lnTo>
                  <a:pt x="4432" y="1658"/>
                </a:lnTo>
                <a:lnTo>
                  <a:pt x="4438" y="1658"/>
                </a:lnTo>
                <a:lnTo>
                  <a:pt x="4438" y="1656"/>
                </a:lnTo>
                <a:lnTo>
                  <a:pt x="4434" y="1656"/>
                </a:lnTo>
                <a:lnTo>
                  <a:pt x="4429" y="1656"/>
                </a:lnTo>
                <a:lnTo>
                  <a:pt x="4425" y="1656"/>
                </a:lnTo>
                <a:lnTo>
                  <a:pt x="4425" y="1656"/>
                </a:lnTo>
                <a:lnTo>
                  <a:pt x="4423" y="1658"/>
                </a:lnTo>
                <a:close/>
                <a:moveTo>
                  <a:pt x="4429" y="1531"/>
                </a:moveTo>
                <a:lnTo>
                  <a:pt x="4429" y="1528"/>
                </a:lnTo>
                <a:lnTo>
                  <a:pt x="4429" y="1528"/>
                </a:lnTo>
                <a:lnTo>
                  <a:pt x="4429" y="1528"/>
                </a:lnTo>
                <a:lnTo>
                  <a:pt x="4429" y="1531"/>
                </a:lnTo>
                <a:lnTo>
                  <a:pt x="4429" y="1533"/>
                </a:lnTo>
                <a:lnTo>
                  <a:pt x="4429" y="1531"/>
                </a:lnTo>
                <a:close/>
                <a:moveTo>
                  <a:pt x="4434" y="1667"/>
                </a:moveTo>
                <a:lnTo>
                  <a:pt x="4434" y="1665"/>
                </a:lnTo>
                <a:lnTo>
                  <a:pt x="4434" y="1663"/>
                </a:lnTo>
                <a:lnTo>
                  <a:pt x="4434" y="1661"/>
                </a:lnTo>
                <a:lnTo>
                  <a:pt x="4432" y="1658"/>
                </a:lnTo>
                <a:lnTo>
                  <a:pt x="4432" y="1658"/>
                </a:lnTo>
                <a:lnTo>
                  <a:pt x="4432" y="1661"/>
                </a:lnTo>
                <a:lnTo>
                  <a:pt x="4432" y="1661"/>
                </a:lnTo>
                <a:lnTo>
                  <a:pt x="4432" y="1663"/>
                </a:lnTo>
                <a:lnTo>
                  <a:pt x="4432" y="1663"/>
                </a:lnTo>
                <a:lnTo>
                  <a:pt x="4434" y="1667"/>
                </a:lnTo>
                <a:lnTo>
                  <a:pt x="4434" y="1667"/>
                </a:lnTo>
                <a:lnTo>
                  <a:pt x="4434" y="1667"/>
                </a:lnTo>
                <a:close/>
                <a:moveTo>
                  <a:pt x="4735" y="958"/>
                </a:moveTo>
                <a:lnTo>
                  <a:pt x="4731" y="958"/>
                </a:lnTo>
                <a:lnTo>
                  <a:pt x="4731" y="958"/>
                </a:lnTo>
                <a:lnTo>
                  <a:pt x="4731" y="960"/>
                </a:lnTo>
                <a:lnTo>
                  <a:pt x="4733" y="960"/>
                </a:lnTo>
                <a:lnTo>
                  <a:pt x="4733" y="960"/>
                </a:lnTo>
                <a:lnTo>
                  <a:pt x="4735" y="958"/>
                </a:lnTo>
                <a:lnTo>
                  <a:pt x="4735" y="958"/>
                </a:lnTo>
                <a:lnTo>
                  <a:pt x="4735" y="958"/>
                </a:lnTo>
                <a:close/>
                <a:moveTo>
                  <a:pt x="4794" y="1770"/>
                </a:moveTo>
                <a:lnTo>
                  <a:pt x="4794" y="1770"/>
                </a:lnTo>
                <a:lnTo>
                  <a:pt x="4794" y="1770"/>
                </a:lnTo>
                <a:lnTo>
                  <a:pt x="4794" y="1767"/>
                </a:lnTo>
                <a:lnTo>
                  <a:pt x="4792" y="1767"/>
                </a:lnTo>
                <a:lnTo>
                  <a:pt x="4792" y="1767"/>
                </a:lnTo>
                <a:lnTo>
                  <a:pt x="4790" y="1767"/>
                </a:lnTo>
                <a:lnTo>
                  <a:pt x="4788" y="1765"/>
                </a:lnTo>
                <a:lnTo>
                  <a:pt x="4788" y="1765"/>
                </a:lnTo>
                <a:lnTo>
                  <a:pt x="4788" y="1765"/>
                </a:lnTo>
                <a:lnTo>
                  <a:pt x="4788" y="1765"/>
                </a:lnTo>
                <a:lnTo>
                  <a:pt x="4788" y="1767"/>
                </a:lnTo>
                <a:lnTo>
                  <a:pt x="4788" y="1767"/>
                </a:lnTo>
                <a:lnTo>
                  <a:pt x="4788" y="1770"/>
                </a:lnTo>
                <a:lnTo>
                  <a:pt x="4788" y="1770"/>
                </a:lnTo>
                <a:lnTo>
                  <a:pt x="4790" y="1770"/>
                </a:lnTo>
                <a:lnTo>
                  <a:pt x="4790" y="1770"/>
                </a:lnTo>
                <a:lnTo>
                  <a:pt x="4792" y="1770"/>
                </a:lnTo>
                <a:lnTo>
                  <a:pt x="4794" y="1770"/>
                </a:lnTo>
                <a:lnTo>
                  <a:pt x="4794" y="1772"/>
                </a:lnTo>
                <a:lnTo>
                  <a:pt x="4794" y="1770"/>
                </a:lnTo>
                <a:close/>
                <a:moveTo>
                  <a:pt x="4786" y="1767"/>
                </a:moveTo>
                <a:lnTo>
                  <a:pt x="4786" y="1767"/>
                </a:lnTo>
                <a:lnTo>
                  <a:pt x="4786" y="1765"/>
                </a:lnTo>
                <a:lnTo>
                  <a:pt x="4786" y="1765"/>
                </a:lnTo>
                <a:lnTo>
                  <a:pt x="4786" y="1765"/>
                </a:lnTo>
                <a:lnTo>
                  <a:pt x="4784" y="1763"/>
                </a:lnTo>
                <a:lnTo>
                  <a:pt x="4784" y="1765"/>
                </a:lnTo>
                <a:lnTo>
                  <a:pt x="4781" y="1765"/>
                </a:lnTo>
                <a:lnTo>
                  <a:pt x="4786" y="1767"/>
                </a:lnTo>
                <a:lnTo>
                  <a:pt x="4786" y="1767"/>
                </a:lnTo>
                <a:close/>
                <a:moveTo>
                  <a:pt x="4794" y="1784"/>
                </a:moveTo>
                <a:lnTo>
                  <a:pt x="4794" y="1784"/>
                </a:lnTo>
                <a:lnTo>
                  <a:pt x="4794" y="1782"/>
                </a:lnTo>
                <a:lnTo>
                  <a:pt x="4792" y="1782"/>
                </a:lnTo>
                <a:lnTo>
                  <a:pt x="4792" y="1784"/>
                </a:lnTo>
                <a:lnTo>
                  <a:pt x="4792" y="1784"/>
                </a:lnTo>
                <a:lnTo>
                  <a:pt x="4794" y="1784"/>
                </a:lnTo>
                <a:close/>
                <a:moveTo>
                  <a:pt x="4394" y="1751"/>
                </a:moveTo>
                <a:lnTo>
                  <a:pt x="4394" y="1751"/>
                </a:lnTo>
                <a:lnTo>
                  <a:pt x="4392" y="1749"/>
                </a:lnTo>
                <a:lnTo>
                  <a:pt x="4392" y="1751"/>
                </a:lnTo>
                <a:lnTo>
                  <a:pt x="4392" y="1751"/>
                </a:lnTo>
                <a:lnTo>
                  <a:pt x="4390" y="1751"/>
                </a:lnTo>
                <a:lnTo>
                  <a:pt x="4390" y="1753"/>
                </a:lnTo>
                <a:lnTo>
                  <a:pt x="4394" y="1753"/>
                </a:lnTo>
                <a:lnTo>
                  <a:pt x="4394" y="1751"/>
                </a:lnTo>
                <a:close/>
                <a:moveTo>
                  <a:pt x="4723" y="965"/>
                </a:moveTo>
                <a:lnTo>
                  <a:pt x="4721" y="965"/>
                </a:lnTo>
                <a:lnTo>
                  <a:pt x="4721" y="965"/>
                </a:lnTo>
                <a:lnTo>
                  <a:pt x="4721" y="965"/>
                </a:lnTo>
                <a:lnTo>
                  <a:pt x="4721" y="965"/>
                </a:lnTo>
                <a:lnTo>
                  <a:pt x="4721" y="965"/>
                </a:lnTo>
                <a:lnTo>
                  <a:pt x="4721" y="965"/>
                </a:lnTo>
                <a:lnTo>
                  <a:pt x="4721" y="965"/>
                </a:lnTo>
                <a:lnTo>
                  <a:pt x="4721" y="967"/>
                </a:lnTo>
                <a:lnTo>
                  <a:pt x="4721" y="967"/>
                </a:lnTo>
                <a:lnTo>
                  <a:pt x="4723" y="967"/>
                </a:lnTo>
                <a:lnTo>
                  <a:pt x="4723" y="967"/>
                </a:lnTo>
                <a:lnTo>
                  <a:pt x="4723" y="965"/>
                </a:lnTo>
                <a:lnTo>
                  <a:pt x="4723" y="965"/>
                </a:lnTo>
                <a:close/>
                <a:moveTo>
                  <a:pt x="4727" y="962"/>
                </a:moveTo>
                <a:lnTo>
                  <a:pt x="4727" y="962"/>
                </a:lnTo>
                <a:lnTo>
                  <a:pt x="4727" y="962"/>
                </a:lnTo>
                <a:lnTo>
                  <a:pt x="4727" y="962"/>
                </a:lnTo>
                <a:lnTo>
                  <a:pt x="4727" y="962"/>
                </a:lnTo>
                <a:lnTo>
                  <a:pt x="4727" y="962"/>
                </a:lnTo>
                <a:lnTo>
                  <a:pt x="4727" y="962"/>
                </a:lnTo>
                <a:lnTo>
                  <a:pt x="4727" y="962"/>
                </a:lnTo>
                <a:lnTo>
                  <a:pt x="4727" y="962"/>
                </a:lnTo>
                <a:close/>
                <a:moveTo>
                  <a:pt x="4740" y="1709"/>
                </a:moveTo>
                <a:lnTo>
                  <a:pt x="4740" y="1709"/>
                </a:lnTo>
                <a:lnTo>
                  <a:pt x="4740" y="1707"/>
                </a:lnTo>
                <a:lnTo>
                  <a:pt x="4740" y="1707"/>
                </a:lnTo>
                <a:lnTo>
                  <a:pt x="4737" y="1707"/>
                </a:lnTo>
                <a:lnTo>
                  <a:pt x="4737" y="1707"/>
                </a:lnTo>
                <a:lnTo>
                  <a:pt x="4737" y="1709"/>
                </a:lnTo>
                <a:lnTo>
                  <a:pt x="4740" y="1709"/>
                </a:lnTo>
                <a:lnTo>
                  <a:pt x="4740" y="1709"/>
                </a:lnTo>
                <a:close/>
                <a:moveTo>
                  <a:pt x="4725" y="948"/>
                </a:moveTo>
                <a:lnTo>
                  <a:pt x="4725" y="948"/>
                </a:lnTo>
                <a:lnTo>
                  <a:pt x="4723" y="950"/>
                </a:lnTo>
                <a:lnTo>
                  <a:pt x="4721" y="952"/>
                </a:lnTo>
                <a:lnTo>
                  <a:pt x="4721" y="952"/>
                </a:lnTo>
                <a:lnTo>
                  <a:pt x="4719" y="954"/>
                </a:lnTo>
                <a:lnTo>
                  <a:pt x="4719" y="954"/>
                </a:lnTo>
                <a:lnTo>
                  <a:pt x="4719" y="956"/>
                </a:lnTo>
                <a:lnTo>
                  <a:pt x="4714" y="958"/>
                </a:lnTo>
                <a:lnTo>
                  <a:pt x="4714" y="958"/>
                </a:lnTo>
                <a:lnTo>
                  <a:pt x="4714" y="960"/>
                </a:lnTo>
                <a:lnTo>
                  <a:pt x="4717" y="962"/>
                </a:lnTo>
                <a:lnTo>
                  <a:pt x="4717" y="958"/>
                </a:lnTo>
                <a:lnTo>
                  <a:pt x="4719" y="956"/>
                </a:lnTo>
                <a:lnTo>
                  <a:pt x="4721" y="954"/>
                </a:lnTo>
                <a:lnTo>
                  <a:pt x="4721" y="954"/>
                </a:lnTo>
                <a:lnTo>
                  <a:pt x="4725" y="952"/>
                </a:lnTo>
                <a:lnTo>
                  <a:pt x="4725" y="950"/>
                </a:lnTo>
                <a:lnTo>
                  <a:pt x="4727" y="950"/>
                </a:lnTo>
                <a:lnTo>
                  <a:pt x="4729" y="950"/>
                </a:lnTo>
                <a:lnTo>
                  <a:pt x="4731" y="950"/>
                </a:lnTo>
                <a:lnTo>
                  <a:pt x="4731" y="948"/>
                </a:lnTo>
                <a:lnTo>
                  <a:pt x="4727" y="948"/>
                </a:lnTo>
                <a:lnTo>
                  <a:pt x="4725" y="948"/>
                </a:lnTo>
                <a:close/>
                <a:moveTo>
                  <a:pt x="4748" y="1711"/>
                </a:moveTo>
                <a:lnTo>
                  <a:pt x="4748" y="1713"/>
                </a:lnTo>
                <a:lnTo>
                  <a:pt x="4750" y="1713"/>
                </a:lnTo>
                <a:lnTo>
                  <a:pt x="4752" y="1715"/>
                </a:lnTo>
                <a:lnTo>
                  <a:pt x="4752" y="1715"/>
                </a:lnTo>
                <a:lnTo>
                  <a:pt x="4752" y="1715"/>
                </a:lnTo>
                <a:lnTo>
                  <a:pt x="4752" y="1713"/>
                </a:lnTo>
                <a:lnTo>
                  <a:pt x="4752" y="1713"/>
                </a:lnTo>
                <a:lnTo>
                  <a:pt x="4752" y="1711"/>
                </a:lnTo>
                <a:lnTo>
                  <a:pt x="4750" y="1711"/>
                </a:lnTo>
                <a:lnTo>
                  <a:pt x="4748" y="1711"/>
                </a:lnTo>
                <a:lnTo>
                  <a:pt x="4748" y="1711"/>
                </a:lnTo>
                <a:close/>
                <a:moveTo>
                  <a:pt x="4750" y="1663"/>
                </a:moveTo>
                <a:lnTo>
                  <a:pt x="4748" y="1665"/>
                </a:lnTo>
                <a:lnTo>
                  <a:pt x="4748" y="1665"/>
                </a:lnTo>
                <a:lnTo>
                  <a:pt x="4748" y="1665"/>
                </a:lnTo>
                <a:lnTo>
                  <a:pt x="4750" y="1665"/>
                </a:lnTo>
                <a:lnTo>
                  <a:pt x="4750" y="1665"/>
                </a:lnTo>
                <a:lnTo>
                  <a:pt x="4750" y="1663"/>
                </a:lnTo>
                <a:lnTo>
                  <a:pt x="4750" y="1663"/>
                </a:lnTo>
                <a:close/>
                <a:moveTo>
                  <a:pt x="4796" y="1753"/>
                </a:moveTo>
                <a:lnTo>
                  <a:pt x="4796" y="1753"/>
                </a:lnTo>
                <a:lnTo>
                  <a:pt x="4796" y="1753"/>
                </a:lnTo>
                <a:lnTo>
                  <a:pt x="4796" y="1755"/>
                </a:lnTo>
                <a:lnTo>
                  <a:pt x="4796" y="1755"/>
                </a:lnTo>
                <a:lnTo>
                  <a:pt x="4796" y="1755"/>
                </a:lnTo>
                <a:lnTo>
                  <a:pt x="4796" y="1757"/>
                </a:lnTo>
                <a:lnTo>
                  <a:pt x="4796" y="1757"/>
                </a:lnTo>
                <a:lnTo>
                  <a:pt x="4796" y="1757"/>
                </a:lnTo>
                <a:lnTo>
                  <a:pt x="4798" y="1755"/>
                </a:lnTo>
                <a:lnTo>
                  <a:pt x="4796" y="1753"/>
                </a:lnTo>
                <a:lnTo>
                  <a:pt x="4796" y="1753"/>
                </a:lnTo>
                <a:lnTo>
                  <a:pt x="4796" y="1753"/>
                </a:lnTo>
                <a:close/>
                <a:moveTo>
                  <a:pt x="4471" y="1107"/>
                </a:moveTo>
                <a:lnTo>
                  <a:pt x="4471" y="1109"/>
                </a:lnTo>
                <a:lnTo>
                  <a:pt x="4469" y="1109"/>
                </a:lnTo>
                <a:lnTo>
                  <a:pt x="4469" y="1111"/>
                </a:lnTo>
                <a:lnTo>
                  <a:pt x="4471" y="1111"/>
                </a:lnTo>
                <a:lnTo>
                  <a:pt x="4473" y="1111"/>
                </a:lnTo>
                <a:lnTo>
                  <a:pt x="4473" y="1107"/>
                </a:lnTo>
                <a:lnTo>
                  <a:pt x="4471" y="1107"/>
                </a:lnTo>
                <a:close/>
                <a:moveTo>
                  <a:pt x="4453" y="1621"/>
                </a:moveTo>
                <a:lnTo>
                  <a:pt x="4453" y="1623"/>
                </a:lnTo>
                <a:lnTo>
                  <a:pt x="4453" y="1623"/>
                </a:lnTo>
                <a:lnTo>
                  <a:pt x="4455" y="1623"/>
                </a:lnTo>
                <a:lnTo>
                  <a:pt x="4455" y="1621"/>
                </a:lnTo>
                <a:lnTo>
                  <a:pt x="4455" y="1621"/>
                </a:lnTo>
                <a:lnTo>
                  <a:pt x="4455" y="1621"/>
                </a:lnTo>
                <a:lnTo>
                  <a:pt x="4453" y="1621"/>
                </a:lnTo>
                <a:lnTo>
                  <a:pt x="4453" y="1621"/>
                </a:lnTo>
                <a:close/>
                <a:moveTo>
                  <a:pt x="4467" y="1596"/>
                </a:moveTo>
                <a:lnTo>
                  <a:pt x="4465" y="1598"/>
                </a:lnTo>
                <a:lnTo>
                  <a:pt x="4465" y="1602"/>
                </a:lnTo>
                <a:lnTo>
                  <a:pt x="4467" y="1602"/>
                </a:lnTo>
                <a:lnTo>
                  <a:pt x="4469" y="1602"/>
                </a:lnTo>
                <a:lnTo>
                  <a:pt x="4469" y="1602"/>
                </a:lnTo>
                <a:lnTo>
                  <a:pt x="4471" y="1600"/>
                </a:lnTo>
                <a:lnTo>
                  <a:pt x="4471" y="1596"/>
                </a:lnTo>
                <a:lnTo>
                  <a:pt x="4471" y="1593"/>
                </a:lnTo>
                <a:lnTo>
                  <a:pt x="4469" y="1593"/>
                </a:lnTo>
                <a:lnTo>
                  <a:pt x="4469" y="1593"/>
                </a:lnTo>
                <a:lnTo>
                  <a:pt x="4467" y="1596"/>
                </a:lnTo>
                <a:close/>
                <a:moveTo>
                  <a:pt x="4453" y="1619"/>
                </a:moveTo>
                <a:lnTo>
                  <a:pt x="4453" y="1619"/>
                </a:lnTo>
                <a:lnTo>
                  <a:pt x="4453" y="1619"/>
                </a:lnTo>
                <a:lnTo>
                  <a:pt x="4453" y="1621"/>
                </a:lnTo>
                <a:lnTo>
                  <a:pt x="4453" y="1621"/>
                </a:lnTo>
                <a:lnTo>
                  <a:pt x="4453" y="1621"/>
                </a:lnTo>
                <a:lnTo>
                  <a:pt x="4453" y="1619"/>
                </a:lnTo>
                <a:lnTo>
                  <a:pt x="4453" y="1619"/>
                </a:lnTo>
                <a:close/>
                <a:moveTo>
                  <a:pt x="4503" y="1065"/>
                </a:moveTo>
                <a:lnTo>
                  <a:pt x="4503" y="1067"/>
                </a:lnTo>
                <a:lnTo>
                  <a:pt x="4503" y="1067"/>
                </a:lnTo>
                <a:lnTo>
                  <a:pt x="4503" y="1067"/>
                </a:lnTo>
                <a:lnTo>
                  <a:pt x="4505" y="1067"/>
                </a:lnTo>
                <a:lnTo>
                  <a:pt x="4505" y="1065"/>
                </a:lnTo>
                <a:lnTo>
                  <a:pt x="4505" y="1065"/>
                </a:lnTo>
                <a:lnTo>
                  <a:pt x="4503" y="1065"/>
                </a:lnTo>
                <a:close/>
                <a:moveTo>
                  <a:pt x="4497" y="1149"/>
                </a:moveTo>
                <a:lnTo>
                  <a:pt x="4497" y="1149"/>
                </a:lnTo>
                <a:lnTo>
                  <a:pt x="4499" y="1147"/>
                </a:lnTo>
                <a:lnTo>
                  <a:pt x="4497" y="1147"/>
                </a:lnTo>
                <a:lnTo>
                  <a:pt x="4494" y="1149"/>
                </a:lnTo>
                <a:lnTo>
                  <a:pt x="4494" y="1149"/>
                </a:lnTo>
                <a:lnTo>
                  <a:pt x="4494" y="1149"/>
                </a:lnTo>
                <a:lnTo>
                  <a:pt x="4497" y="1149"/>
                </a:lnTo>
                <a:close/>
                <a:moveTo>
                  <a:pt x="4478" y="1139"/>
                </a:moveTo>
                <a:lnTo>
                  <a:pt x="4478" y="1139"/>
                </a:lnTo>
                <a:lnTo>
                  <a:pt x="4478" y="1141"/>
                </a:lnTo>
                <a:lnTo>
                  <a:pt x="4476" y="1141"/>
                </a:lnTo>
                <a:lnTo>
                  <a:pt x="4478" y="1141"/>
                </a:lnTo>
                <a:lnTo>
                  <a:pt x="4478" y="1143"/>
                </a:lnTo>
                <a:lnTo>
                  <a:pt x="4478" y="1143"/>
                </a:lnTo>
                <a:lnTo>
                  <a:pt x="4478" y="1141"/>
                </a:lnTo>
                <a:lnTo>
                  <a:pt x="4480" y="1141"/>
                </a:lnTo>
                <a:lnTo>
                  <a:pt x="4480" y="1141"/>
                </a:lnTo>
                <a:lnTo>
                  <a:pt x="4480" y="1141"/>
                </a:lnTo>
                <a:lnTo>
                  <a:pt x="4478" y="1139"/>
                </a:lnTo>
                <a:close/>
                <a:moveTo>
                  <a:pt x="4473" y="1143"/>
                </a:moveTo>
                <a:lnTo>
                  <a:pt x="4473" y="1143"/>
                </a:lnTo>
                <a:lnTo>
                  <a:pt x="4473" y="1143"/>
                </a:lnTo>
                <a:lnTo>
                  <a:pt x="4471" y="1143"/>
                </a:lnTo>
                <a:lnTo>
                  <a:pt x="4471" y="1143"/>
                </a:lnTo>
                <a:lnTo>
                  <a:pt x="4471" y="1145"/>
                </a:lnTo>
                <a:lnTo>
                  <a:pt x="4471" y="1145"/>
                </a:lnTo>
                <a:lnTo>
                  <a:pt x="4471" y="1147"/>
                </a:lnTo>
                <a:lnTo>
                  <a:pt x="4473" y="1147"/>
                </a:lnTo>
                <a:lnTo>
                  <a:pt x="4473" y="1145"/>
                </a:lnTo>
                <a:lnTo>
                  <a:pt x="4473" y="1145"/>
                </a:lnTo>
                <a:lnTo>
                  <a:pt x="4476" y="1145"/>
                </a:lnTo>
                <a:lnTo>
                  <a:pt x="4476" y="1145"/>
                </a:lnTo>
                <a:lnTo>
                  <a:pt x="4473" y="1143"/>
                </a:lnTo>
                <a:close/>
                <a:moveTo>
                  <a:pt x="4476" y="1220"/>
                </a:moveTo>
                <a:lnTo>
                  <a:pt x="4476" y="1220"/>
                </a:lnTo>
                <a:lnTo>
                  <a:pt x="4476" y="1220"/>
                </a:lnTo>
                <a:lnTo>
                  <a:pt x="4476" y="1222"/>
                </a:lnTo>
                <a:lnTo>
                  <a:pt x="4476" y="1222"/>
                </a:lnTo>
                <a:lnTo>
                  <a:pt x="4476" y="1222"/>
                </a:lnTo>
                <a:lnTo>
                  <a:pt x="4478" y="1222"/>
                </a:lnTo>
                <a:lnTo>
                  <a:pt x="4476" y="1222"/>
                </a:lnTo>
                <a:lnTo>
                  <a:pt x="4476" y="1220"/>
                </a:lnTo>
                <a:close/>
                <a:moveTo>
                  <a:pt x="4723" y="967"/>
                </a:moveTo>
                <a:lnTo>
                  <a:pt x="4725" y="967"/>
                </a:lnTo>
                <a:lnTo>
                  <a:pt x="4725" y="965"/>
                </a:lnTo>
                <a:lnTo>
                  <a:pt x="4725" y="965"/>
                </a:lnTo>
                <a:lnTo>
                  <a:pt x="4723" y="965"/>
                </a:lnTo>
                <a:lnTo>
                  <a:pt x="4723" y="967"/>
                </a:lnTo>
                <a:lnTo>
                  <a:pt x="4723" y="967"/>
                </a:lnTo>
                <a:lnTo>
                  <a:pt x="4723" y="967"/>
                </a:lnTo>
                <a:lnTo>
                  <a:pt x="4723" y="967"/>
                </a:lnTo>
                <a:close/>
                <a:moveTo>
                  <a:pt x="4578" y="1654"/>
                </a:moveTo>
                <a:lnTo>
                  <a:pt x="4576" y="1654"/>
                </a:lnTo>
                <a:lnTo>
                  <a:pt x="4570" y="1654"/>
                </a:lnTo>
                <a:lnTo>
                  <a:pt x="4570" y="1654"/>
                </a:lnTo>
                <a:lnTo>
                  <a:pt x="4570" y="1654"/>
                </a:lnTo>
                <a:lnTo>
                  <a:pt x="4576" y="1656"/>
                </a:lnTo>
                <a:lnTo>
                  <a:pt x="4578" y="1656"/>
                </a:lnTo>
                <a:lnTo>
                  <a:pt x="4580" y="1658"/>
                </a:lnTo>
                <a:lnTo>
                  <a:pt x="4580" y="1658"/>
                </a:lnTo>
                <a:lnTo>
                  <a:pt x="4582" y="1658"/>
                </a:lnTo>
                <a:lnTo>
                  <a:pt x="4585" y="1658"/>
                </a:lnTo>
                <a:lnTo>
                  <a:pt x="4587" y="1658"/>
                </a:lnTo>
                <a:lnTo>
                  <a:pt x="4589" y="1658"/>
                </a:lnTo>
                <a:lnTo>
                  <a:pt x="4591" y="1656"/>
                </a:lnTo>
                <a:lnTo>
                  <a:pt x="4591" y="1656"/>
                </a:lnTo>
                <a:lnTo>
                  <a:pt x="4589" y="1656"/>
                </a:lnTo>
                <a:lnTo>
                  <a:pt x="4585" y="1656"/>
                </a:lnTo>
                <a:lnTo>
                  <a:pt x="4580" y="1654"/>
                </a:lnTo>
                <a:lnTo>
                  <a:pt x="4578" y="1654"/>
                </a:lnTo>
                <a:close/>
                <a:moveTo>
                  <a:pt x="4580" y="1646"/>
                </a:moveTo>
                <a:lnTo>
                  <a:pt x="4578" y="1644"/>
                </a:lnTo>
                <a:lnTo>
                  <a:pt x="4576" y="1642"/>
                </a:lnTo>
                <a:lnTo>
                  <a:pt x="4576" y="1642"/>
                </a:lnTo>
                <a:lnTo>
                  <a:pt x="4574" y="1642"/>
                </a:lnTo>
                <a:lnTo>
                  <a:pt x="4574" y="1642"/>
                </a:lnTo>
                <a:lnTo>
                  <a:pt x="4572" y="1642"/>
                </a:lnTo>
                <a:lnTo>
                  <a:pt x="4570" y="1640"/>
                </a:lnTo>
                <a:lnTo>
                  <a:pt x="4570" y="1642"/>
                </a:lnTo>
                <a:lnTo>
                  <a:pt x="4570" y="1642"/>
                </a:lnTo>
                <a:lnTo>
                  <a:pt x="4570" y="1642"/>
                </a:lnTo>
                <a:lnTo>
                  <a:pt x="4570" y="1642"/>
                </a:lnTo>
                <a:lnTo>
                  <a:pt x="4572" y="1642"/>
                </a:lnTo>
                <a:lnTo>
                  <a:pt x="4572" y="1644"/>
                </a:lnTo>
                <a:lnTo>
                  <a:pt x="4574" y="1644"/>
                </a:lnTo>
                <a:lnTo>
                  <a:pt x="4576" y="1646"/>
                </a:lnTo>
                <a:lnTo>
                  <a:pt x="4576" y="1648"/>
                </a:lnTo>
                <a:lnTo>
                  <a:pt x="4576" y="1648"/>
                </a:lnTo>
                <a:lnTo>
                  <a:pt x="4578" y="1648"/>
                </a:lnTo>
                <a:lnTo>
                  <a:pt x="4580" y="1648"/>
                </a:lnTo>
                <a:lnTo>
                  <a:pt x="4580" y="1648"/>
                </a:lnTo>
                <a:lnTo>
                  <a:pt x="4582" y="1648"/>
                </a:lnTo>
                <a:lnTo>
                  <a:pt x="4582" y="1646"/>
                </a:lnTo>
                <a:lnTo>
                  <a:pt x="4582" y="1646"/>
                </a:lnTo>
                <a:lnTo>
                  <a:pt x="4580" y="1646"/>
                </a:lnTo>
                <a:close/>
                <a:moveTo>
                  <a:pt x="4629" y="1111"/>
                </a:moveTo>
                <a:lnTo>
                  <a:pt x="4629" y="1111"/>
                </a:lnTo>
                <a:lnTo>
                  <a:pt x="4626" y="1111"/>
                </a:lnTo>
                <a:lnTo>
                  <a:pt x="4626" y="1111"/>
                </a:lnTo>
                <a:lnTo>
                  <a:pt x="4626" y="1113"/>
                </a:lnTo>
                <a:lnTo>
                  <a:pt x="4629" y="1113"/>
                </a:lnTo>
                <a:lnTo>
                  <a:pt x="4629" y="1111"/>
                </a:lnTo>
                <a:close/>
                <a:moveTo>
                  <a:pt x="4610" y="1495"/>
                </a:moveTo>
                <a:lnTo>
                  <a:pt x="4610" y="1493"/>
                </a:lnTo>
                <a:lnTo>
                  <a:pt x="4610" y="1493"/>
                </a:lnTo>
                <a:lnTo>
                  <a:pt x="4610" y="1493"/>
                </a:lnTo>
                <a:lnTo>
                  <a:pt x="4610" y="1493"/>
                </a:lnTo>
                <a:lnTo>
                  <a:pt x="4608" y="1495"/>
                </a:lnTo>
                <a:lnTo>
                  <a:pt x="4608" y="1495"/>
                </a:lnTo>
                <a:lnTo>
                  <a:pt x="4608" y="1495"/>
                </a:lnTo>
                <a:lnTo>
                  <a:pt x="4610" y="1495"/>
                </a:lnTo>
                <a:lnTo>
                  <a:pt x="4610" y="1495"/>
                </a:lnTo>
                <a:close/>
                <a:moveTo>
                  <a:pt x="4553" y="1661"/>
                </a:moveTo>
                <a:lnTo>
                  <a:pt x="4553" y="1661"/>
                </a:lnTo>
                <a:lnTo>
                  <a:pt x="4553" y="1663"/>
                </a:lnTo>
                <a:lnTo>
                  <a:pt x="4555" y="1663"/>
                </a:lnTo>
                <a:lnTo>
                  <a:pt x="4555" y="1661"/>
                </a:lnTo>
                <a:lnTo>
                  <a:pt x="4555" y="1661"/>
                </a:lnTo>
                <a:lnTo>
                  <a:pt x="4555" y="1661"/>
                </a:lnTo>
                <a:lnTo>
                  <a:pt x="4553" y="1661"/>
                </a:lnTo>
                <a:close/>
                <a:moveTo>
                  <a:pt x="4528" y="1122"/>
                </a:moveTo>
                <a:lnTo>
                  <a:pt x="4528" y="1122"/>
                </a:lnTo>
                <a:lnTo>
                  <a:pt x="4528" y="1122"/>
                </a:lnTo>
                <a:lnTo>
                  <a:pt x="4528" y="1122"/>
                </a:lnTo>
                <a:lnTo>
                  <a:pt x="4528" y="1122"/>
                </a:lnTo>
                <a:lnTo>
                  <a:pt x="4526" y="1122"/>
                </a:lnTo>
                <a:lnTo>
                  <a:pt x="4528" y="1122"/>
                </a:lnTo>
                <a:lnTo>
                  <a:pt x="4528" y="1122"/>
                </a:lnTo>
                <a:close/>
                <a:moveTo>
                  <a:pt x="4553" y="1118"/>
                </a:moveTo>
                <a:lnTo>
                  <a:pt x="4553" y="1115"/>
                </a:lnTo>
                <a:lnTo>
                  <a:pt x="4553" y="1115"/>
                </a:lnTo>
                <a:lnTo>
                  <a:pt x="4553" y="1115"/>
                </a:lnTo>
                <a:lnTo>
                  <a:pt x="4555" y="1115"/>
                </a:lnTo>
                <a:lnTo>
                  <a:pt x="4553" y="1115"/>
                </a:lnTo>
                <a:lnTo>
                  <a:pt x="4551" y="1115"/>
                </a:lnTo>
                <a:lnTo>
                  <a:pt x="4551" y="1115"/>
                </a:lnTo>
                <a:lnTo>
                  <a:pt x="4553" y="1115"/>
                </a:lnTo>
                <a:lnTo>
                  <a:pt x="4553" y="1118"/>
                </a:lnTo>
                <a:close/>
                <a:moveTo>
                  <a:pt x="4564" y="1115"/>
                </a:moveTo>
                <a:lnTo>
                  <a:pt x="4561" y="1115"/>
                </a:lnTo>
                <a:lnTo>
                  <a:pt x="4561" y="1115"/>
                </a:lnTo>
                <a:lnTo>
                  <a:pt x="4559" y="1118"/>
                </a:lnTo>
                <a:lnTo>
                  <a:pt x="4559" y="1120"/>
                </a:lnTo>
                <a:lnTo>
                  <a:pt x="4559" y="1120"/>
                </a:lnTo>
                <a:lnTo>
                  <a:pt x="4559" y="1120"/>
                </a:lnTo>
                <a:lnTo>
                  <a:pt x="4561" y="1120"/>
                </a:lnTo>
                <a:lnTo>
                  <a:pt x="4561" y="1120"/>
                </a:lnTo>
                <a:lnTo>
                  <a:pt x="4561" y="1118"/>
                </a:lnTo>
                <a:lnTo>
                  <a:pt x="4564" y="1115"/>
                </a:lnTo>
                <a:lnTo>
                  <a:pt x="4564" y="1115"/>
                </a:lnTo>
                <a:close/>
                <a:moveTo>
                  <a:pt x="4561" y="1644"/>
                </a:moveTo>
                <a:lnTo>
                  <a:pt x="4561" y="1646"/>
                </a:lnTo>
                <a:lnTo>
                  <a:pt x="4561" y="1646"/>
                </a:lnTo>
                <a:lnTo>
                  <a:pt x="4561" y="1648"/>
                </a:lnTo>
                <a:lnTo>
                  <a:pt x="4561" y="1648"/>
                </a:lnTo>
                <a:lnTo>
                  <a:pt x="4564" y="1648"/>
                </a:lnTo>
                <a:lnTo>
                  <a:pt x="4564" y="1646"/>
                </a:lnTo>
                <a:lnTo>
                  <a:pt x="4564" y="1646"/>
                </a:lnTo>
                <a:lnTo>
                  <a:pt x="4564" y="1646"/>
                </a:lnTo>
                <a:lnTo>
                  <a:pt x="4561" y="1644"/>
                </a:lnTo>
                <a:close/>
                <a:moveTo>
                  <a:pt x="4633" y="1139"/>
                </a:moveTo>
                <a:lnTo>
                  <a:pt x="4635" y="1139"/>
                </a:lnTo>
                <a:lnTo>
                  <a:pt x="4633" y="1139"/>
                </a:lnTo>
                <a:lnTo>
                  <a:pt x="4633" y="1139"/>
                </a:lnTo>
                <a:lnTo>
                  <a:pt x="4633" y="1139"/>
                </a:lnTo>
                <a:lnTo>
                  <a:pt x="4633" y="1139"/>
                </a:lnTo>
                <a:lnTo>
                  <a:pt x="4633" y="1139"/>
                </a:lnTo>
                <a:lnTo>
                  <a:pt x="4633" y="1139"/>
                </a:lnTo>
                <a:close/>
                <a:moveTo>
                  <a:pt x="4557" y="1522"/>
                </a:moveTo>
                <a:lnTo>
                  <a:pt x="4557" y="1522"/>
                </a:lnTo>
                <a:lnTo>
                  <a:pt x="4557" y="1522"/>
                </a:lnTo>
                <a:lnTo>
                  <a:pt x="4557" y="1524"/>
                </a:lnTo>
                <a:lnTo>
                  <a:pt x="4557" y="1524"/>
                </a:lnTo>
                <a:lnTo>
                  <a:pt x="4557" y="1524"/>
                </a:lnTo>
                <a:lnTo>
                  <a:pt x="4557" y="1524"/>
                </a:lnTo>
                <a:lnTo>
                  <a:pt x="4557" y="1524"/>
                </a:lnTo>
                <a:lnTo>
                  <a:pt x="4559" y="1520"/>
                </a:lnTo>
                <a:lnTo>
                  <a:pt x="4559" y="1520"/>
                </a:lnTo>
                <a:lnTo>
                  <a:pt x="4557" y="1522"/>
                </a:lnTo>
                <a:lnTo>
                  <a:pt x="4557" y="1522"/>
                </a:lnTo>
                <a:close/>
                <a:moveTo>
                  <a:pt x="4668" y="1239"/>
                </a:moveTo>
                <a:lnTo>
                  <a:pt x="4666" y="1239"/>
                </a:lnTo>
                <a:lnTo>
                  <a:pt x="4666" y="1239"/>
                </a:lnTo>
                <a:lnTo>
                  <a:pt x="4666" y="1239"/>
                </a:lnTo>
                <a:lnTo>
                  <a:pt x="4668" y="1239"/>
                </a:lnTo>
                <a:lnTo>
                  <a:pt x="4668" y="1239"/>
                </a:lnTo>
                <a:lnTo>
                  <a:pt x="4668" y="1239"/>
                </a:lnTo>
                <a:close/>
                <a:moveTo>
                  <a:pt x="4721" y="1367"/>
                </a:moveTo>
                <a:lnTo>
                  <a:pt x="4721" y="1367"/>
                </a:lnTo>
                <a:lnTo>
                  <a:pt x="4719" y="1369"/>
                </a:lnTo>
                <a:lnTo>
                  <a:pt x="4719" y="1369"/>
                </a:lnTo>
                <a:lnTo>
                  <a:pt x="4721" y="1367"/>
                </a:lnTo>
                <a:lnTo>
                  <a:pt x="4721" y="1367"/>
                </a:lnTo>
                <a:close/>
                <a:moveTo>
                  <a:pt x="4717" y="1413"/>
                </a:moveTo>
                <a:lnTo>
                  <a:pt x="4717" y="1415"/>
                </a:lnTo>
                <a:lnTo>
                  <a:pt x="4717" y="1415"/>
                </a:lnTo>
                <a:lnTo>
                  <a:pt x="4719" y="1415"/>
                </a:lnTo>
                <a:lnTo>
                  <a:pt x="4719" y="1413"/>
                </a:lnTo>
                <a:lnTo>
                  <a:pt x="4717" y="1413"/>
                </a:lnTo>
                <a:lnTo>
                  <a:pt x="4717" y="1413"/>
                </a:lnTo>
                <a:close/>
                <a:moveTo>
                  <a:pt x="4723" y="1696"/>
                </a:moveTo>
                <a:lnTo>
                  <a:pt x="4721" y="1698"/>
                </a:lnTo>
                <a:lnTo>
                  <a:pt x="4721" y="1698"/>
                </a:lnTo>
                <a:lnTo>
                  <a:pt x="4721" y="1698"/>
                </a:lnTo>
                <a:lnTo>
                  <a:pt x="4723" y="1700"/>
                </a:lnTo>
                <a:lnTo>
                  <a:pt x="4723" y="1698"/>
                </a:lnTo>
                <a:lnTo>
                  <a:pt x="4723" y="1698"/>
                </a:lnTo>
                <a:lnTo>
                  <a:pt x="4723" y="1696"/>
                </a:lnTo>
                <a:lnTo>
                  <a:pt x="4723" y="1696"/>
                </a:lnTo>
                <a:lnTo>
                  <a:pt x="4723" y="1696"/>
                </a:lnTo>
                <a:close/>
                <a:moveTo>
                  <a:pt x="4719" y="1413"/>
                </a:moveTo>
                <a:lnTo>
                  <a:pt x="4719" y="1413"/>
                </a:lnTo>
                <a:lnTo>
                  <a:pt x="4719" y="1413"/>
                </a:lnTo>
                <a:lnTo>
                  <a:pt x="4719" y="1413"/>
                </a:lnTo>
                <a:lnTo>
                  <a:pt x="4721" y="1411"/>
                </a:lnTo>
                <a:lnTo>
                  <a:pt x="4721" y="1411"/>
                </a:lnTo>
                <a:lnTo>
                  <a:pt x="4721" y="1411"/>
                </a:lnTo>
                <a:lnTo>
                  <a:pt x="4721" y="1411"/>
                </a:lnTo>
                <a:lnTo>
                  <a:pt x="4719" y="1411"/>
                </a:lnTo>
                <a:lnTo>
                  <a:pt x="4719" y="1413"/>
                </a:lnTo>
                <a:close/>
                <a:moveTo>
                  <a:pt x="4712" y="1428"/>
                </a:moveTo>
                <a:lnTo>
                  <a:pt x="4712" y="1426"/>
                </a:lnTo>
                <a:lnTo>
                  <a:pt x="4712" y="1426"/>
                </a:lnTo>
                <a:lnTo>
                  <a:pt x="4712" y="1426"/>
                </a:lnTo>
                <a:lnTo>
                  <a:pt x="4710" y="1426"/>
                </a:lnTo>
                <a:lnTo>
                  <a:pt x="4710" y="1428"/>
                </a:lnTo>
                <a:lnTo>
                  <a:pt x="4710" y="1428"/>
                </a:lnTo>
                <a:lnTo>
                  <a:pt x="4712" y="1428"/>
                </a:lnTo>
                <a:close/>
                <a:moveTo>
                  <a:pt x="4704" y="1440"/>
                </a:moveTo>
                <a:lnTo>
                  <a:pt x="4704" y="1440"/>
                </a:lnTo>
                <a:lnTo>
                  <a:pt x="4706" y="1438"/>
                </a:lnTo>
                <a:lnTo>
                  <a:pt x="4708" y="1434"/>
                </a:lnTo>
                <a:lnTo>
                  <a:pt x="4706" y="1434"/>
                </a:lnTo>
                <a:lnTo>
                  <a:pt x="4706" y="1434"/>
                </a:lnTo>
                <a:lnTo>
                  <a:pt x="4706" y="1434"/>
                </a:lnTo>
                <a:lnTo>
                  <a:pt x="4706" y="1436"/>
                </a:lnTo>
                <a:lnTo>
                  <a:pt x="4704" y="1436"/>
                </a:lnTo>
                <a:lnTo>
                  <a:pt x="4704" y="1438"/>
                </a:lnTo>
                <a:lnTo>
                  <a:pt x="4704" y="1438"/>
                </a:lnTo>
                <a:lnTo>
                  <a:pt x="4704" y="1440"/>
                </a:lnTo>
                <a:close/>
                <a:moveTo>
                  <a:pt x="4717" y="1394"/>
                </a:moveTo>
                <a:lnTo>
                  <a:pt x="4719" y="1394"/>
                </a:lnTo>
                <a:lnTo>
                  <a:pt x="4719" y="1394"/>
                </a:lnTo>
                <a:lnTo>
                  <a:pt x="4719" y="1394"/>
                </a:lnTo>
                <a:lnTo>
                  <a:pt x="4719" y="1394"/>
                </a:lnTo>
                <a:lnTo>
                  <a:pt x="4719" y="1394"/>
                </a:lnTo>
                <a:lnTo>
                  <a:pt x="4717" y="1394"/>
                </a:lnTo>
                <a:lnTo>
                  <a:pt x="4717" y="1394"/>
                </a:lnTo>
                <a:close/>
                <a:moveTo>
                  <a:pt x="4719" y="1359"/>
                </a:moveTo>
                <a:lnTo>
                  <a:pt x="4719" y="1359"/>
                </a:lnTo>
                <a:lnTo>
                  <a:pt x="4719" y="1359"/>
                </a:lnTo>
                <a:lnTo>
                  <a:pt x="4719" y="1359"/>
                </a:lnTo>
                <a:lnTo>
                  <a:pt x="4719" y="1359"/>
                </a:lnTo>
                <a:lnTo>
                  <a:pt x="4719" y="1359"/>
                </a:lnTo>
                <a:lnTo>
                  <a:pt x="4719" y="1359"/>
                </a:lnTo>
                <a:close/>
                <a:moveTo>
                  <a:pt x="4392" y="1648"/>
                </a:moveTo>
                <a:lnTo>
                  <a:pt x="4392" y="1648"/>
                </a:lnTo>
                <a:lnTo>
                  <a:pt x="4390" y="1648"/>
                </a:lnTo>
                <a:lnTo>
                  <a:pt x="4388" y="1648"/>
                </a:lnTo>
                <a:lnTo>
                  <a:pt x="4388" y="1650"/>
                </a:lnTo>
                <a:lnTo>
                  <a:pt x="4388" y="1652"/>
                </a:lnTo>
                <a:lnTo>
                  <a:pt x="4388" y="1654"/>
                </a:lnTo>
                <a:lnTo>
                  <a:pt x="4388" y="1654"/>
                </a:lnTo>
                <a:lnTo>
                  <a:pt x="4390" y="1652"/>
                </a:lnTo>
                <a:lnTo>
                  <a:pt x="4392" y="1650"/>
                </a:lnTo>
                <a:lnTo>
                  <a:pt x="4392" y="1650"/>
                </a:lnTo>
                <a:lnTo>
                  <a:pt x="4392" y="1652"/>
                </a:lnTo>
                <a:lnTo>
                  <a:pt x="4392" y="1654"/>
                </a:lnTo>
                <a:lnTo>
                  <a:pt x="4392" y="1654"/>
                </a:lnTo>
                <a:lnTo>
                  <a:pt x="4392" y="1654"/>
                </a:lnTo>
                <a:lnTo>
                  <a:pt x="4394" y="1654"/>
                </a:lnTo>
                <a:lnTo>
                  <a:pt x="4394" y="1654"/>
                </a:lnTo>
                <a:lnTo>
                  <a:pt x="4394" y="1652"/>
                </a:lnTo>
                <a:lnTo>
                  <a:pt x="4394" y="1652"/>
                </a:lnTo>
                <a:lnTo>
                  <a:pt x="4396" y="1652"/>
                </a:lnTo>
                <a:lnTo>
                  <a:pt x="4396" y="1652"/>
                </a:lnTo>
                <a:lnTo>
                  <a:pt x="4398" y="1652"/>
                </a:lnTo>
                <a:lnTo>
                  <a:pt x="4398" y="1650"/>
                </a:lnTo>
                <a:lnTo>
                  <a:pt x="4398" y="1650"/>
                </a:lnTo>
                <a:lnTo>
                  <a:pt x="4396" y="1650"/>
                </a:lnTo>
                <a:lnTo>
                  <a:pt x="4396" y="1648"/>
                </a:lnTo>
                <a:lnTo>
                  <a:pt x="4394" y="1650"/>
                </a:lnTo>
                <a:lnTo>
                  <a:pt x="4394" y="1650"/>
                </a:lnTo>
                <a:lnTo>
                  <a:pt x="4392" y="1650"/>
                </a:lnTo>
                <a:lnTo>
                  <a:pt x="4394" y="1648"/>
                </a:lnTo>
                <a:lnTo>
                  <a:pt x="4392" y="1648"/>
                </a:lnTo>
                <a:close/>
                <a:moveTo>
                  <a:pt x="4788" y="1956"/>
                </a:moveTo>
                <a:lnTo>
                  <a:pt x="4788" y="1956"/>
                </a:lnTo>
                <a:lnTo>
                  <a:pt x="4788" y="1956"/>
                </a:lnTo>
                <a:lnTo>
                  <a:pt x="4788" y="1956"/>
                </a:lnTo>
                <a:lnTo>
                  <a:pt x="4788" y="1956"/>
                </a:lnTo>
                <a:lnTo>
                  <a:pt x="4788" y="1956"/>
                </a:lnTo>
                <a:lnTo>
                  <a:pt x="4788" y="1956"/>
                </a:lnTo>
                <a:lnTo>
                  <a:pt x="4788" y="1956"/>
                </a:lnTo>
                <a:close/>
                <a:moveTo>
                  <a:pt x="4779" y="1954"/>
                </a:moveTo>
                <a:lnTo>
                  <a:pt x="4779" y="1956"/>
                </a:lnTo>
                <a:lnTo>
                  <a:pt x="4779" y="1954"/>
                </a:lnTo>
                <a:lnTo>
                  <a:pt x="4779" y="1954"/>
                </a:lnTo>
                <a:lnTo>
                  <a:pt x="4779" y="1952"/>
                </a:lnTo>
                <a:lnTo>
                  <a:pt x="4779" y="1954"/>
                </a:lnTo>
                <a:lnTo>
                  <a:pt x="4779" y="1954"/>
                </a:lnTo>
                <a:close/>
                <a:moveTo>
                  <a:pt x="4683" y="1753"/>
                </a:moveTo>
                <a:lnTo>
                  <a:pt x="4683" y="1753"/>
                </a:lnTo>
                <a:lnTo>
                  <a:pt x="4685" y="1753"/>
                </a:lnTo>
                <a:lnTo>
                  <a:pt x="4685" y="1755"/>
                </a:lnTo>
                <a:lnTo>
                  <a:pt x="4687" y="1757"/>
                </a:lnTo>
                <a:lnTo>
                  <a:pt x="4687" y="1755"/>
                </a:lnTo>
                <a:lnTo>
                  <a:pt x="4685" y="1753"/>
                </a:lnTo>
                <a:lnTo>
                  <a:pt x="4683" y="1753"/>
                </a:lnTo>
                <a:lnTo>
                  <a:pt x="4683" y="1753"/>
                </a:lnTo>
                <a:close/>
                <a:moveTo>
                  <a:pt x="2364" y="1145"/>
                </a:moveTo>
                <a:lnTo>
                  <a:pt x="2366" y="1145"/>
                </a:lnTo>
                <a:lnTo>
                  <a:pt x="2366" y="1143"/>
                </a:lnTo>
                <a:lnTo>
                  <a:pt x="2366" y="1143"/>
                </a:lnTo>
                <a:lnTo>
                  <a:pt x="2361" y="1143"/>
                </a:lnTo>
                <a:lnTo>
                  <a:pt x="2361" y="1143"/>
                </a:lnTo>
                <a:lnTo>
                  <a:pt x="2359" y="1143"/>
                </a:lnTo>
                <a:lnTo>
                  <a:pt x="2357" y="1143"/>
                </a:lnTo>
                <a:lnTo>
                  <a:pt x="2357" y="1143"/>
                </a:lnTo>
                <a:lnTo>
                  <a:pt x="2359" y="1145"/>
                </a:lnTo>
                <a:lnTo>
                  <a:pt x="2361" y="1145"/>
                </a:lnTo>
                <a:lnTo>
                  <a:pt x="2364" y="1145"/>
                </a:lnTo>
                <a:close/>
                <a:moveTo>
                  <a:pt x="4765" y="1923"/>
                </a:moveTo>
                <a:lnTo>
                  <a:pt x="4765" y="1923"/>
                </a:lnTo>
                <a:lnTo>
                  <a:pt x="4765" y="1925"/>
                </a:lnTo>
                <a:lnTo>
                  <a:pt x="4765" y="1925"/>
                </a:lnTo>
                <a:lnTo>
                  <a:pt x="4765" y="1925"/>
                </a:lnTo>
                <a:lnTo>
                  <a:pt x="4765" y="1925"/>
                </a:lnTo>
                <a:lnTo>
                  <a:pt x="4767" y="1923"/>
                </a:lnTo>
                <a:lnTo>
                  <a:pt x="4765" y="1923"/>
                </a:lnTo>
                <a:close/>
                <a:moveTo>
                  <a:pt x="4767" y="1927"/>
                </a:moveTo>
                <a:lnTo>
                  <a:pt x="4767" y="1927"/>
                </a:lnTo>
                <a:lnTo>
                  <a:pt x="4767" y="1927"/>
                </a:lnTo>
                <a:lnTo>
                  <a:pt x="4767" y="1925"/>
                </a:lnTo>
                <a:lnTo>
                  <a:pt x="4767" y="1925"/>
                </a:lnTo>
                <a:lnTo>
                  <a:pt x="4765" y="1927"/>
                </a:lnTo>
                <a:lnTo>
                  <a:pt x="4767" y="1927"/>
                </a:lnTo>
                <a:lnTo>
                  <a:pt x="4767" y="1927"/>
                </a:lnTo>
                <a:close/>
                <a:moveTo>
                  <a:pt x="4591" y="1858"/>
                </a:moveTo>
                <a:lnTo>
                  <a:pt x="4591" y="1858"/>
                </a:lnTo>
                <a:lnTo>
                  <a:pt x="4591" y="1858"/>
                </a:lnTo>
                <a:lnTo>
                  <a:pt x="4591" y="1856"/>
                </a:lnTo>
                <a:lnTo>
                  <a:pt x="4591" y="1856"/>
                </a:lnTo>
                <a:lnTo>
                  <a:pt x="4591" y="1858"/>
                </a:lnTo>
                <a:close/>
                <a:moveTo>
                  <a:pt x="4823" y="1763"/>
                </a:moveTo>
                <a:lnTo>
                  <a:pt x="4823" y="1761"/>
                </a:lnTo>
                <a:lnTo>
                  <a:pt x="4823" y="1761"/>
                </a:lnTo>
                <a:lnTo>
                  <a:pt x="4823" y="1761"/>
                </a:lnTo>
                <a:lnTo>
                  <a:pt x="4821" y="1761"/>
                </a:lnTo>
                <a:lnTo>
                  <a:pt x="4821" y="1761"/>
                </a:lnTo>
                <a:lnTo>
                  <a:pt x="4819" y="1761"/>
                </a:lnTo>
                <a:lnTo>
                  <a:pt x="4819" y="1759"/>
                </a:lnTo>
                <a:lnTo>
                  <a:pt x="4817" y="1761"/>
                </a:lnTo>
                <a:lnTo>
                  <a:pt x="4817" y="1761"/>
                </a:lnTo>
                <a:lnTo>
                  <a:pt x="4819" y="1761"/>
                </a:lnTo>
                <a:lnTo>
                  <a:pt x="4819" y="1763"/>
                </a:lnTo>
                <a:lnTo>
                  <a:pt x="4819" y="1763"/>
                </a:lnTo>
                <a:lnTo>
                  <a:pt x="4821" y="1763"/>
                </a:lnTo>
                <a:lnTo>
                  <a:pt x="4821" y="1763"/>
                </a:lnTo>
                <a:lnTo>
                  <a:pt x="4823" y="1763"/>
                </a:lnTo>
                <a:lnTo>
                  <a:pt x="4823" y="1763"/>
                </a:lnTo>
                <a:lnTo>
                  <a:pt x="4823" y="1763"/>
                </a:lnTo>
                <a:lnTo>
                  <a:pt x="4823" y="1763"/>
                </a:lnTo>
                <a:lnTo>
                  <a:pt x="4823" y="1763"/>
                </a:lnTo>
                <a:close/>
                <a:moveTo>
                  <a:pt x="4798" y="1774"/>
                </a:moveTo>
                <a:lnTo>
                  <a:pt x="4798" y="1774"/>
                </a:lnTo>
                <a:lnTo>
                  <a:pt x="4796" y="1776"/>
                </a:lnTo>
                <a:lnTo>
                  <a:pt x="4796" y="1776"/>
                </a:lnTo>
                <a:lnTo>
                  <a:pt x="4796" y="1776"/>
                </a:lnTo>
                <a:lnTo>
                  <a:pt x="4796" y="1774"/>
                </a:lnTo>
                <a:lnTo>
                  <a:pt x="4794" y="1772"/>
                </a:lnTo>
                <a:lnTo>
                  <a:pt x="4792" y="1772"/>
                </a:lnTo>
                <a:lnTo>
                  <a:pt x="4792" y="1772"/>
                </a:lnTo>
                <a:lnTo>
                  <a:pt x="4792" y="1772"/>
                </a:lnTo>
                <a:lnTo>
                  <a:pt x="4794" y="1774"/>
                </a:lnTo>
                <a:lnTo>
                  <a:pt x="4794" y="1774"/>
                </a:lnTo>
                <a:lnTo>
                  <a:pt x="4794" y="1776"/>
                </a:lnTo>
                <a:lnTo>
                  <a:pt x="4794" y="1776"/>
                </a:lnTo>
                <a:lnTo>
                  <a:pt x="4798" y="1778"/>
                </a:lnTo>
                <a:lnTo>
                  <a:pt x="4798" y="1778"/>
                </a:lnTo>
                <a:lnTo>
                  <a:pt x="4800" y="1774"/>
                </a:lnTo>
                <a:lnTo>
                  <a:pt x="4798" y="1774"/>
                </a:lnTo>
                <a:close/>
                <a:moveTo>
                  <a:pt x="4790" y="1780"/>
                </a:moveTo>
                <a:lnTo>
                  <a:pt x="4790" y="1780"/>
                </a:lnTo>
                <a:lnTo>
                  <a:pt x="4794" y="1778"/>
                </a:lnTo>
                <a:lnTo>
                  <a:pt x="4790" y="1778"/>
                </a:lnTo>
                <a:lnTo>
                  <a:pt x="4788" y="1778"/>
                </a:lnTo>
                <a:lnTo>
                  <a:pt x="4786" y="1778"/>
                </a:lnTo>
                <a:lnTo>
                  <a:pt x="4786" y="1778"/>
                </a:lnTo>
                <a:lnTo>
                  <a:pt x="4784" y="1778"/>
                </a:lnTo>
                <a:lnTo>
                  <a:pt x="4781" y="1776"/>
                </a:lnTo>
                <a:lnTo>
                  <a:pt x="4779" y="1776"/>
                </a:lnTo>
                <a:lnTo>
                  <a:pt x="4779" y="1776"/>
                </a:lnTo>
                <a:lnTo>
                  <a:pt x="4779" y="1776"/>
                </a:lnTo>
                <a:lnTo>
                  <a:pt x="4777" y="1774"/>
                </a:lnTo>
                <a:lnTo>
                  <a:pt x="4777" y="1774"/>
                </a:lnTo>
                <a:lnTo>
                  <a:pt x="4777" y="1772"/>
                </a:lnTo>
                <a:lnTo>
                  <a:pt x="4779" y="1772"/>
                </a:lnTo>
                <a:lnTo>
                  <a:pt x="4779" y="1772"/>
                </a:lnTo>
                <a:lnTo>
                  <a:pt x="4781" y="1772"/>
                </a:lnTo>
                <a:lnTo>
                  <a:pt x="4781" y="1770"/>
                </a:lnTo>
                <a:lnTo>
                  <a:pt x="4779" y="1770"/>
                </a:lnTo>
                <a:lnTo>
                  <a:pt x="4779" y="1770"/>
                </a:lnTo>
                <a:lnTo>
                  <a:pt x="4777" y="1770"/>
                </a:lnTo>
                <a:lnTo>
                  <a:pt x="4773" y="1770"/>
                </a:lnTo>
                <a:lnTo>
                  <a:pt x="4773" y="1770"/>
                </a:lnTo>
                <a:lnTo>
                  <a:pt x="4771" y="1767"/>
                </a:lnTo>
                <a:lnTo>
                  <a:pt x="4769" y="1767"/>
                </a:lnTo>
                <a:lnTo>
                  <a:pt x="4769" y="1765"/>
                </a:lnTo>
                <a:lnTo>
                  <a:pt x="4771" y="1763"/>
                </a:lnTo>
                <a:lnTo>
                  <a:pt x="4769" y="1761"/>
                </a:lnTo>
                <a:lnTo>
                  <a:pt x="4769" y="1761"/>
                </a:lnTo>
                <a:lnTo>
                  <a:pt x="4769" y="1761"/>
                </a:lnTo>
                <a:lnTo>
                  <a:pt x="4767" y="1761"/>
                </a:lnTo>
                <a:lnTo>
                  <a:pt x="4763" y="1761"/>
                </a:lnTo>
                <a:lnTo>
                  <a:pt x="4763" y="1761"/>
                </a:lnTo>
                <a:lnTo>
                  <a:pt x="4761" y="1761"/>
                </a:lnTo>
                <a:lnTo>
                  <a:pt x="4758" y="1759"/>
                </a:lnTo>
                <a:lnTo>
                  <a:pt x="4758" y="1757"/>
                </a:lnTo>
                <a:lnTo>
                  <a:pt x="4758" y="1755"/>
                </a:lnTo>
                <a:lnTo>
                  <a:pt x="4756" y="1755"/>
                </a:lnTo>
                <a:lnTo>
                  <a:pt x="4754" y="1753"/>
                </a:lnTo>
                <a:lnTo>
                  <a:pt x="4754" y="1753"/>
                </a:lnTo>
                <a:lnTo>
                  <a:pt x="4754" y="1751"/>
                </a:lnTo>
                <a:lnTo>
                  <a:pt x="4754" y="1749"/>
                </a:lnTo>
                <a:lnTo>
                  <a:pt x="4754" y="1749"/>
                </a:lnTo>
                <a:lnTo>
                  <a:pt x="4750" y="1747"/>
                </a:lnTo>
                <a:lnTo>
                  <a:pt x="4750" y="1744"/>
                </a:lnTo>
                <a:lnTo>
                  <a:pt x="4748" y="1744"/>
                </a:lnTo>
                <a:lnTo>
                  <a:pt x="4746" y="1742"/>
                </a:lnTo>
                <a:lnTo>
                  <a:pt x="4744" y="1740"/>
                </a:lnTo>
                <a:lnTo>
                  <a:pt x="4742" y="1740"/>
                </a:lnTo>
                <a:lnTo>
                  <a:pt x="4742" y="1738"/>
                </a:lnTo>
                <a:lnTo>
                  <a:pt x="4740" y="1738"/>
                </a:lnTo>
                <a:lnTo>
                  <a:pt x="4740" y="1734"/>
                </a:lnTo>
                <a:lnTo>
                  <a:pt x="4737" y="1730"/>
                </a:lnTo>
                <a:lnTo>
                  <a:pt x="4737" y="1730"/>
                </a:lnTo>
                <a:lnTo>
                  <a:pt x="4737" y="1730"/>
                </a:lnTo>
                <a:lnTo>
                  <a:pt x="4740" y="1728"/>
                </a:lnTo>
                <a:lnTo>
                  <a:pt x="4742" y="1728"/>
                </a:lnTo>
                <a:lnTo>
                  <a:pt x="4748" y="1728"/>
                </a:lnTo>
                <a:lnTo>
                  <a:pt x="4750" y="1728"/>
                </a:lnTo>
                <a:lnTo>
                  <a:pt x="4750" y="1728"/>
                </a:lnTo>
                <a:lnTo>
                  <a:pt x="4750" y="1726"/>
                </a:lnTo>
                <a:lnTo>
                  <a:pt x="4750" y="1723"/>
                </a:lnTo>
                <a:lnTo>
                  <a:pt x="4748" y="1721"/>
                </a:lnTo>
                <a:lnTo>
                  <a:pt x="4748" y="1721"/>
                </a:lnTo>
                <a:lnTo>
                  <a:pt x="4748" y="1721"/>
                </a:lnTo>
                <a:lnTo>
                  <a:pt x="4746" y="1719"/>
                </a:lnTo>
                <a:lnTo>
                  <a:pt x="4746" y="1717"/>
                </a:lnTo>
                <a:lnTo>
                  <a:pt x="4746" y="1717"/>
                </a:lnTo>
                <a:lnTo>
                  <a:pt x="4744" y="1717"/>
                </a:lnTo>
                <a:lnTo>
                  <a:pt x="4744" y="1717"/>
                </a:lnTo>
                <a:lnTo>
                  <a:pt x="4742" y="1717"/>
                </a:lnTo>
                <a:lnTo>
                  <a:pt x="4740" y="1717"/>
                </a:lnTo>
                <a:lnTo>
                  <a:pt x="4737" y="1717"/>
                </a:lnTo>
                <a:lnTo>
                  <a:pt x="4729" y="1711"/>
                </a:lnTo>
                <a:lnTo>
                  <a:pt x="4725" y="1711"/>
                </a:lnTo>
                <a:lnTo>
                  <a:pt x="4723" y="1711"/>
                </a:lnTo>
                <a:lnTo>
                  <a:pt x="4721" y="1709"/>
                </a:lnTo>
                <a:lnTo>
                  <a:pt x="4719" y="1709"/>
                </a:lnTo>
                <a:lnTo>
                  <a:pt x="4721" y="1705"/>
                </a:lnTo>
                <a:lnTo>
                  <a:pt x="4721" y="1700"/>
                </a:lnTo>
                <a:lnTo>
                  <a:pt x="4719" y="1700"/>
                </a:lnTo>
                <a:lnTo>
                  <a:pt x="4712" y="1694"/>
                </a:lnTo>
                <a:lnTo>
                  <a:pt x="4712" y="1694"/>
                </a:lnTo>
                <a:lnTo>
                  <a:pt x="4710" y="1694"/>
                </a:lnTo>
                <a:lnTo>
                  <a:pt x="4708" y="1692"/>
                </a:lnTo>
                <a:lnTo>
                  <a:pt x="4708" y="1692"/>
                </a:lnTo>
                <a:lnTo>
                  <a:pt x="4706" y="1690"/>
                </a:lnTo>
                <a:lnTo>
                  <a:pt x="4704" y="1690"/>
                </a:lnTo>
                <a:lnTo>
                  <a:pt x="4704" y="1688"/>
                </a:lnTo>
                <a:lnTo>
                  <a:pt x="4702" y="1688"/>
                </a:lnTo>
                <a:lnTo>
                  <a:pt x="4702" y="1686"/>
                </a:lnTo>
                <a:lnTo>
                  <a:pt x="4700" y="1686"/>
                </a:lnTo>
                <a:lnTo>
                  <a:pt x="4700" y="1686"/>
                </a:lnTo>
                <a:lnTo>
                  <a:pt x="4700" y="1686"/>
                </a:lnTo>
                <a:lnTo>
                  <a:pt x="4698" y="1686"/>
                </a:lnTo>
                <a:lnTo>
                  <a:pt x="4696" y="1686"/>
                </a:lnTo>
                <a:lnTo>
                  <a:pt x="4696" y="1686"/>
                </a:lnTo>
                <a:lnTo>
                  <a:pt x="4693" y="1686"/>
                </a:lnTo>
                <a:lnTo>
                  <a:pt x="4691" y="1684"/>
                </a:lnTo>
                <a:lnTo>
                  <a:pt x="4691" y="1684"/>
                </a:lnTo>
                <a:lnTo>
                  <a:pt x="4689" y="1682"/>
                </a:lnTo>
                <a:lnTo>
                  <a:pt x="4687" y="1679"/>
                </a:lnTo>
                <a:lnTo>
                  <a:pt x="4685" y="1679"/>
                </a:lnTo>
                <a:lnTo>
                  <a:pt x="4681" y="1679"/>
                </a:lnTo>
                <a:lnTo>
                  <a:pt x="4679" y="1679"/>
                </a:lnTo>
                <a:lnTo>
                  <a:pt x="4679" y="1679"/>
                </a:lnTo>
                <a:lnTo>
                  <a:pt x="4673" y="1677"/>
                </a:lnTo>
                <a:lnTo>
                  <a:pt x="4668" y="1675"/>
                </a:lnTo>
                <a:lnTo>
                  <a:pt x="4664" y="1673"/>
                </a:lnTo>
                <a:lnTo>
                  <a:pt x="4664" y="1673"/>
                </a:lnTo>
                <a:lnTo>
                  <a:pt x="4664" y="1673"/>
                </a:lnTo>
                <a:lnTo>
                  <a:pt x="4662" y="1673"/>
                </a:lnTo>
                <a:lnTo>
                  <a:pt x="4660" y="1671"/>
                </a:lnTo>
                <a:lnTo>
                  <a:pt x="4654" y="1669"/>
                </a:lnTo>
                <a:lnTo>
                  <a:pt x="4652" y="1669"/>
                </a:lnTo>
                <a:lnTo>
                  <a:pt x="4647" y="1669"/>
                </a:lnTo>
                <a:lnTo>
                  <a:pt x="4647" y="1667"/>
                </a:lnTo>
                <a:lnTo>
                  <a:pt x="4645" y="1667"/>
                </a:lnTo>
                <a:lnTo>
                  <a:pt x="4645" y="1667"/>
                </a:lnTo>
                <a:lnTo>
                  <a:pt x="4641" y="1667"/>
                </a:lnTo>
                <a:lnTo>
                  <a:pt x="4639" y="1665"/>
                </a:lnTo>
                <a:lnTo>
                  <a:pt x="4639" y="1665"/>
                </a:lnTo>
                <a:lnTo>
                  <a:pt x="4639" y="1665"/>
                </a:lnTo>
                <a:lnTo>
                  <a:pt x="4635" y="1665"/>
                </a:lnTo>
                <a:lnTo>
                  <a:pt x="4633" y="1665"/>
                </a:lnTo>
                <a:lnTo>
                  <a:pt x="4629" y="1663"/>
                </a:lnTo>
                <a:lnTo>
                  <a:pt x="4624" y="1661"/>
                </a:lnTo>
                <a:lnTo>
                  <a:pt x="4624" y="1661"/>
                </a:lnTo>
                <a:lnTo>
                  <a:pt x="4622" y="1661"/>
                </a:lnTo>
                <a:lnTo>
                  <a:pt x="4620" y="1658"/>
                </a:lnTo>
                <a:lnTo>
                  <a:pt x="4618" y="1658"/>
                </a:lnTo>
                <a:lnTo>
                  <a:pt x="4618" y="1658"/>
                </a:lnTo>
                <a:lnTo>
                  <a:pt x="4616" y="1656"/>
                </a:lnTo>
                <a:lnTo>
                  <a:pt x="4608" y="1654"/>
                </a:lnTo>
                <a:lnTo>
                  <a:pt x="4608" y="1654"/>
                </a:lnTo>
                <a:lnTo>
                  <a:pt x="4605" y="1652"/>
                </a:lnTo>
                <a:lnTo>
                  <a:pt x="4603" y="1652"/>
                </a:lnTo>
                <a:lnTo>
                  <a:pt x="4601" y="1654"/>
                </a:lnTo>
                <a:lnTo>
                  <a:pt x="4597" y="1656"/>
                </a:lnTo>
                <a:lnTo>
                  <a:pt x="4595" y="1656"/>
                </a:lnTo>
                <a:lnTo>
                  <a:pt x="4595" y="1658"/>
                </a:lnTo>
                <a:lnTo>
                  <a:pt x="4595" y="1658"/>
                </a:lnTo>
                <a:lnTo>
                  <a:pt x="4595" y="1658"/>
                </a:lnTo>
                <a:lnTo>
                  <a:pt x="4595" y="1661"/>
                </a:lnTo>
                <a:lnTo>
                  <a:pt x="4593" y="1661"/>
                </a:lnTo>
                <a:lnTo>
                  <a:pt x="4591" y="1663"/>
                </a:lnTo>
                <a:lnTo>
                  <a:pt x="4587" y="1663"/>
                </a:lnTo>
                <a:lnTo>
                  <a:pt x="4585" y="1665"/>
                </a:lnTo>
                <a:lnTo>
                  <a:pt x="4582" y="1665"/>
                </a:lnTo>
                <a:lnTo>
                  <a:pt x="4582" y="1667"/>
                </a:lnTo>
                <a:lnTo>
                  <a:pt x="4582" y="1667"/>
                </a:lnTo>
                <a:lnTo>
                  <a:pt x="4582" y="1669"/>
                </a:lnTo>
                <a:lnTo>
                  <a:pt x="4578" y="1671"/>
                </a:lnTo>
                <a:lnTo>
                  <a:pt x="4578" y="1671"/>
                </a:lnTo>
                <a:lnTo>
                  <a:pt x="4576" y="1673"/>
                </a:lnTo>
                <a:lnTo>
                  <a:pt x="4576" y="1673"/>
                </a:lnTo>
                <a:lnTo>
                  <a:pt x="4572" y="1677"/>
                </a:lnTo>
                <a:lnTo>
                  <a:pt x="4572" y="1677"/>
                </a:lnTo>
                <a:lnTo>
                  <a:pt x="4570" y="1679"/>
                </a:lnTo>
                <a:lnTo>
                  <a:pt x="4570" y="1679"/>
                </a:lnTo>
                <a:lnTo>
                  <a:pt x="4568" y="1679"/>
                </a:lnTo>
                <a:lnTo>
                  <a:pt x="4566" y="1679"/>
                </a:lnTo>
                <a:lnTo>
                  <a:pt x="4564" y="1679"/>
                </a:lnTo>
                <a:lnTo>
                  <a:pt x="4561" y="1677"/>
                </a:lnTo>
                <a:lnTo>
                  <a:pt x="4561" y="1677"/>
                </a:lnTo>
                <a:lnTo>
                  <a:pt x="4561" y="1675"/>
                </a:lnTo>
                <a:lnTo>
                  <a:pt x="4561" y="1673"/>
                </a:lnTo>
                <a:lnTo>
                  <a:pt x="4561" y="1673"/>
                </a:lnTo>
                <a:lnTo>
                  <a:pt x="4559" y="1673"/>
                </a:lnTo>
                <a:lnTo>
                  <a:pt x="4559" y="1673"/>
                </a:lnTo>
                <a:lnTo>
                  <a:pt x="4559" y="1669"/>
                </a:lnTo>
                <a:lnTo>
                  <a:pt x="4557" y="1669"/>
                </a:lnTo>
                <a:lnTo>
                  <a:pt x="4557" y="1667"/>
                </a:lnTo>
                <a:lnTo>
                  <a:pt x="4557" y="1667"/>
                </a:lnTo>
                <a:lnTo>
                  <a:pt x="4557" y="1667"/>
                </a:lnTo>
                <a:lnTo>
                  <a:pt x="4555" y="1669"/>
                </a:lnTo>
                <a:lnTo>
                  <a:pt x="4555" y="1671"/>
                </a:lnTo>
                <a:lnTo>
                  <a:pt x="4555" y="1671"/>
                </a:lnTo>
                <a:lnTo>
                  <a:pt x="4555" y="1669"/>
                </a:lnTo>
                <a:lnTo>
                  <a:pt x="4551" y="1665"/>
                </a:lnTo>
                <a:lnTo>
                  <a:pt x="4551" y="1663"/>
                </a:lnTo>
                <a:lnTo>
                  <a:pt x="4551" y="1661"/>
                </a:lnTo>
                <a:lnTo>
                  <a:pt x="4551" y="1658"/>
                </a:lnTo>
                <a:lnTo>
                  <a:pt x="4551" y="1658"/>
                </a:lnTo>
                <a:lnTo>
                  <a:pt x="4551" y="1656"/>
                </a:lnTo>
                <a:lnTo>
                  <a:pt x="4551" y="1654"/>
                </a:lnTo>
                <a:lnTo>
                  <a:pt x="4553" y="1652"/>
                </a:lnTo>
                <a:lnTo>
                  <a:pt x="4553" y="1652"/>
                </a:lnTo>
                <a:lnTo>
                  <a:pt x="4553" y="1650"/>
                </a:lnTo>
                <a:lnTo>
                  <a:pt x="4553" y="1650"/>
                </a:lnTo>
                <a:lnTo>
                  <a:pt x="4551" y="1648"/>
                </a:lnTo>
                <a:lnTo>
                  <a:pt x="4551" y="1648"/>
                </a:lnTo>
                <a:lnTo>
                  <a:pt x="4551" y="1646"/>
                </a:lnTo>
                <a:lnTo>
                  <a:pt x="4551" y="1644"/>
                </a:lnTo>
                <a:lnTo>
                  <a:pt x="4551" y="1644"/>
                </a:lnTo>
                <a:lnTo>
                  <a:pt x="4549" y="1642"/>
                </a:lnTo>
                <a:lnTo>
                  <a:pt x="4549" y="1642"/>
                </a:lnTo>
                <a:lnTo>
                  <a:pt x="4547" y="1642"/>
                </a:lnTo>
                <a:lnTo>
                  <a:pt x="4545" y="1642"/>
                </a:lnTo>
                <a:lnTo>
                  <a:pt x="4541" y="1642"/>
                </a:lnTo>
                <a:lnTo>
                  <a:pt x="4538" y="1640"/>
                </a:lnTo>
                <a:lnTo>
                  <a:pt x="4536" y="1638"/>
                </a:lnTo>
                <a:lnTo>
                  <a:pt x="4532" y="1638"/>
                </a:lnTo>
                <a:lnTo>
                  <a:pt x="4530" y="1635"/>
                </a:lnTo>
                <a:lnTo>
                  <a:pt x="4528" y="1635"/>
                </a:lnTo>
                <a:lnTo>
                  <a:pt x="4526" y="1635"/>
                </a:lnTo>
                <a:lnTo>
                  <a:pt x="4522" y="1638"/>
                </a:lnTo>
                <a:lnTo>
                  <a:pt x="4522" y="1638"/>
                </a:lnTo>
                <a:lnTo>
                  <a:pt x="4522" y="1640"/>
                </a:lnTo>
                <a:lnTo>
                  <a:pt x="4520" y="1640"/>
                </a:lnTo>
                <a:lnTo>
                  <a:pt x="4517" y="1640"/>
                </a:lnTo>
                <a:lnTo>
                  <a:pt x="4517" y="1642"/>
                </a:lnTo>
                <a:lnTo>
                  <a:pt x="4511" y="1642"/>
                </a:lnTo>
                <a:lnTo>
                  <a:pt x="4509" y="1644"/>
                </a:lnTo>
                <a:lnTo>
                  <a:pt x="4509" y="1644"/>
                </a:lnTo>
                <a:lnTo>
                  <a:pt x="4509" y="1644"/>
                </a:lnTo>
                <a:lnTo>
                  <a:pt x="4509" y="1644"/>
                </a:lnTo>
                <a:lnTo>
                  <a:pt x="4509" y="1646"/>
                </a:lnTo>
                <a:lnTo>
                  <a:pt x="4509" y="1648"/>
                </a:lnTo>
                <a:lnTo>
                  <a:pt x="4507" y="1648"/>
                </a:lnTo>
                <a:lnTo>
                  <a:pt x="4507" y="1650"/>
                </a:lnTo>
                <a:lnTo>
                  <a:pt x="4507" y="1650"/>
                </a:lnTo>
                <a:lnTo>
                  <a:pt x="4505" y="1650"/>
                </a:lnTo>
                <a:lnTo>
                  <a:pt x="4505" y="1652"/>
                </a:lnTo>
                <a:lnTo>
                  <a:pt x="4507" y="1652"/>
                </a:lnTo>
                <a:lnTo>
                  <a:pt x="4507" y="1652"/>
                </a:lnTo>
                <a:lnTo>
                  <a:pt x="4509" y="1652"/>
                </a:lnTo>
                <a:lnTo>
                  <a:pt x="4509" y="1652"/>
                </a:lnTo>
                <a:lnTo>
                  <a:pt x="4509" y="1652"/>
                </a:lnTo>
                <a:lnTo>
                  <a:pt x="4515" y="1654"/>
                </a:lnTo>
                <a:lnTo>
                  <a:pt x="4517" y="1654"/>
                </a:lnTo>
                <a:lnTo>
                  <a:pt x="4520" y="1654"/>
                </a:lnTo>
                <a:lnTo>
                  <a:pt x="4520" y="1656"/>
                </a:lnTo>
                <a:lnTo>
                  <a:pt x="4520" y="1658"/>
                </a:lnTo>
                <a:lnTo>
                  <a:pt x="4520" y="1661"/>
                </a:lnTo>
                <a:lnTo>
                  <a:pt x="4522" y="1661"/>
                </a:lnTo>
                <a:lnTo>
                  <a:pt x="4522" y="1661"/>
                </a:lnTo>
                <a:lnTo>
                  <a:pt x="4524" y="1663"/>
                </a:lnTo>
                <a:lnTo>
                  <a:pt x="4524" y="1663"/>
                </a:lnTo>
                <a:lnTo>
                  <a:pt x="4526" y="1663"/>
                </a:lnTo>
                <a:lnTo>
                  <a:pt x="4528" y="1663"/>
                </a:lnTo>
                <a:lnTo>
                  <a:pt x="4530" y="1663"/>
                </a:lnTo>
                <a:lnTo>
                  <a:pt x="4532" y="1665"/>
                </a:lnTo>
                <a:lnTo>
                  <a:pt x="4534" y="1665"/>
                </a:lnTo>
                <a:lnTo>
                  <a:pt x="4538" y="1663"/>
                </a:lnTo>
                <a:lnTo>
                  <a:pt x="4541" y="1663"/>
                </a:lnTo>
                <a:lnTo>
                  <a:pt x="4541" y="1663"/>
                </a:lnTo>
                <a:lnTo>
                  <a:pt x="4545" y="1663"/>
                </a:lnTo>
                <a:lnTo>
                  <a:pt x="4547" y="1661"/>
                </a:lnTo>
                <a:lnTo>
                  <a:pt x="4547" y="1663"/>
                </a:lnTo>
                <a:lnTo>
                  <a:pt x="4547" y="1663"/>
                </a:lnTo>
                <a:lnTo>
                  <a:pt x="4547" y="1663"/>
                </a:lnTo>
                <a:lnTo>
                  <a:pt x="4547" y="1665"/>
                </a:lnTo>
                <a:lnTo>
                  <a:pt x="4547" y="1665"/>
                </a:lnTo>
                <a:lnTo>
                  <a:pt x="4547" y="1665"/>
                </a:lnTo>
                <a:lnTo>
                  <a:pt x="4547" y="1667"/>
                </a:lnTo>
                <a:lnTo>
                  <a:pt x="4547" y="1667"/>
                </a:lnTo>
                <a:lnTo>
                  <a:pt x="4545" y="1667"/>
                </a:lnTo>
                <a:lnTo>
                  <a:pt x="4545" y="1667"/>
                </a:lnTo>
                <a:lnTo>
                  <a:pt x="4545" y="1669"/>
                </a:lnTo>
                <a:lnTo>
                  <a:pt x="4545" y="1669"/>
                </a:lnTo>
                <a:lnTo>
                  <a:pt x="4543" y="1667"/>
                </a:lnTo>
                <a:lnTo>
                  <a:pt x="4543" y="1667"/>
                </a:lnTo>
                <a:lnTo>
                  <a:pt x="4541" y="1667"/>
                </a:lnTo>
                <a:lnTo>
                  <a:pt x="4538" y="1667"/>
                </a:lnTo>
                <a:lnTo>
                  <a:pt x="4536" y="1667"/>
                </a:lnTo>
                <a:lnTo>
                  <a:pt x="4536" y="1667"/>
                </a:lnTo>
                <a:lnTo>
                  <a:pt x="4534" y="1667"/>
                </a:lnTo>
                <a:lnTo>
                  <a:pt x="4532" y="1669"/>
                </a:lnTo>
                <a:lnTo>
                  <a:pt x="4530" y="1671"/>
                </a:lnTo>
                <a:lnTo>
                  <a:pt x="4530" y="1671"/>
                </a:lnTo>
                <a:lnTo>
                  <a:pt x="4528" y="1671"/>
                </a:lnTo>
                <a:lnTo>
                  <a:pt x="4524" y="1669"/>
                </a:lnTo>
                <a:lnTo>
                  <a:pt x="4524" y="1669"/>
                </a:lnTo>
                <a:lnTo>
                  <a:pt x="4522" y="1671"/>
                </a:lnTo>
                <a:lnTo>
                  <a:pt x="4520" y="1671"/>
                </a:lnTo>
                <a:lnTo>
                  <a:pt x="4520" y="1673"/>
                </a:lnTo>
                <a:lnTo>
                  <a:pt x="4522" y="1673"/>
                </a:lnTo>
                <a:lnTo>
                  <a:pt x="4522" y="1673"/>
                </a:lnTo>
                <a:lnTo>
                  <a:pt x="4524" y="1673"/>
                </a:lnTo>
                <a:lnTo>
                  <a:pt x="4526" y="1673"/>
                </a:lnTo>
                <a:lnTo>
                  <a:pt x="4528" y="1675"/>
                </a:lnTo>
                <a:lnTo>
                  <a:pt x="4530" y="1679"/>
                </a:lnTo>
                <a:lnTo>
                  <a:pt x="4532" y="1679"/>
                </a:lnTo>
                <a:lnTo>
                  <a:pt x="4532" y="1682"/>
                </a:lnTo>
                <a:lnTo>
                  <a:pt x="4530" y="1684"/>
                </a:lnTo>
                <a:lnTo>
                  <a:pt x="4532" y="1686"/>
                </a:lnTo>
                <a:lnTo>
                  <a:pt x="4532" y="1688"/>
                </a:lnTo>
                <a:lnTo>
                  <a:pt x="4532" y="1688"/>
                </a:lnTo>
                <a:lnTo>
                  <a:pt x="4534" y="1690"/>
                </a:lnTo>
                <a:lnTo>
                  <a:pt x="4534" y="1690"/>
                </a:lnTo>
                <a:lnTo>
                  <a:pt x="4536" y="1690"/>
                </a:lnTo>
                <a:lnTo>
                  <a:pt x="4536" y="1690"/>
                </a:lnTo>
                <a:lnTo>
                  <a:pt x="4538" y="1690"/>
                </a:lnTo>
                <a:lnTo>
                  <a:pt x="4541" y="1688"/>
                </a:lnTo>
                <a:lnTo>
                  <a:pt x="4541" y="1686"/>
                </a:lnTo>
                <a:lnTo>
                  <a:pt x="4541" y="1686"/>
                </a:lnTo>
                <a:lnTo>
                  <a:pt x="4541" y="1686"/>
                </a:lnTo>
                <a:lnTo>
                  <a:pt x="4543" y="1684"/>
                </a:lnTo>
                <a:lnTo>
                  <a:pt x="4543" y="1682"/>
                </a:lnTo>
                <a:lnTo>
                  <a:pt x="4543" y="1679"/>
                </a:lnTo>
                <a:lnTo>
                  <a:pt x="4543" y="1679"/>
                </a:lnTo>
                <a:lnTo>
                  <a:pt x="4545" y="1679"/>
                </a:lnTo>
                <a:lnTo>
                  <a:pt x="4545" y="1677"/>
                </a:lnTo>
                <a:lnTo>
                  <a:pt x="4545" y="1675"/>
                </a:lnTo>
                <a:lnTo>
                  <a:pt x="4545" y="1675"/>
                </a:lnTo>
                <a:lnTo>
                  <a:pt x="4545" y="1675"/>
                </a:lnTo>
                <a:lnTo>
                  <a:pt x="4547" y="1675"/>
                </a:lnTo>
                <a:lnTo>
                  <a:pt x="4547" y="1677"/>
                </a:lnTo>
                <a:lnTo>
                  <a:pt x="4545" y="1677"/>
                </a:lnTo>
                <a:lnTo>
                  <a:pt x="4545" y="1679"/>
                </a:lnTo>
                <a:lnTo>
                  <a:pt x="4545" y="1682"/>
                </a:lnTo>
                <a:lnTo>
                  <a:pt x="4545" y="1682"/>
                </a:lnTo>
                <a:lnTo>
                  <a:pt x="4547" y="1684"/>
                </a:lnTo>
                <a:lnTo>
                  <a:pt x="4547" y="1684"/>
                </a:lnTo>
                <a:lnTo>
                  <a:pt x="4547" y="1684"/>
                </a:lnTo>
                <a:lnTo>
                  <a:pt x="4549" y="1686"/>
                </a:lnTo>
                <a:lnTo>
                  <a:pt x="4549" y="1686"/>
                </a:lnTo>
                <a:lnTo>
                  <a:pt x="4549" y="1686"/>
                </a:lnTo>
                <a:lnTo>
                  <a:pt x="4551" y="1686"/>
                </a:lnTo>
                <a:lnTo>
                  <a:pt x="4551" y="1686"/>
                </a:lnTo>
                <a:lnTo>
                  <a:pt x="4551" y="1686"/>
                </a:lnTo>
                <a:lnTo>
                  <a:pt x="4551" y="1688"/>
                </a:lnTo>
                <a:lnTo>
                  <a:pt x="4553" y="1688"/>
                </a:lnTo>
                <a:lnTo>
                  <a:pt x="4555" y="1688"/>
                </a:lnTo>
                <a:lnTo>
                  <a:pt x="4555" y="1688"/>
                </a:lnTo>
                <a:lnTo>
                  <a:pt x="4557" y="1688"/>
                </a:lnTo>
                <a:lnTo>
                  <a:pt x="4557" y="1688"/>
                </a:lnTo>
                <a:lnTo>
                  <a:pt x="4559" y="1688"/>
                </a:lnTo>
                <a:lnTo>
                  <a:pt x="4559" y="1688"/>
                </a:lnTo>
                <a:lnTo>
                  <a:pt x="4561" y="1688"/>
                </a:lnTo>
                <a:lnTo>
                  <a:pt x="4559" y="1688"/>
                </a:lnTo>
                <a:lnTo>
                  <a:pt x="4559" y="1688"/>
                </a:lnTo>
                <a:lnTo>
                  <a:pt x="4559" y="1690"/>
                </a:lnTo>
                <a:lnTo>
                  <a:pt x="4559" y="1692"/>
                </a:lnTo>
                <a:lnTo>
                  <a:pt x="4566" y="1694"/>
                </a:lnTo>
                <a:lnTo>
                  <a:pt x="4568" y="1694"/>
                </a:lnTo>
                <a:lnTo>
                  <a:pt x="4568" y="1694"/>
                </a:lnTo>
                <a:lnTo>
                  <a:pt x="4570" y="1694"/>
                </a:lnTo>
                <a:lnTo>
                  <a:pt x="4574" y="1696"/>
                </a:lnTo>
                <a:lnTo>
                  <a:pt x="4578" y="1696"/>
                </a:lnTo>
                <a:lnTo>
                  <a:pt x="4580" y="1696"/>
                </a:lnTo>
                <a:lnTo>
                  <a:pt x="4580" y="1698"/>
                </a:lnTo>
                <a:lnTo>
                  <a:pt x="4585" y="1698"/>
                </a:lnTo>
                <a:lnTo>
                  <a:pt x="4587" y="1700"/>
                </a:lnTo>
                <a:lnTo>
                  <a:pt x="4591" y="1700"/>
                </a:lnTo>
                <a:lnTo>
                  <a:pt x="4591" y="1702"/>
                </a:lnTo>
                <a:lnTo>
                  <a:pt x="4593" y="1702"/>
                </a:lnTo>
                <a:lnTo>
                  <a:pt x="4593" y="1702"/>
                </a:lnTo>
                <a:lnTo>
                  <a:pt x="4593" y="1702"/>
                </a:lnTo>
                <a:lnTo>
                  <a:pt x="4595" y="1702"/>
                </a:lnTo>
                <a:lnTo>
                  <a:pt x="4595" y="1702"/>
                </a:lnTo>
                <a:lnTo>
                  <a:pt x="4595" y="1702"/>
                </a:lnTo>
                <a:lnTo>
                  <a:pt x="4597" y="1702"/>
                </a:lnTo>
                <a:lnTo>
                  <a:pt x="4597" y="1702"/>
                </a:lnTo>
                <a:lnTo>
                  <a:pt x="4603" y="1707"/>
                </a:lnTo>
                <a:lnTo>
                  <a:pt x="4603" y="1707"/>
                </a:lnTo>
                <a:lnTo>
                  <a:pt x="4605" y="1709"/>
                </a:lnTo>
                <a:lnTo>
                  <a:pt x="4605" y="1709"/>
                </a:lnTo>
                <a:lnTo>
                  <a:pt x="4605" y="1709"/>
                </a:lnTo>
                <a:lnTo>
                  <a:pt x="4608" y="1709"/>
                </a:lnTo>
                <a:lnTo>
                  <a:pt x="4608" y="1709"/>
                </a:lnTo>
                <a:lnTo>
                  <a:pt x="4608" y="1711"/>
                </a:lnTo>
                <a:lnTo>
                  <a:pt x="4608" y="1713"/>
                </a:lnTo>
                <a:lnTo>
                  <a:pt x="4608" y="1713"/>
                </a:lnTo>
                <a:lnTo>
                  <a:pt x="4608" y="1713"/>
                </a:lnTo>
                <a:lnTo>
                  <a:pt x="4610" y="1713"/>
                </a:lnTo>
                <a:lnTo>
                  <a:pt x="4610" y="1713"/>
                </a:lnTo>
                <a:lnTo>
                  <a:pt x="4610" y="1713"/>
                </a:lnTo>
                <a:lnTo>
                  <a:pt x="4612" y="1713"/>
                </a:lnTo>
                <a:lnTo>
                  <a:pt x="4610" y="1713"/>
                </a:lnTo>
                <a:lnTo>
                  <a:pt x="4610" y="1715"/>
                </a:lnTo>
                <a:lnTo>
                  <a:pt x="4612" y="1715"/>
                </a:lnTo>
                <a:lnTo>
                  <a:pt x="4612" y="1715"/>
                </a:lnTo>
                <a:lnTo>
                  <a:pt x="4612" y="1715"/>
                </a:lnTo>
                <a:lnTo>
                  <a:pt x="4612" y="1717"/>
                </a:lnTo>
                <a:lnTo>
                  <a:pt x="4612" y="1719"/>
                </a:lnTo>
                <a:lnTo>
                  <a:pt x="4614" y="1721"/>
                </a:lnTo>
                <a:lnTo>
                  <a:pt x="4614" y="1723"/>
                </a:lnTo>
                <a:lnTo>
                  <a:pt x="4616" y="1726"/>
                </a:lnTo>
                <a:lnTo>
                  <a:pt x="4618" y="1726"/>
                </a:lnTo>
                <a:lnTo>
                  <a:pt x="4618" y="1728"/>
                </a:lnTo>
                <a:lnTo>
                  <a:pt x="4618" y="1730"/>
                </a:lnTo>
                <a:lnTo>
                  <a:pt x="4620" y="1730"/>
                </a:lnTo>
                <a:lnTo>
                  <a:pt x="4616" y="1730"/>
                </a:lnTo>
                <a:lnTo>
                  <a:pt x="4616" y="1730"/>
                </a:lnTo>
                <a:lnTo>
                  <a:pt x="4616" y="1732"/>
                </a:lnTo>
                <a:lnTo>
                  <a:pt x="4618" y="1732"/>
                </a:lnTo>
                <a:lnTo>
                  <a:pt x="4620" y="1734"/>
                </a:lnTo>
                <a:lnTo>
                  <a:pt x="4622" y="1734"/>
                </a:lnTo>
                <a:lnTo>
                  <a:pt x="4622" y="1734"/>
                </a:lnTo>
                <a:lnTo>
                  <a:pt x="4624" y="1734"/>
                </a:lnTo>
                <a:lnTo>
                  <a:pt x="4622" y="1736"/>
                </a:lnTo>
                <a:lnTo>
                  <a:pt x="4622" y="1736"/>
                </a:lnTo>
                <a:lnTo>
                  <a:pt x="4620" y="1734"/>
                </a:lnTo>
                <a:lnTo>
                  <a:pt x="4620" y="1734"/>
                </a:lnTo>
                <a:lnTo>
                  <a:pt x="4618" y="1734"/>
                </a:lnTo>
                <a:lnTo>
                  <a:pt x="4618" y="1736"/>
                </a:lnTo>
                <a:lnTo>
                  <a:pt x="4618" y="1736"/>
                </a:lnTo>
                <a:lnTo>
                  <a:pt x="4620" y="1736"/>
                </a:lnTo>
                <a:lnTo>
                  <a:pt x="4620" y="1738"/>
                </a:lnTo>
                <a:lnTo>
                  <a:pt x="4620" y="1738"/>
                </a:lnTo>
                <a:lnTo>
                  <a:pt x="4620" y="1738"/>
                </a:lnTo>
                <a:lnTo>
                  <a:pt x="4622" y="1740"/>
                </a:lnTo>
                <a:lnTo>
                  <a:pt x="4622" y="1740"/>
                </a:lnTo>
                <a:lnTo>
                  <a:pt x="4622" y="1740"/>
                </a:lnTo>
                <a:lnTo>
                  <a:pt x="4622" y="1742"/>
                </a:lnTo>
                <a:lnTo>
                  <a:pt x="4622" y="1744"/>
                </a:lnTo>
                <a:lnTo>
                  <a:pt x="4620" y="1744"/>
                </a:lnTo>
                <a:lnTo>
                  <a:pt x="4620" y="1747"/>
                </a:lnTo>
                <a:lnTo>
                  <a:pt x="4620" y="1747"/>
                </a:lnTo>
                <a:lnTo>
                  <a:pt x="4620" y="1749"/>
                </a:lnTo>
                <a:lnTo>
                  <a:pt x="4620" y="1749"/>
                </a:lnTo>
                <a:lnTo>
                  <a:pt x="4620" y="1749"/>
                </a:lnTo>
                <a:lnTo>
                  <a:pt x="4620" y="1751"/>
                </a:lnTo>
                <a:lnTo>
                  <a:pt x="4622" y="1749"/>
                </a:lnTo>
                <a:lnTo>
                  <a:pt x="4624" y="1747"/>
                </a:lnTo>
                <a:lnTo>
                  <a:pt x="4624" y="1747"/>
                </a:lnTo>
                <a:lnTo>
                  <a:pt x="4624" y="1747"/>
                </a:lnTo>
                <a:lnTo>
                  <a:pt x="4626" y="1749"/>
                </a:lnTo>
                <a:lnTo>
                  <a:pt x="4626" y="1749"/>
                </a:lnTo>
                <a:lnTo>
                  <a:pt x="4626" y="1749"/>
                </a:lnTo>
                <a:lnTo>
                  <a:pt x="4629" y="1749"/>
                </a:lnTo>
                <a:lnTo>
                  <a:pt x="4631" y="1749"/>
                </a:lnTo>
                <a:lnTo>
                  <a:pt x="4633" y="1749"/>
                </a:lnTo>
                <a:lnTo>
                  <a:pt x="4635" y="1749"/>
                </a:lnTo>
                <a:lnTo>
                  <a:pt x="4637" y="1747"/>
                </a:lnTo>
                <a:lnTo>
                  <a:pt x="4637" y="1744"/>
                </a:lnTo>
                <a:lnTo>
                  <a:pt x="4637" y="1747"/>
                </a:lnTo>
                <a:lnTo>
                  <a:pt x="4635" y="1749"/>
                </a:lnTo>
                <a:lnTo>
                  <a:pt x="4635" y="1749"/>
                </a:lnTo>
                <a:lnTo>
                  <a:pt x="4637" y="1749"/>
                </a:lnTo>
                <a:lnTo>
                  <a:pt x="4637" y="1751"/>
                </a:lnTo>
                <a:lnTo>
                  <a:pt x="4643" y="1755"/>
                </a:lnTo>
                <a:lnTo>
                  <a:pt x="4645" y="1757"/>
                </a:lnTo>
                <a:lnTo>
                  <a:pt x="4645" y="1759"/>
                </a:lnTo>
                <a:lnTo>
                  <a:pt x="4647" y="1761"/>
                </a:lnTo>
                <a:lnTo>
                  <a:pt x="4649" y="1761"/>
                </a:lnTo>
                <a:lnTo>
                  <a:pt x="4652" y="1763"/>
                </a:lnTo>
                <a:lnTo>
                  <a:pt x="4654" y="1763"/>
                </a:lnTo>
                <a:lnTo>
                  <a:pt x="4654" y="1763"/>
                </a:lnTo>
                <a:lnTo>
                  <a:pt x="4656" y="1763"/>
                </a:lnTo>
                <a:lnTo>
                  <a:pt x="4658" y="1763"/>
                </a:lnTo>
                <a:lnTo>
                  <a:pt x="4660" y="1763"/>
                </a:lnTo>
                <a:lnTo>
                  <a:pt x="4660" y="1763"/>
                </a:lnTo>
                <a:lnTo>
                  <a:pt x="4664" y="1763"/>
                </a:lnTo>
                <a:lnTo>
                  <a:pt x="4668" y="1763"/>
                </a:lnTo>
                <a:lnTo>
                  <a:pt x="4668" y="1763"/>
                </a:lnTo>
                <a:lnTo>
                  <a:pt x="4670" y="1763"/>
                </a:lnTo>
                <a:lnTo>
                  <a:pt x="4670" y="1763"/>
                </a:lnTo>
                <a:lnTo>
                  <a:pt x="4673" y="1765"/>
                </a:lnTo>
                <a:lnTo>
                  <a:pt x="4675" y="1765"/>
                </a:lnTo>
                <a:lnTo>
                  <a:pt x="4677" y="1763"/>
                </a:lnTo>
                <a:lnTo>
                  <a:pt x="4681" y="1761"/>
                </a:lnTo>
                <a:lnTo>
                  <a:pt x="4683" y="1761"/>
                </a:lnTo>
                <a:lnTo>
                  <a:pt x="4685" y="1759"/>
                </a:lnTo>
                <a:lnTo>
                  <a:pt x="4685" y="1759"/>
                </a:lnTo>
                <a:lnTo>
                  <a:pt x="4685" y="1757"/>
                </a:lnTo>
                <a:lnTo>
                  <a:pt x="4685" y="1757"/>
                </a:lnTo>
                <a:lnTo>
                  <a:pt x="4683" y="1755"/>
                </a:lnTo>
                <a:lnTo>
                  <a:pt x="4683" y="1755"/>
                </a:lnTo>
                <a:lnTo>
                  <a:pt x="4681" y="1753"/>
                </a:lnTo>
                <a:lnTo>
                  <a:pt x="4681" y="1753"/>
                </a:lnTo>
                <a:lnTo>
                  <a:pt x="4679" y="1753"/>
                </a:lnTo>
                <a:lnTo>
                  <a:pt x="4677" y="1751"/>
                </a:lnTo>
                <a:lnTo>
                  <a:pt x="4673" y="1751"/>
                </a:lnTo>
                <a:lnTo>
                  <a:pt x="4673" y="1751"/>
                </a:lnTo>
                <a:lnTo>
                  <a:pt x="4670" y="1751"/>
                </a:lnTo>
                <a:lnTo>
                  <a:pt x="4670" y="1751"/>
                </a:lnTo>
                <a:lnTo>
                  <a:pt x="4670" y="1749"/>
                </a:lnTo>
                <a:lnTo>
                  <a:pt x="4668" y="1749"/>
                </a:lnTo>
                <a:lnTo>
                  <a:pt x="4668" y="1749"/>
                </a:lnTo>
                <a:lnTo>
                  <a:pt x="4670" y="1749"/>
                </a:lnTo>
                <a:lnTo>
                  <a:pt x="4670" y="1749"/>
                </a:lnTo>
                <a:lnTo>
                  <a:pt x="4670" y="1751"/>
                </a:lnTo>
                <a:lnTo>
                  <a:pt x="4670" y="1751"/>
                </a:lnTo>
                <a:lnTo>
                  <a:pt x="4673" y="1751"/>
                </a:lnTo>
                <a:lnTo>
                  <a:pt x="4675" y="1751"/>
                </a:lnTo>
                <a:lnTo>
                  <a:pt x="4675" y="1751"/>
                </a:lnTo>
                <a:lnTo>
                  <a:pt x="4677" y="1751"/>
                </a:lnTo>
                <a:lnTo>
                  <a:pt x="4679" y="1751"/>
                </a:lnTo>
                <a:lnTo>
                  <a:pt x="4681" y="1751"/>
                </a:lnTo>
                <a:lnTo>
                  <a:pt x="4683" y="1751"/>
                </a:lnTo>
                <a:lnTo>
                  <a:pt x="4685" y="1751"/>
                </a:lnTo>
                <a:lnTo>
                  <a:pt x="4689" y="1749"/>
                </a:lnTo>
                <a:lnTo>
                  <a:pt x="4687" y="1749"/>
                </a:lnTo>
                <a:lnTo>
                  <a:pt x="4687" y="1747"/>
                </a:lnTo>
                <a:lnTo>
                  <a:pt x="4687" y="1747"/>
                </a:lnTo>
                <a:lnTo>
                  <a:pt x="4687" y="1747"/>
                </a:lnTo>
                <a:lnTo>
                  <a:pt x="4689" y="1747"/>
                </a:lnTo>
                <a:lnTo>
                  <a:pt x="4691" y="1747"/>
                </a:lnTo>
                <a:lnTo>
                  <a:pt x="4691" y="1747"/>
                </a:lnTo>
                <a:lnTo>
                  <a:pt x="4691" y="1747"/>
                </a:lnTo>
                <a:lnTo>
                  <a:pt x="4691" y="1744"/>
                </a:lnTo>
                <a:lnTo>
                  <a:pt x="4691" y="1747"/>
                </a:lnTo>
                <a:lnTo>
                  <a:pt x="4693" y="1744"/>
                </a:lnTo>
                <a:lnTo>
                  <a:pt x="4689" y="1740"/>
                </a:lnTo>
                <a:lnTo>
                  <a:pt x="4689" y="1738"/>
                </a:lnTo>
                <a:lnTo>
                  <a:pt x="4689" y="1738"/>
                </a:lnTo>
                <a:lnTo>
                  <a:pt x="4691" y="1740"/>
                </a:lnTo>
                <a:lnTo>
                  <a:pt x="4691" y="1740"/>
                </a:lnTo>
                <a:lnTo>
                  <a:pt x="4691" y="1742"/>
                </a:lnTo>
                <a:lnTo>
                  <a:pt x="4693" y="1742"/>
                </a:lnTo>
                <a:lnTo>
                  <a:pt x="4696" y="1742"/>
                </a:lnTo>
                <a:lnTo>
                  <a:pt x="4698" y="1742"/>
                </a:lnTo>
                <a:lnTo>
                  <a:pt x="4698" y="1742"/>
                </a:lnTo>
                <a:lnTo>
                  <a:pt x="4698" y="1742"/>
                </a:lnTo>
                <a:lnTo>
                  <a:pt x="4700" y="1742"/>
                </a:lnTo>
                <a:lnTo>
                  <a:pt x="4700" y="1742"/>
                </a:lnTo>
                <a:lnTo>
                  <a:pt x="4700" y="1742"/>
                </a:lnTo>
                <a:lnTo>
                  <a:pt x="4700" y="1740"/>
                </a:lnTo>
                <a:lnTo>
                  <a:pt x="4702" y="1740"/>
                </a:lnTo>
                <a:lnTo>
                  <a:pt x="4702" y="1740"/>
                </a:lnTo>
                <a:lnTo>
                  <a:pt x="4704" y="1740"/>
                </a:lnTo>
                <a:lnTo>
                  <a:pt x="4706" y="1740"/>
                </a:lnTo>
                <a:lnTo>
                  <a:pt x="4706" y="1740"/>
                </a:lnTo>
                <a:lnTo>
                  <a:pt x="4706" y="1742"/>
                </a:lnTo>
                <a:lnTo>
                  <a:pt x="4708" y="1742"/>
                </a:lnTo>
                <a:lnTo>
                  <a:pt x="4708" y="1742"/>
                </a:lnTo>
                <a:lnTo>
                  <a:pt x="4710" y="1744"/>
                </a:lnTo>
                <a:lnTo>
                  <a:pt x="4710" y="1744"/>
                </a:lnTo>
                <a:lnTo>
                  <a:pt x="4712" y="1744"/>
                </a:lnTo>
                <a:lnTo>
                  <a:pt x="4714" y="1744"/>
                </a:lnTo>
                <a:lnTo>
                  <a:pt x="4717" y="1744"/>
                </a:lnTo>
                <a:lnTo>
                  <a:pt x="4719" y="1747"/>
                </a:lnTo>
                <a:lnTo>
                  <a:pt x="4719" y="1747"/>
                </a:lnTo>
                <a:lnTo>
                  <a:pt x="4721" y="1747"/>
                </a:lnTo>
                <a:lnTo>
                  <a:pt x="4723" y="1747"/>
                </a:lnTo>
                <a:lnTo>
                  <a:pt x="4725" y="1749"/>
                </a:lnTo>
                <a:lnTo>
                  <a:pt x="4725" y="1749"/>
                </a:lnTo>
                <a:lnTo>
                  <a:pt x="4725" y="1749"/>
                </a:lnTo>
                <a:lnTo>
                  <a:pt x="4725" y="1751"/>
                </a:lnTo>
                <a:lnTo>
                  <a:pt x="4727" y="1751"/>
                </a:lnTo>
                <a:lnTo>
                  <a:pt x="4727" y="1753"/>
                </a:lnTo>
                <a:lnTo>
                  <a:pt x="4729" y="1755"/>
                </a:lnTo>
                <a:lnTo>
                  <a:pt x="4731" y="1757"/>
                </a:lnTo>
                <a:lnTo>
                  <a:pt x="4731" y="1759"/>
                </a:lnTo>
                <a:lnTo>
                  <a:pt x="4733" y="1761"/>
                </a:lnTo>
                <a:lnTo>
                  <a:pt x="4735" y="1761"/>
                </a:lnTo>
                <a:lnTo>
                  <a:pt x="4735" y="1761"/>
                </a:lnTo>
                <a:lnTo>
                  <a:pt x="4737" y="1761"/>
                </a:lnTo>
                <a:lnTo>
                  <a:pt x="4735" y="1763"/>
                </a:lnTo>
                <a:lnTo>
                  <a:pt x="4735" y="1763"/>
                </a:lnTo>
                <a:lnTo>
                  <a:pt x="4737" y="1765"/>
                </a:lnTo>
                <a:lnTo>
                  <a:pt x="4737" y="1767"/>
                </a:lnTo>
                <a:lnTo>
                  <a:pt x="4742" y="1770"/>
                </a:lnTo>
                <a:lnTo>
                  <a:pt x="4744" y="1770"/>
                </a:lnTo>
                <a:lnTo>
                  <a:pt x="4744" y="1772"/>
                </a:lnTo>
                <a:lnTo>
                  <a:pt x="4746" y="1774"/>
                </a:lnTo>
                <a:lnTo>
                  <a:pt x="4746" y="1774"/>
                </a:lnTo>
                <a:lnTo>
                  <a:pt x="4748" y="1776"/>
                </a:lnTo>
                <a:lnTo>
                  <a:pt x="4748" y="1776"/>
                </a:lnTo>
                <a:lnTo>
                  <a:pt x="4750" y="1776"/>
                </a:lnTo>
                <a:lnTo>
                  <a:pt x="4752" y="1778"/>
                </a:lnTo>
                <a:lnTo>
                  <a:pt x="4754" y="1778"/>
                </a:lnTo>
                <a:lnTo>
                  <a:pt x="4754" y="1776"/>
                </a:lnTo>
                <a:lnTo>
                  <a:pt x="4756" y="1778"/>
                </a:lnTo>
                <a:lnTo>
                  <a:pt x="4756" y="1778"/>
                </a:lnTo>
                <a:lnTo>
                  <a:pt x="4758" y="1778"/>
                </a:lnTo>
                <a:lnTo>
                  <a:pt x="4761" y="1778"/>
                </a:lnTo>
                <a:lnTo>
                  <a:pt x="4761" y="1778"/>
                </a:lnTo>
                <a:lnTo>
                  <a:pt x="4763" y="1778"/>
                </a:lnTo>
                <a:lnTo>
                  <a:pt x="4765" y="1778"/>
                </a:lnTo>
                <a:lnTo>
                  <a:pt x="4765" y="1778"/>
                </a:lnTo>
                <a:lnTo>
                  <a:pt x="4771" y="1780"/>
                </a:lnTo>
                <a:lnTo>
                  <a:pt x="4775" y="1780"/>
                </a:lnTo>
                <a:lnTo>
                  <a:pt x="4775" y="1780"/>
                </a:lnTo>
                <a:lnTo>
                  <a:pt x="4777" y="1780"/>
                </a:lnTo>
                <a:lnTo>
                  <a:pt x="4779" y="1780"/>
                </a:lnTo>
                <a:lnTo>
                  <a:pt x="4779" y="1782"/>
                </a:lnTo>
                <a:lnTo>
                  <a:pt x="4781" y="1782"/>
                </a:lnTo>
                <a:lnTo>
                  <a:pt x="4781" y="1784"/>
                </a:lnTo>
                <a:lnTo>
                  <a:pt x="4784" y="1784"/>
                </a:lnTo>
                <a:lnTo>
                  <a:pt x="4786" y="1784"/>
                </a:lnTo>
                <a:lnTo>
                  <a:pt x="4788" y="1784"/>
                </a:lnTo>
                <a:lnTo>
                  <a:pt x="4788" y="1784"/>
                </a:lnTo>
                <a:lnTo>
                  <a:pt x="4790" y="1784"/>
                </a:lnTo>
                <a:lnTo>
                  <a:pt x="4790" y="1782"/>
                </a:lnTo>
                <a:lnTo>
                  <a:pt x="4790" y="1782"/>
                </a:lnTo>
                <a:lnTo>
                  <a:pt x="4788" y="1782"/>
                </a:lnTo>
                <a:lnTo>
                  <a:pt x="4788" y="1780"/>
                </a:lnTo>
                <a:lnTo>
                  <a:pt x="4788" y="1780"/>
                </a:lnTo>
                <a:lnTo>
                  <a:pt x="4790" y="1780"/>
                </a:lnTo>
                <a:close/>
                <a:moveTo>
                  <a:pt x="4687" y="1753"/>
                </a:moveTo>
                <a:lnTo>
                  <a:pt x="4687" y="1753"/>
                </a:lnTo>
                <a:lnTo>
                  <a:pt x="4687" y="1753"/>
                </a:lnTo>
                <a:lnTo>
                  <a:pt x="4687" y="1751"/>
                </a:lnTo>
                <a:lnTo>
                  <a:pt x="4683" y="1751"/>
                </a:lnTo>
                <a:lnTo>
                  <a:pt x="4685" y="1753"/>
                </a:lnTo>
                <a:lnTo>
                  <a:pt x="4687" y="1753"/>
                </a:lnTo>
                <a:lnTo>
                  <a:pt x="4687" y="1753"/>
                </a:lnTo>
                <a:close/>
                <a:moveTo>
                  <a:pt x="4629" y="1879"/>
                </a:moveTo>
                <a:lnTo>
                  <a:pt x="4626" y="1879"/>
                </a:lnTo>
                <a:lnTo>
                  <a:pt x="4629" y="1879"/>
                </a:lnTo>
                <a:lnTo>
                  <a:pt x="4629" y="1879"/>
                </a:lnTo>
                <a:lnTo>
                  <a:pt x="4631" y="1879"/>
                </a:lnTo>
                <a:lnTo>
                  <a:pt x="4629" y="1879"/>
                </a:lnTo>
                <a:lnTo>
                  <a:pt x="4629" y="1877"/>
                </a:lnTo>
                <a:lnTo>
                  <a:pt x="4629" y="1879"/>
                </a:lnTo>
                <a:close/>
                <a:moveTo>
                  <a:pt x="4616" y="1751"/>
                </a:moveTo>
                <a:lnTo>
                  <a:pt x="4620" y="1753"/>
                </a:lnTo>
                <a:lnTo>
                  <a:pt x="4620" y="1753"/>
                </a:lnTo>
                <a:lnTo>
                  <a:pt x="4620" y="1751"/>
                </a:lnTo>
                <a:lnTo>
                  <a:pt x="4618" y="1749"/>
                </a:lnTo>
                <a:lnTo>
                  <a:pt x="4618" y="1749"/>
                </a:lnTo>
                <a:lnTo>
                  <a:pt x="4616" y="1749"/>
                </a:lnTo>
                <a:lnTo>
                  <a:pt x="4616" y="1751"/>
                </a:lnTo>
                <a:lnTo>
                  <a:pt x="4616" y="1751"/>
                </a:lnTo>
                <a:lnTo>
                  <a:pt x="4616" y="1751"/>
                </a:lnTo>
                <a:lnTo>
                  <a:pt x="4616" y="1751"/>
                </a:lnTo>
                <a:close/>
                <a:moveTo>
                  <a:pt x="4620" y="1744"/>
                </a:moveTo>
                <a:lnTo>
                  <a:pt x="4622" y="1742"/>
                </a:lnTo>
                <a:lnTo>
                  <a:pt x="4620" y="1740"/>
                </a:lnTo>
                <a:lnTo>
                  <a:pt x="4620" y="1738"/>
                </a:lnTo>
                <a:lnTo>
                  <a:pt x="4618" y="1738"/>
                </a:lnTo>
                <a:lnTo>
                  <a:pt x="4618" y="1738"/>
                </a:lnTo>
                <a:lnTo>
                  <a:pt x="4614" y="1738"/>
                </a:lnTo>
                <a:lnTo>
                  <a:pt x="4612" y="1738"/>
                </a:lnTo>
                <a:lnTo>
                  <a:pt x="4610" y="1738"/>
                </a:lnTo>
                <a:lnTo>
                  <a:pt x="4608" y="1740"/>
                </a:lnTo>
                <a:lnTo>
                  <a:pt x="4608" y="1740"/>
                </a:lnTo>
                <a:lnTo>
                  <a:pt x="4605" y="1744"/>
                </a:lnTo>
                <a:lnTo>
                  <a:pt x="4603" y="1751"/>
                </a:lnTo>
                <a:lnTo>
                  <a:pt x="4601" y="1753"/>
                </a:lnTo>
                <a:lnTo>
                  <a:pt x="4603" y="1753"/>
                </a:lnTo>
                <a:lnTo>
                  <a:pt x="4605" y="1751"/>
                </a:lnTo>
                <a:lnTo>
                  <a:pt x="4608" y="1751"/>
                </a:lnTo>
                <a:lnTo>
                  <a:pt x="4612" y="1753"/>
                </a:lnTo>
                <a:lnTo>
                  <a:pt x="4614" y="1751"/>
                </a:lnTo>
                <a:lnTo>
                  <a:pt x="4616" y="1749"/>
                </a:lnTo>
                <a:lnTo>
                  <a:pt x="4618" y="1747"/>
                </a:lnTo>
                <a:lnTo>
                  <a:pt x="4620" y="1744"/>
                </a:lnTo>
                <a:close/>
                <a:moveTo>
                  <a:pt x="4591" y="1837"/>
                </a:moveTo>
                <a:lnTo>
                  <a:pt x="4591" y="1837"/>
                </a:lnTo>
                <a:lnTo>
                  <a:pt x="4591" y="1837"/>
                </a:lnTo>
                <a:lnTo>
                  <a:pt x="4591" y="1837"/>
                </a:lnTo>
                <a:lnTo>
                  <a:pt x="4589" y="1837"/>
                </a:lnTo>
                <a:lnTo>
                  <a:pt x="4589" y="1835"/>
                </a:lnTo>
                <a:lnTo>
                  <a:pt x="4589" y="1835"/>
                </a:lnTo>
                <a:lnTo>
                  <a:pt x="4589" y="1832"/>
                </a:lnTo>
                <a:lnTo>
                  <a:pt x="4591" y="1832"/>
                </a:lnTo>
                <a:lnTo>
                  <a:pt x="4591" y="1832"/>
                </a:lnTo>
                <a:lnTo>
                  <a:pt x="4591" y="1830"/>
                </a:lnTo>
                <a:lnTo>
                  <a:pt x="4591" y="1830"/>
                </a:lnTo>
                <a:lnTo>
                  <a:pt x="4591" y="1830"/>
                </a:lnTo>
                <a:lnTo>
                  <a:pt x="4591" y="1830"/>
                </a:lnTo>
                <a:lnTo>
                  <a:pt x="4589" y="1830"/>
                </a:lnTo>
                <a:lnTo>
                  <a:pt x="4589" y="1830"/>
                </a:lnTo>
                <a:lnTo>
                  <a:pt x="4589" y="1830"/>
                </a:lnTo>
                <a:lnTo>
                  <a:pt x="4589" y="1830"/>
                </a:lnTo>
                <a:lnTo>
                  <a:pt x="4589" y="1828"/>
                </a:lnTo>
                <a:lnTo>
                  <a:pt x="4587" y="1828"/>
                </a:lnTo>
                <a:lnTo>
                  <a:pt x="4587" y="1828"/>
                </a:lnTo>
                <a:lnTo>
                  <a:pt x="4587" y="1830"/>
                </a:lnTo>
                <a:lnTo>
                  <a:pt x="4585" y="1830"/>
                </a:lnTo>
                <a:lnTo>
                  <a:pt x="4585" y="1835"/>
                </a:lnTo>
                <a:lnTo>
                  <a:pt x="4585" y="1835"/>
                </a:lnTo>
                <a:lnTo>
                  <a:pt x="4585" y="1837"/>
                </a:lnTo>
                <a:lnTo>
                  <a:pt x="4582" y="1837"/>
                </a:lnTo>
                <a:lnTo>
                  <a:pt x="4582" y="1837"/>
                </a:lnTo>
                <a:lnTo>
                  <a:pt x="4585" y="1837"/>
                </a:lnTo>
                <a:lnTo>
                  <a:pt x="4587" y="1837"/>
                </a:lnTo>
                <a:lnTo>
                  <a:pt x="4589" y="1837"/>
                </a:lnTo>
                <a:lnTo>
                  <a:pt x="4591" y="1837"/>
                </a:lnTo>
                <a:lnTo>
                  <a:pt x="4591" y="1837"/>
                </a:lnTo>
                <a:close/>
                <a:moveTo>
                  <a:pt x="4828" y="1998"/>
                </a:moveTo>
                <a:lnTo>
                  <a:pt x="4825" y="2000"/>
                </a:lnTo>
                <a:lnTo>
                  <a:pt x="4825" y="2002"/>
                </a:lnTo>
                <a:lnTo>
                  <a:pt x="4825" y="2002"/>
                </a:lnTo>
                <a:lnTo>
                  <a:pt x="4823" y="2004"/>
                </a:lnTo>
                <a:lnTo>
                  <a:pt x="4823" y="2006"/>
                </a:lnTo>
                <a:lnTo>
                  <a:pt x="4823" y="2009"/>
                </a:lnTo>
                <a:lnTo>
                  <a:pt x="4825" y="2009"/>
                </a:lnTo>
                <a:lnTo>
                  <a:pt x="4825" y="2009"/>
                </a:lnTo>
                <a:lnTo>
                  <a:pt x="4825" y="2009"/>
                </a:lnTo>
                <a:lnTo>
                  <a:pt x="4825" y="2004"/>
                </a:lnTo>
                <a:lnTo>
                  <a:pt x="4830" y="1998"/>
                </a:lnTo>
                <a:lnTo>
                  <a:pt x="4830" y="1998"/>
                </a:lnTo>
                <a:lnTo>
                  <a:pt x="4828" y="1996"/>
                </a:lnTo>
                <a:lnTo>
                  <a:pt x="4828" y="1994"/>
                </a:lnTo>
                <a:lnTo>
                  <a:pt x="4828" y="1994"/>
                </a:lnTo>
                <a:lnTo>
                  <a:pt x="4828" y="1994"/>
                </a:lnTo>
                <a:lnTo>
                  <a:pt x="4828" y="1994"/>
                </a:lnTo>
                <a:lnTo>
                  <a:pt x="4825" y="1994"/>
                </a:lnTo>
                <a:lnTo>
                  <a:pt x="4828" y="1994"/>
                </a:lnTo>
                <a:lnTo>
                  <a:pt x="4828" y="1996"/>
                </a:lnTo>
                <a:lnTo>
                  <a:pt x="4828" y="1998"/>
                </a:lnTo>
                <a:lnTo>
                  <a:pt x="4828" y="1998"/>
                </a:lnTo>
                <a:close/>
                <a:moveTo>
                  <a:pt x="4631" y="1868"/>
                </a:moveTo>
                <a:lnTo>
                  <a:pt x="4631" y="1868"/>
                </a:lnTo>
                <a:lnTo>
                  <a:pt x="4629" y="1870"/>
                </a:lnTo>
                <a:lnTo>
                  <a:pt x="4626" y="1870"/>
                </a:lnTo>
                <a:lnTo>
                  <a:pt x="4624" y="1870"/>
                </a:lnTo>
                <a:lnTo>
                  <a:pt x="4624" y="1872"/>
                </a:lnTo>
                <a:lnTo>
                  <a:pt x="4624" y="1872"/>
                </a:lnTo>
                <a:lnTo>
                  <a:pt x="4624" y="1874"/>
                </a:lnTo>
                <a:lnTo>
                  <a:pt x="4624" y="1872"/>
                </a:lnTo>
                <a:lnTo>
                  <a:pt x="4626" y="1872"/>
                </a:lnTo>
                <a:lnTo>
                  <a:pt x="4626" y="1872"/>
                </a:lnTo>
                <a:lnTo>
                  <a:pt x="4626" y="1872"/>
                </a:lnTo>
                <a:lnTo>
                  <a:pt x="4629" y="1872"/>
                </a:lnTo>
                <a:lnTo>
                  <a:pt x="4629" y="1870"/>
                </a:lnTo>
                <a:lnTo>
                  <a:pt x="4629" y="1870"/>
                </a:lnTo>
                <a:lnTo>
                  <a:pt x="4631" y="1870"/>
                </a:lnTo>
                <a:lnTo>
                  <a:pt x="4631" y="1868"/>
                </a:lnTo>
                <a:close/>
                <a:moveTo>
                  <a:pt x="4668" y="1778"/>
                </a:moveTo>
                <a:lnTo>
                  <a:pt x="4668" y="1776"/>
                </a:lnTo>
                <a:lnTo>
                  <a:pt x="4666" y="1776"/>
                </a:lnTo>
                <a:lnTo>
                  <a:pt x="4666" y="1776"/>
                </a:lnTo>
                <a:lnTo>
                  <a:pt x="4666" y="1778"/>
                </a:lnTo>
                <a:lnTo>
                  <a:pt x="4668" y="1778"/>
                </a:lnTo>
                <a:close/>
                <a:moveTo>
                  <a:pt x="4668" y="1786"/>
                </a:moveTo>
                <a:lnTo>
                  <a:pt x="4668" y="1786"/>
                </a:lnTo>
                <a:lnTo>
                  <a:pt x="4668" y="1784"/>
                </a:lnTo>
                <a:lnTo>
                  <a:pt x="4666" y="1784"/>
                </a:lnTo>
                <a:lnTo>
                  <a:pt x="4666" y="1784"/>
                </a:lnTo>
                <a:lnTo>
                  <a:pt x="4666" y="1786"/>
                </a:lnTo>
                <a:lnTo>
                  <a:pt x="4668" y="1786"/>
                </a:lnTo>
                <a:close/>
                <a:moveTo>
                  <a:pt x="4670" y="1778"/>
                </a:moveTo>
                <a:lnTo>
                  <a:pt x="4668" y="1778"/>
                </a:lnTo>
                <a:lnTo>
                  <a:pt x="4668" y="1778"/>
                </a:lnTo>
                <a:lnTo>
                  <a:pt x="4668" y="1778"/>
                </a:lnTo>
                <a:lnTo>
                  <a:pt x="4668" y="1778"/>
                </a:lnTo>
                <a:lnTo>
                  <a:pt x="4668" y="1778"/>
                </a:lnTo>
                <a:lnTo>
                  <a:pt x="4670" y="1778"/>
                </a:lnTo>
                <a:close/>
                <a:moveTo>
                  <a:pt x="4798" y="1975"/>
                </a:moveTo>
                <a:lnTo>
                  <a:pt x="4798" y="1975"/>
                </a:lnTo>
                <a:lnTo>
                  <a:pt x="4798" y="1975"/>
                </a:lnTo>
                <a:lnTo>
                  <a:pt x="4796" y="1975"/>
                </a:lnTo>
                <a:lnTo>
                  <a:pt x="4796" y="1975"/>
                </a:lnTo>
                <a:lnTo>
                  <a:pt x="4798" y="1979"/>
                </a:lnTo>
                <a:lnTo>
                  <a:pt x="4798" y="1979"/>
                </a:lnTo>
                <a:lnTo>
                  <a:pt x="4798" y="1979"/>
                </a:lnTo>
                <a:lnTo>
                  <a:pt x="4800" y="1977"/>
                </a:lnTo>
                <a:lnTo>
                  <a:pt x="4798" y="1977"/>
                </a:lnTo>
                <a:lnTo>
                  <a:pt x="4798" y="1977"/>
                </a:lnTo>
                <a:lnTo>
                  <a:pt x="4798" y="1975"/>
                </a:lnTo>
                <a:lnTo>
                  <a:pt x="4798" y="1975"/>
                </a:lnTo>
                <a:close/>
                <a:moveTo>
                  <a:pt x="4746" y="937"/>
                </a:moveTo>
                <a:lnTo>
                  <a:pt x="4746" y="937"/>
                </a:lnTo>
                <a:lnTo>
                  <a:pt x="4744" y="939"/>
                </a:lnTo>
                <a:lnTo>
                  <a:pt x="4742" y="941"/>
                </a:lnTo>
                <a:lnTo>
                  <a:pt x="4740" y="941"/>
                </a:lnTo>
                <a:lnTo>
                  <a:pt x="4740" y="944"/>
                </a:lnTo>
                <a:lnTo>
                  <a:pt x="4737" y="946"/>
                </a:lnTo>
                <a:lnTo>
                  <a:pt x="4735" y="946"/>
                </a:lnTo>
                <a:lnTo>
                  <a:pt x="4735" y="948"/>
                </a:lnTo>
                <a:lnTo>
                  <a:pt x="4740" y="946"/>
                </a:lnTo>
                <a:lnTo>
                  <a:pt x="4740" y="946"/>
                </a:lnTo>
                <a:lnTo>
                  <a:pt x="4742" y="944"/>
                </a:lnTo>
                <a:lnTo>
                  <a:pt x="4746" y="941"/>
                </a:lnTo>
                <a:lnTo>
                  <a:pt x="4746" y="939"/>
                </a:lnTo>
                <a:lnTo>
                  <a:pt x="4746" y="939"/>
                </a:lnTo>
                <a:lnTo>
                  <a:pt x="4746" y="939"/>
                </a:lnTo>
                <a:lnTo>
                  <a:pt x="4748" y="939"/>
                </a:lnTo>
                <a:lnTo>
                  <a:pt x="4750" y="937"/>
                </a:lnTo>
                <a:lnTo>
                  <a:pt x="4752" y="937"/>
                </a:lnTo>
                <a:lnTo>
                  <a:pt x="4756" y="933"/>
                </a:lnTo>
                <a:lnTo>
                  <a:pt x="4758" y="933"/>
                </a:lnTo>
                <a:lnTo>
                  <a:pt x="4761" y="933"/>
                </a:lnTo>
                <a:lnTo>
                  <a:pt x="4763" y="933"/>
                </a:lnTo>
                <a:lnTo>
                  <a:pt x="4765" y="931"/>
                </a:lnTo>
                <a:lnTo>
                  <a:pt x="4763" y="931"/>
                </a:lnTo>
                <a:lnTo>
                  <a:pt x="4765" y="929"/>
                </a:lnTo>
                <a:lnTo>
                  <a:pt x="4765" y="929"/>
                </a:lnTo>
                <a:lnTo>
                  <a:pt x="4763" y="929"/>
                </a:lnTo>
                <a:lnTo>
                  <a:pt x="4763" y="929"/>
                </a:lnTo>
                <a:lnTo>
                  <a:pt x="4763" y="929"/>
                </a:lnTo>
                <a:lnTo>
                  <a:pt x="4761" y="929"/>
                </a:lnTo>
                <a:lnTo>
                  <a:pt x="4756" y="933"/>
                </a:lnTo>
                <a:lnTo>
                  <a:pt x="4754" y="933"/>
                </a:lnTo>
                <a:lnTo>
                  <a:pt x="4752" y="933"/>
                </a:lnTo>
                <a:lnTo>
                  <a:pt x="4752" y="931"/>
                </a:lnTo>
                <a:lnTo>
                  <a:pt x="4750" y="931"/>
                </a:lnTo>
                <a:lnTo>
                  <a:pt x="4750" y="933"/>
                </a:lnTo>
                <a:lnTo>
                  <a:pt x="4750" y="933"/>
                </a:lnTo>
                <a:lnTo>
                  <a:pt x="4748" y="935"/>
                </a:lnTo>
                <a:lnTo>
                  <a:pt x="4746" y="937"/>
                </a:lnTo>
                <a:close/>
                <a:moveTo>
                  <a:pt x="4662" y="799"/>
                </a:moveTo>
                <a:lnTo>
                  <a:pt x="4662" y="801"/>
                </a:lnTo>
                <a:lnTo>
                  <a:pt x="4660" y="801"/>
                </a:lnTo>
                <a:lnTo>
                  <a:pt x="4660" y="803"/>
                </a:lnTo>
                <a:lnTo>
                  <a:pt x="4660" y="809"/>
                </a:lnTo>
                <a:lnTo>
                  <a:pt x="4660" y="811"/>
                </a:lnTo>
                <a:lnTo>
                  <a:pt x="4662" y="814"/>
                </a:lnTo>
                <a:lnTo>
                  <a:pt x="4662" y="814"/>
                </a:lnTo>
                <a:lnTo>
                  <a:pt x="4660" y="814"/>
                </a:lnTo>
                <a:lnTo>
                  <a:pt x="4662" y="816"/>
                </a:lnTo>
                <a:lnTo>
                  <a:pt x="4662" y="816"/>
                </a:lnTo>
                <a:lnTo>
                  <a:pt x="4664" y="818"/>
                </a:lnTo>
                <a:lnTo>
                  <a:pt x="4666" y="820"/>
                </a:lnTo>
                <a:lnTo>
                  <a:pt x="4668" y="824"/>
                </a:lnTo>
                <a:lnTo>
                  <a:pt x="4668" y="828"/>
                </a:lnTo>
                <a:lnTo>
                  <a:pt x="4666" y="830"/>
                </a:lnTo>
                <a:lnTo>
                  <a:pt x="4666" y="832"/>
                </a:lnTo>
                <a:lnTo>
                  <a:pt x="4666" y="835"/>
                </a:lnTo>
                <a:lnTo>
                  <a:pt x="4666" y="837"/>
                </a:lnTo>
                <a:lnTo>
                  <a:pt x="4666" y="841"/>
                </a:lnTo>
                <a:lnTo>
                  <a:pt x="4666" y="843"/>
                </a:lnTo>
                <a:lnTo>
                  <a:pt x="4666" y="856"/>
                </a:lnTo>
                <a:lnTo>
                  <a:pt x="4666" y="858"/>
                </a:lnTo>
                <a:lnTo>
                  <a:pt x="4666" y="860"/>
                </a:lnTo>
                <a:lnTo>
                  <a:pt x="4664" y="864"/>
                </a:lnTo>
                <a:lnTo>
                  <a:pt x="4664" y="866"/>
                </a:lnTo>
                <a:lnTo>
                  <a:pt x="4662" y="870"/>
                </a:lnTo>
                <a:lnTo>
                  <a:pt x="4662" y="870"/>
                </a:lnTo>
                <a:lnTo>
                  <a:pt x="4664" y="872"/>
                </a:lnTo>
                <a:lnTo>
                  <a:pt x="4666" y="874"/>
                </a:lnTo>
                <a:lnTo>
                  <a:pt x="4666" y="879"/>
                </a:lnTo>
                <a:lnTo>
                  <a:pt x="4668" y="883"/>
                </a:lnTo>
                <a:lnTo>
                  <a:pt x="4666" y="885"/>
                </a:lnTo>
                <a:lnTo>
                  <a:pt x="4666" y="887"/>
                </a:lnTo>
                <a:lnTo>
                  <a:pt x="4664" y="889"/>
                </a:lnTo>
                <a:lnTo>
                  <a:pt x="4664" y="891"/>
                </a:lnTo>
                <a:lnTo>
                  <a:pt x="4664" y="893"/>
                </a:lnTo>
                <a:lnTo>
                  <a:pt x="4664" y="895"/>
                </a:lnTo>
                <a:lnTo>
                  <a:pt x="4664" y="897"/>
                </a:lnTo>
                <a:lnTo>
                  <a:pt x="4666" y="900"/>
                </a:lnTo>
                <a:lnTo>
                  <a:pt x="4664" y="902"/>
                </a:lnTo>
                <a:lnTo>
                  <a:pt x="4662" y="908"/>
                </a:lnTo>
                <a:lnTo>
                  <a:pt x="4662" y="912"/>
                </a:lnTo>
                <a:lnTo>
                  <a:pt x="4664" y="916"/>
                </a:lnTo>
                <a:lnTo>
                  <a:pt x="4664" y="918"/>
                </a:lnTo>
                <a:lnTo>
                  <a:pt x="4664" y="921"/>
                </a:lnTo>
                <a:lnTo>
                  <a:pt x="4664" y="921"/>
                </a:lnTo>
                <a:lnTo>
                  <a:pt x="4666" y="923"/>
                </a:lnTo>
                <a:lnTo>
                  <a:pt x="4666" y="921"/>
                </a:lnTo>
                <a:lnTo>
                  <a:pt x="4668" y="918"/>
                </a:lnTo>
                <a:lnTo>
                  <a:pt x="4668" y="914"/>
                </a:lnTo>
                <a:lnTo>
                  <a:pt x="4670" y="912"/>
                </a:lnTo>
                <a:lnTo>
                  <a:pt x="4670" y="910"/>
                </a:lnTo>
                <a:lnTo>
                  <a:pt x="4673" y="908"/>
                </a:lnTo>
                <a:lnTo>
                  <a:pt x="4673" y="908"/>
                </a:lnTo>
                <a:lnTo>
                  <a:pt x="4675" y="908"/>
                </a:lnTo>
                <a:lnTo>
                  <a:pt x="4675" y="908"/>
                </a:lnTo>
                <a:lnTo>
                  <a:pt x="4677" y="908"/>
                </a:lnTo>
                <a:lnTo>
                  <a:pt x="4677" y="908"/>
                </a:lnTo>
                <a:lnTo>
                  <a:pt x="4677" y="910"/>
                </a:lnTo>
                <a:lnTo>
                  <a:pt x="4681" y="910"/>
                </a:lnTo>
                <a:lnTo>
                  <a:pt x="4683" y="910"/>
                </a:lnTo>
                <a:lnTo>
                  <a:pt x="4685" y="912"/>
                </a:lnTo>
                <a:lnTo>
                  <a:pt x="4685" y="914"/>
                </a:lnTo>
                <a:lnTo>
                  <a:pt x="4685" y="916"/>
                </a:lnTo>
                <a:lnTo>
                  <a:pt x="4685" y="921"/>
                </a:lnTo>
                <a:lnTo>
                  <a:pt x="4685" y="918"/>
                </a:lnTo>
                <a:lnTo>
                  <a:pt x="4687" y="918"/>
                </a:lnTo>
                <a:lnTo>
                  <a:pt x="4687" y="916"/>
                </a:lnTo>
                <a:lnTo>
                  <a:pt x="4687" y="916"/>
                </a:lnTo>
                <a:lnTo>
                  <a:pt x="4687" y="914"/>
                </a:lnTo>
                <a:lnTo>
                  <a:pt x="4687" y="912"/>
                </a:lnTo>
                <a:lnTo>
                  <a:pt x="4687" y="910"/>
                </a:lnTo>
                <a:lnTo>
                  <a:pt x="4687" y="906"/>
                </a:lnTo>
                <a:lnTo>
                  <a:pt x="4685" y="906"/>
                </a:lnTo>
                <a:lnTo>
                  <a:pt x="4685" y="906"/>
                </a:lnTo>
                <a:lnTo>
                  <a:pt x="4683" y="906"/>
                </a:lnTo>
                <a:lnTo>
                  <a:pt x="4683" y="906"/>
                </a:lnTo>
                <a:lnTo>
                  <a:pt x="4681" y="906"/>
                </a:lnTo>
                <a:lnTo>
                  <a:pt x="4681" y="902"/>
                </a:lnTo>
                <a:lnTo>
                  <a:pt x="4679" y="897"/>
                </a:lnTo>
                <a:lnTo>
                  <a:pt x="4679" y="895"/>
                </a:lnTo>
                <a:lnTo>
                  <a:pt x="4679" y="895"/>
                </a:lnTo>
                <a:lnTo>
                  <a:pt x="4677" y="895"/>
                </a:lnTo>
                <a:lnTo>
                  <a:pt x="4677" y="895"/>
                </a:lnTo>
                <a:lnTo>
                  <a:pt x="4677" y="893"/>
                </a:lnTo>
                <a:lnTo>
                  <a:pt x="4675" y="893"/>
                </a:lnTo>
                <a:lnTo>
                  <a:pt x="4673" y="889"/>
                </a:lnTo>
                <a:lnTo>
                  <a:pt x="4673" y="889"/>
                </a:lnTo>
                <a:lnTo>
                  <a:pt x="4673" y="887"/>
                </a:lnTo>
                <a:lnTo>
                  <a:pt x="4673" y="883"/>
                </a:lnTo>
                <a:lnTo>
                  <a:pt x="4675" y="879"/>
                </a:lnTo>
                <a:lnTo>
                  <a:pt x="4679" y="866"/>
                </a:lnTo>
                <a:lnTo>
                  <a:pt x="4679" y="864"/>
                </a:lnTo>
                <a:lnTo>
                  <a:pt x="4681" y="862"/>
                </a:lnTo>
                <a:lnTo>
                  <a:pt x="4683" y="860"/>
                </a:lnTo>
                <a:lnTo>
                  <a:pt x="4685" y="860"/>
                </a:lnTo>
                <a:lnTo>
                  <a:pt x="4689" y="860"/>
                </a:lnTo>
                <a:lnTo>
                  <a:pt x="4691" y="860"/>
                </a:lnTo>
                <a:lnTo>
                  <a:pt x="4693" y="860"/>
                </a:lnTo>
                <a:lnTo>
                  <a:pt x="4696" y="862"/>
                </a:lnTo>
                <a:lnTo>
                  <a:pt x="4696" y="862"/>
                </a:lnTo>
                <a:lnTo>
                  <a:pt x="4698" y="864"/>
                </a:lnTo>
                <a:lnTo>
                  <a:pt x="4700" y="866"/>
                </a:lnTo>
                <a:lnTo>
                  <a:pt x="4702" y="868"/>
                </a:lnTo>
                <a:lnTo>
                  <a:pt x="4702" y="868"/>
                </a:lnTo>
                <a:lnTo>
                  <a:pt x="4704" y="872"/>
                </a:lnTo>
                <a:lnTo>
                  <a:pt x="4704" y="872"/>
                </a:lnTo>
                <a:lnTo>
                  <a:pt x="4704" y="868"/>
                </a:lnTo>
                <a:lnTo>
                  <a:pt x="4704" y="868"/>
                </a:lnTo>
                <a:lnTo>
                  <a:pt x="4702" y="866"/>
                </a:lnTo>
                <a:lnTo>
                  <a:pt x="4700" y="864"/>
                </a:lnTo>
                <a:lnTo>
                  <a:pt x="4700" y="862"/>
                </a:lnTo>
                <a:lnTo>
                  <a:pt x="4698" y="860"/>
                </a:lnTo>
                <a:lnTo>
                  <a:pt x="4698" y="858"/>
                </a:lnTo>
                <a:lnTo>
                  <a:pt x="4698" y="856"/>
                </a:lnTo>
                <a:lnTo>
                  <a:pt x="4696" y="853"/>
                </a:lnTo>
                <a:lnTo>
                  <a:pt x="4696" y="849"/>
                </a:lnTo>
                <a:lnTo>
                  <a:pt x="4691" y="841"/>
                </a:lnTo>
                <a:lnTo>
                  <a:pt x="4689" y="837"/>
                </a:lnTo>
                <a:lnTo>
                  <a:pt x="4687" y="824"/>
                </a:lnTo>
                <a:lnTo>
                  <a:pt x="4687" y="822"/>
                </a:lnTo>
                <a:lnTo>
                  <a:pt x="4687" y="822"/>
                </a:lnTo>
                <a:lnTo>
                  <a:pt x="4685" y="820"/>
                </a:lnTo>
                <a:lnTo>
                  <a:pt x="4685" y="820"/>
                </a:lnTo>
                <a:lnTo>
                  <a:pt x="4685" y="818"/>
                </a:lnTo>
                <a:lnTo>
                  <a:pt x="4683" y="818"/>
                </a:lnTo>
                <a:lnTo>
                  <a:pt x="4683" y="816"/>
                </a:lnTo>
                <a:lnTo>
                  <a:pt x="4683" y="814"/>
                </a:lnTo>
                <a:lnTo>
                  <a:pt x="4683" y="811"/>
                </a:lnTo>
                <a:lnTo>
                  <a:pt x="4683" y="809"/>
                </a:lnTo>
                <a:lnTo>
                  <a:pt x="4681" y="807"/>
                </a:lnTo>
                <a:lnTo>
                  <a:pt x="4681" y="803"/>
                </a:lnTo>
                <a:lnTo>
                  <a:pt x="4683" y="801"/>
                </a:lnTo>
                <a:lnTo>
                  <a:pt x="4683" y="799"/>
                </a:lnTo>
                <a:lnTo>
                  <a:pt x="4683" y="799"/>
                </a:lnTo>
                <a:lnTo>
                  <a:pt x="4685" y="797"/>
                </a:lnTo>
                <a:lnTo>
                  <a:pt x="4685" y="795"/>
                </a:lnTo>
                <a:lnTo>
                  <a:pt x="4685" y="791"/>
                </a:lnTo>
                <a:lnTo>
                  <a:pt x="4683" y="786"/>
                </a:lnTo>
                <a:lnTo>
                  <a:pt x="4683" y="786"/>
                </a:lnTo>
                <a:lnTo>
                  <a:pt x="4683" y="784"/>
                </a:lnTo>
                <a:lnTo>
                  <a:pt x="4681" y="780"/>
                </a:lnTo>
                <a:lnTo>
                  <a:pt x="4679" y="774"/>
                </a:lnTo>
                <a:lnTo>
                  <a:pt x="4679" y="774"/>
                </a:lnTo>
                <a:lnTo>
                  <a:pt x="4679" y="772"/>
                </a:lnTo>
                <a:lnTo>
                  <a:pt x="4679" y="772"/>
                </a:lnTo>
                <a:lnTo>
                  <a:pt x="4679" y="770"/>
                </a:lnTo>
                <a:lnTo>
                  <a:pt x="4679" y="767"/>
                </a:lnTo>
                <a:lnTo>
                  <a:pt x="4679" y="767"/>
                </a:lnTo>
                <a:lnTo>
                  <a:pt x="4677" y="763"/>
                </a:lnTo>
                <a:lnTo>
                  <a:pt x="4675" y="761"/>
                </a:lnTo>
                <a:lnTo>
                  <a:pt x="4675" y="763"/>
                </a:lnTo>
                <a:lnTo>
                  <a:pt x="4675" y="763"/>
                </a:lnTo>
                <a:lnTo>
                  <a:pt x="4673" y="765"/>
                </a:lnTo>
                <a:lnTo>
                  <a:pt x="4670" y="765"/>
                </a:lnTo>
                <a:lnTo>
                  <a:pt x="4673" y="767"/>
                </a:lnTo>
                <a:lnTo>
                  <a:pt x="4675" y="772"/>
                </a:lnTo>
                <a:lnTo>
                  <a:pt x="4675" y="772"/>
                </a:lnTo>
                <a:lnTo>
                  <a:pt x="4675" y="774"/>
                </a:lnTo>
                <a:lnTo>
                  <a:pt x="4675" y="776"/>
                </a:lnTo>
                <a:lnTo>
                  <a:pt x="4675" y="776"/>
                </a:lnTo>
                <a:lnTo>
                  <a:pt x="4675" y="776"/>
                </a:lnTo>
                <a:lnTo>
                  <a:pt x="4673" y="776"/>
                </a:lnTo>
                <a:lnTo>
                  <a:pt x="4673" y="778"/>
                </a:lnTo>
                <a:lnTo>
                  <a:pt x="4673" y="780"/>
                </a:lnTo>
                <a:lnTo>
                  <a:pt x="4673" y="780"/>
                </a:lnTo>
                <a:lnTo>
                  <a:pt x="4670" y="782"/>
                </a:lnTo>
                <a:lnTo>
                  <a:pt x="4670" y="782"/>
                </a:lnTo>
                <a:lnTo>
                  <a:pt x="4670" y="782"/>
                </a:lnTo>
                <a:lnTo>
                  <a:pt x="4668" y="780"/>
                </a:lnTo>
                <a:lnTo>
                  <a:pt x="4666" y="780"/>
                </a:lnTo>
                <a:lnTo>
                  <a:pt x="4664" y="780"/>
                </a:lnTo>
                <a:lnTo>
                  <a:pt x="4662" y="782"/>
                </a:lnTo>
                <a:lnTo>
                  <a:pt x="4662" y="782"/>
                </a:lnTo>
                <a:lnTo>
                  <a:pt x="4662" y="786"/>
                </a:lnTo>
                <a:lnTo>
                  <a:pt x="4662" y="788"/>
                </a:lnTo>
                <a:lnTo>
                  <a:pt x="4662" y="793"/>
                </a:lnTo>
                <a:lnTo>
                  <a:pt x="4662" y="799"/>
                </a:lnTo>
                <a:close/>
                <a:moveTo>
                  <a:pt x="4731" y="1663"/>
                </a:moveTo>
                <a:lnTo>
                  <a:pt x="4731" y="1663"/>
                </a:lnTo>
                <a:lnTo>
                  <a:pt x="4731" y="1663"/>
                </a:lnTo>
                <a:lnTo>
                  <a:pt x="4731" y="1663"/>
                </a:lnTo>
                <a:lnTo>
                  <a:pt x="4733" y="1663"/>
                </a:lnTo>
                <a:lnTo>
                  <a:pt x="4733" y="1663"/>
                </a:lnTo>
                <a:lnTo>
                  <a:pt x="4735" y="1663"/>
                </a:lnTo>
                <a:lnTo>
                  <a:pt x="4737" y="1663"/>
                </a:lnTo>
                <a:lnTo>
                  <a:pt x="4740" y="1663"/>
                </a:lnTo>
                <a:lnTo>
                  <a:pt x="4740" y="1663"/>
                </a:lnTo>
                <a:lnTo>
                  <a:pt x="4742" y="1661"/>
                </a:lnTo>
                <a:lnTo>
                  <a:pt x="4742" y="1661"/>
                </a:lnTo>
                <a:lnTo>
                  <a:pt x="4744" y="1661"/>
                </a:lnTo>
                <a:lnTo>
                  <a:pt x="4744" y="1661"/>
                </a:lnTo>
                <a:lnTo>
                  <a:pt x="4744" y="1661"/>
                </a:lnTo>
                <a:lnTo>
                  <a:pt x="4744" y="1661"/>
                </a:lnTo>
                <a:lnTo>
                  <a:pt x="4744" y="1661"/>
                </a:lnTo>
                <a:lnTo>
                  <a:pt x="4744" y="1661"/>
                </a:lnTo>
                <a:lnTo>
                  <a:pt x="4744" y="1661"/>
                </a:lnTo>
                <a:lnTo>
                  <a:pt x="4737" y="1658"/>
                </a:lnTo>
                <a:lnTo>
                  <a:pt x="4735" y="1658"/>
                </a:lnTo>
                <a:lnTo>
                  <a:pt x="4733" y="1661"/>
                </a:lnTo>
                <a:lnTo>
                  <a:pt x="4733" y="1658"/>
                </a:lnTo>
                <a:lnTo>
                  <a:pt x="4731" y="1661"/>
                </a:lnTo>
                <a:lnTo>
                  <a:pt x="4731" y="1661"/>
                </a:lnTo>
                <a:lnTo>
                  <a:pt x="4731" y="1663"/>
                </a:lnTo>
                <a:lnTo>
                  <a:pt x="4731" y="1663"/>
                </a:lnTo>
                <a:close/>
                <a:moveTo>
                  <a:pt x="4790" y="667"/>
                </a:moveTo>
                <a:lnTo>
                  <a:pt x="4792" y="667"/>
                </a:lnTo>
                <a:lnTo>
                  <a:pt x="4792" y="665"/>
                </a:lnTo>
                <a:lnTo>
                  <a:pt x="4790" y="665"/>
                </a:lnTo>
                <a:lnTo>
                  <a:pt x="4790" y="667"/>
                </a:lnTo>
                <a:lnTo>
                  <a:pt x="4788" y="667"/>
                </a:lnTo>
                <a:lnTo>
                  <a:pt x="4788" y="667"/>
                </a:lnTo>
                <a:lnTo>
                  <a:pt x="4788" y="669"/>
                </a:lnTo>
                <a:lnTo>
                  <a:pt x="4790" y="667"/>
                </a:lnTo>
                <a:close/>
                <a:moveTo>
                  <a:pt x="4784" y="1665"/>
                </a:moveTo>
                <a:lnTo>
                  <a:pt x="4781" y="1665"/>
                </a:lnTo>
                <a:lnTo>
                  <a:pt x="4779" y="1667"/>
                </a:lnTo>
                <a:lnTo>
                  <a:pt x="4781" y="1667"/>
                </a:lnTo>
                <a:lnTo>
                  <a:pt x="4781" y="1667"/>
                </a:lnTo>
                <a:lnTo>
                  <a:pt x="4781" y="1669"/>
                </a:lnTo>
                <a:lnTo>
                  <a:pt x="4784" y="1669"/>
                </a:lnTo>
                <a:lnTo>
                  <a:pt x="4784" y="1669"/>
                </a:lnTo>
                <a:lnTo>
                  <a:pt x="4788" y="1669"/>
                </a:lnTo>
                <a:lnTo>
                  <a:pt x="4788" y="1669"/>
                </a:lnTo>
                <a:lnTo>
                  <a:pt x="4788" y="1667"/>
                </a:lnTo>
                <a:lnTo>
                  <a:pt x="4788" y="1667"/>
                </a:lnTo>
                <a:lnTo>
                  <a:pt x="4788" y="1667"/>
                </a:lnTo>
                <a:lnTo>
                  <a:pt x="4784" y="1665"/>
                </a:lnTo>
                <a:close/>
                <a:moveTo>
                  <a:pt x="4786" y="916"/>
                </a:moveTo>
                <a:lnTo>
                  <a:pt x="4779" y="921"/>
                </a:lnTo>
                <a:lnTo>
                  <a:pt x="4777" y="923"/>
                </a:lnTo>
                <a:lnTo>
                  <a:pt x="4775" y="923"/>
                </a:lnTo>
                <a:lnTo>
                  <a:pt x="4773" y="927"/>
                </a:lnTo>
                <a:lnTo>
                  <a:pt x="4773" y="927"/>
                </a:lnTo>
                <a:lnTo>
                  <a:pt x="4777" y="927"/>
                </a:lnTo>
                <a:lnTo>
                  <a:pt x="4779" y="925"/>
                </a:lnTo>
                <a:lnTo>
                  <a:pt x="4779" y="923"/>
                </a:lnTo>
                <a:lnTo>
                  <a:pt x="4781" y="923"/>
                </a:lnTo>
                <a:lnTo>
                  <a:pt x="4784" y="921"/>
                </a:lnTo>
                <a:lnTo>
                  <a:pt x="4784" y="921"/>
                </a:lnTo>
                <a:lnTo>
                  <a:pt x="4788" y="916"/>
                </a:lnTo>
                <a:lnTo>
                  <a:pt x="4786" y="916"/>
                </a:lnTo>
                <a:lnTo>
                  <a:pt x="4786" y="916"/>
                </a:lnTo>
                <a:close/>
                <a:moveTo>
                  <a:pt x="4641" y="975"/>
                </a:moveTo>
                <a:lnTo>
                  <a:pt x="4639" y="977"/>
                </a:lnTo>
                <a:lnTo>
                  <a:pt x="4637" y="977"/>
                </a:lnTo>
                <a:lnTo>
                  <a:pt x="4637" y="979"/>
                </a:lnTo>
                <a:lnTo>
                  <a:pt x="4635" y="979"/>
                </a:lnTo>
                <a:lnTo>
                  <a:pt x="4635" y="979"/>
                </a:lnTo>
                <a:lnTo>
                  <a:pt x="4635" y="981"/>
                </a:lnTo>
                <a:lnTo>
                  <a:pt x="4633" y="983"/>
                </a:lnTo>
                <a:lnTo>
                  <a:pt x="4633" y="983"/>
                </a:lnTo>
                <a:lnTo>
                  <a:pt x="4633" y="986"/>
                </a:lnTo>
                <a:lnTo>
                  <a:pt x="4635" y="988"/>
                </a:lnTo>
                <a:lnTo>
                  <a:pt x="4637" y="990"/>
                </a:lnTo>
                <a:lnTo>
                  <a:pt x="4637" y="990"/>
                </a:lnTo>
                <a:lnTo>
                  <a:pt x="4637" y="992"/>
                </a:lnTo>
                <a:lnTo>
                  <a:pt x="4637" y="994"/>
                </a:lnTo>
                <a:lnTo>
                  <a:pt x="4637" y="996"/>
                </a:lnTo>
                <a:lnTo>
                  <a:pt x="4635" y="998"/>
                </a:lnTo>
                <a:lnTo>
                  <a:pt x="4637" y="998"/>
                </a:lnTo>
                <a:lnTo>
                  <a:pt x="4637" y="1000"/>
                </a:lnTo>
                <a:lnTo>
                  <a:pt x="4637" y="1000"/>
                </a:lnTo>
                <a:lnTo>
                  <a:pt x="4639" y="1000"/>
                </a:lnTo>
                <a:lnTo>
                  <a:pt x="4639" y="1000"/>
                </a:lnTo>
                <a:lnTo>
                  <a:pt x="4641" y="998"/>
                </a:lnTo>
                <a:lnTo>
                  <a:pt x="4643" y="998"/>
                </a:lnTo>
                <a:lnTo>
                  <a:pt x="4643" y="996"/>
                </a:lnTo>
                <a:lnTo>
                  <a:pt x="4645" y="994"/>
                </a:lnTo>
                <a:lnTo>
                  <a:pt x="4645" y="994"/>
                </a:lnTo>
                <a:lnTo>
                  <a:pt x="4647" y="994"/>
                </a:lnTo>
                <a:lnTo>
                  <a:pt x="4649" y="994"/>
                </a:lnTo>
                <a:lnTo>
                  <a:pt x="4649" y="994"/>
                </a:lnTo>
                <a:lnTo>
                  <a:pt x="4652" y="994"/>
                </a:lnTo>
                <a:lnTo>
                  <a:pt x="4652" y="994"/>
                </a:lnTo>
                <a:lnTo>
                  <a:pt x="4652" y="994"/>
                </a:lnTo>
                <a:lnTo>
                  <a:pt x="4649" y="992"/>
                </a:lnTo>
                <a:lnTo>
                  <a:pt x="4647" y="988"/>
                </a:lnTo>
                <a:lnTo>
                  <a:pt x="4645" y="988"/>
                </a:lnTo>
                <a:lnTo>
                  <a:pt x="4645" y="988"/>
                </a:lnTo>
                <a:lnTo>
                  <a:pt x="4643" y="988"/>
                </a:lnTo>
                <a:lnTo>
                  <a:pt x="4641" y="988"/>
                </a:lnTo>
                <a:lnTo>
                  <a:pt x="4641" y="986"/>
                </a:lnTo>
                <a:lnTo>
                  <a:pt x="4641" y="986"/>
                </a:lnTo>
                <a:lnTo>
                  <a:pt x="4641" y="983"/>
                </a:lnTo>
                <a:lnTo>
                  <a:pt x="4641" y="983"/>
                </a:lnTo>
                <a:lnTo>
                  <a:pt x="4641" y="981"/>
                </a:lnTo>
                <a:lnTo>
                  <a:pt x="4643" y="981"/>
                </a:lnTo>
                <a:lnTo>
                  <a:pt x="4643" y="981"/>
                </a:lnTo>
                <a:lnTo>
                  <a:pt x="4645" y="981"/>
                </a:lnTo>
                <a:lnTo>
                  <a:pt x="4645" y="981"/>
                </a:lnTo>
                <a:lnTo>
                  <a:pt x="4647" y="981"/>
                </a:lnTo>
                <a:lnTo>
                  <a:pt x="4649" y="983"/>
                </a:lnTo>
                <a:lnTo>
                  <a:pt x="4649" y="986"/>
                </a:lnTo>
                <a:lnTo>
                  <a:pt x="4656" y="981"/>
                </a:lnTo>
                <a:lnTo>
                  <a:pt x="4662" y="981"/>
                </a:lnTo>
                <a:lnTo>
                  <a:pt x="4666" y="981"/>
                </a:lnTo>
                <a:lnTo>
                  <a:pt x="4673" y="986"/>
                </a:lnTo>
                <a:lnTo>
                  <a:pt x="4679" y="988"/>
                </a:lnTo>
                <a:lnTo>
                  <a:pt x="4681" y="990"/>
                </a:lnTo>
                <a:lnTo>
                  <a:pt x="4683" y="990"/>
                </a:lnTo>
                <a:lnTo>
                  <a:pt x="4683" y="990"/>
                </a:lnTo>
                <a:lnTo>
                  <a:pt x="4683" y="990"/>
                </a:lnTo>
                <a:lnTo>
                  <a:pt x="4685" y="988"/>
                </a:lnTo>
                <a:lnTo>
                  <a:pt x="4685" y="988"/>
                </a:lnTo>
                <a:lnTo>
                  <a:pt x="4685" y="986"/>
                </a:lnTo>
                <a:lnTo>
                  <a:pt x="4685" y="983"/>
                </a:lnTo>
                <a:lnTo>
                  <a:pt x="4687" y="979"/>
                </a:lnTo>
                <a:lnTo>
                  <a:pt x="4691" y="977"/>
                </a:lnTo>
                <a:lnTo>
                  <a:pt x="4693" y="975"/>
                </a:lnTo>
                <a:lnTo>
                  <a:pt x="4698" y="973"/>
                </a:lnTo>
                <a:lnTo>
                  <a:pt x="4698" y="973"/>
                </a:lnTo>
                <a:lnTo>
                  <a:pt x="4702" y="975"/>
                </a:lnTo>
                <a:lnTo>
                  <a:pt x="4704" y="975"/>
                </a:lnTo>
                <a:lnTo>
                  <a:pt x="4706" y="973"/>
                </a:lnTo>
                <a:lnTo>
                  <a:pt x="4708" y="973"/>
                </a:lnTo>
                <a:lnTo>
                  <a:pt x="4708" y="973"/>
                </a:lnTo>
                <a:lnTo>
                  <a:pt x="4710" y="971"/>
                </a:lnTo>
                <a:lnTo>
                  <a:pt x="4712" y="971"/>
                </a:lnTo>
                <a:lnTo>
                  <a:pt x="4712" y="971"/>
                </a:lnTo>
                <a:lnTo>
                  <a:pt x="4714" y="971"/>
                </a:lnTo>
                <a:lnTo>
                  <a:pt x="4717" y="971"/>
                </a:lnTo>
                <a:lnTo>
                  <a:pt x="4717" y="969"/>
                </a:lnTo>
                <a:lnTo>
                  <a:pt x="4717" y="969"/>
                </a:lnTo>
                <a:lnTo>
                  <a:pt x="4719" y="967"/>
                </a:lnTo>
                <a:lnTo>
                  <a:pt x="4721" y="967"/>
                </a:lnTo>
                <a:lnTo>
                  <a:pt x="4719" y="967"/>
                </a:lnTo>
                <a:lnTo>
                  <a:pt x="4719" y="967"/>
                </a:lnTo>
                <a:lnTo>
                  <a:pt x="4717" y="967"/>
                </a:lnTo>
                <a:lnTo>
                  <a:pt x="4714" y="969"/>
                </a:lnTo>
                <a:lnTo>
                  <a:pt x="4714" y="969"/>
                </a:lnTo>
                <a:lnTo>
                  <a:pt x="4712" y="969"/>
                </a:lnTo>
                <a:lnTo>
                  <a:pt x="4712" y="965"/>
                </a:lnTo>
                <a:lnTo>
                  <a:pt x="4712" y="962"/>
                </a:lnTo>
                <a:lnTo>
                  <a:pt x="4710" y="962"/>
                </a:lnTo>
                <a:lnTo>
                  <a:pt x="4710" y="960"/>
                </a:lnTo>
                <a:lnTo>
                  <a:pt x="4710" y="958"/>
                </a:lnTo>
                <a:lnTo>
                  <a:pt x="4712" y="954"/>
                </a:lnTo>
                <a:lnTo>
                  <a:pt x="4714" y="952"/>
                </a:lnTo>
                <a:lnTo>
                  <a:pt x="4714" y="950"/>
                </a:lnTo>
                <a:lnTo>
                  <a:pt x="4714" y="950"/>
                </a:lnTo>
                <a:lnTo>
                  <a:pt x="4712" y="950"/>
                </a:lnTo>
                <a:lnTo>
                  <a:pt x="4710" y="952"/>
                </a:lnTo>
                <a:lnTo>
                  <a:pt x="4706" y="956"/>
                </a:lnTo>
                <a:lnTo>
                  <a:pt x="4706" y="956"/>
                </a:lnTo>
                <a:lnTo>
                  <a:pt x="4704" y="956"/>
                </a:lnTo>
                <a:lnTo>
                  <a:pt x="4702" y="956"/>
                </a:lnTo>
                <a:lnTo>
                  <a:pt x="4702" y="956"/>
                </a:lnTo>
                <a:lnTo>
                  <a:pt x="4696" y="954"/>
                </a:lnTo>
                <a:lnTo>
                  <a:pt x="4693" y="954"/>
                </a:lnTo>
                <a:lnTo>
                  <a:pt x="4693" y="954"/>
                </a:lnTo>
                <a:lnTo>
                  <a:pt x="4691" y="954"/>
                </a:lnTo>
                <a:lnTo>
                  <a:pt x="4691" y="954"/>
                </a:lnTo>
                <a:lnTo>
                  <a:pt x="4689" y="952"/>
                </a:lnTo>
                <a:lnTo>
                  <a:pt x="4687" y="950"/>
                </a:lnTo>
                <a:lnTo>
                  <a:pt x="4683" y="948"/>
                </a:lnTo>
                <a:lnTo>
                  <a:pt x="4681" y="946"/>
                </a:lnTo>
                <a:lnTo>
                  <a:pt x="4677" y="944"/>
                </a:lnTo>
                <a:lnTo>
                  <a:pt x="4675" y="941"/>
                </a:lnTo>
                <a:lnTo>
                  <a:pt x="4670" y="935"/>
                </a:lnTo>
                <a:lnTo>
                  <a:pt x="4668" y="933"/>
                </a:lnTo>
                <a:lnTo>
                  <a:pt x="4664" y="931"/>
                </a:lnTo>
                <a:lnTo>
                  <a:pt x="4664" y="929"/>
                </a:lnTo>
                <a:lnTo>
                  <a:pt x="4664" y="929"/>
                </a:lnTo>
                <a:lnTo>
                  <a:pt x="4664" y="929"/>
                </a:lnTo>
                <a:lnTo>
                  <a:pt x="4662" y="931"/>
                </a:lnTo>
                <a:lnTo>
                  <a:pt x="4662" y="931"/>
                </a:lnTo>
                <a:lnTo>
                  <a:pt x="4660" y="931"/>
                </a:lnTo>
                <a:lnTo>
                  <a:pt x="4660" y="931"/>
                </a:lnTo>
                <a:lnTo>
                  <a:pt x="4660" y="931"/>
                </a:lnTo>
                <a:lnTo>
                  <a:pt x="4660" y="933"/>
                </a:lnTo>
                <a:lnTo>
                  <a:pt x="4658" y="935"/>
                </a:lnTo>
                <a:lnTo>
                  <a:pt x="4660" y="937"/>
                </a:lnTo>
                <a:lnTo>
                  <a:pt x="4660" y="939"/>
                </a:lnTo>
                <a:lnTo>
                  <a:pt x="4662" y="944"/>
                </a:lnTo>
                <a:lnTo>
                  <a:pt x="4662" y="948"/>
                </a:lnTo>
                <a:lnTo>
                  <a:pt x="4660" y="950"/>
                </a:lnTo>
                <a:lnTo>
                  <a:pt x="4660" y="952"/>
                </a:lnTo>
                <a:lnTo>
                  <a:pt x="4660" y="956"/>
                </a:lnTo>
                <a:lnTo>
                  <a:pt x="4660" y="956"/>
                </a:lnTo>
                <a:lnTo>
                  <a:pt x="4658" y="960"/>
                </a:lnTo>
                <a:lnTo>
                  <a:pt x="4656" y="962"/>
                </a:lnTo>
                <a:lnTo>
                  <a:pt x="4656" y="965"/>
                </a:lnTo>
                <a:lnTo>
                  <a:pt x="4656" y="967"/>
                </a:lnTo>
                <a:lnTo>
                  <a:pt x="4656" y="969"/>
                </a:lnTo>
                <a:lnTo>
                  <a:pt x="4654" y="969"/>
                </a:lnTo>
                <a:lnTo>
                  <a:pt x="4654" y="971"/>
                </a:lnTo>
                <a:lnTo>
                  <a:pt x="4652" y="971"/>
                </a:lnTo>
                <a:lnTo>
                  <a:pt x="4649" y="969"/>
                </a:lnTo>
                <a:lnTo>
                  <a:pt x="4647" y="969"/>
                </a:lnTo>
                <a:lnTo>
                  <a:pt x="4647" y="969"/>
                </a:lnTo>
                <a:lnTo>
                  <a:pt x="4645" y="967"/>
                </a:lnTo>
                <a:lnTo>
                  <a:pt x="4643" y="967"/>
                </a:lnTo>
                <a:lnTo>
                  <a:pt x="4641" y="969"/>
                </a:lnTo>
                <a:lnTo>
                  <a:pt x="4641" y="969"/>
                </a:lnTo>
                <a:lnTo>
                  <a:pt x="4641" y="971"/>
                </a:lnTo>
                <a:lnTo>
                  <a:pt x="4643" y="973"/>
                </a:lnTo>
                <a:lnTo>
                  <a:pt x="4643" y="973"/>
                </a:lnTo>
                <a:lnTo>
                  <a:pt x="4641" y="975"/>
                </a:lnTo>
                <a:close/>
                <a:moveTo>
                  <a:pt x="4629" y="990"/>
                </a:moveTo>
                <a:lnTo>
                  <a:pt x="4629" y="990"/>
                </a:lnTo>
                <a:lnTo>
                  <a:pt x="4629" y="986"/>
                </a:lnTo>
                <a:lnTo>
                  <a:pt x="4629" y="986"/>
                </a:lnTo>
                <a:lnTo>
                  <a:pt x="4629" y="988"/>
                </a:lnTo>
                <a:lnTo>
                  <a:pt x="4626" y="988"/>
                </a:lnTo>
                <a:lnTo>
                  <a:pt x="4629" y="990"/>
                </a:lnTo>
                <a:lnTo>
                  <a:pt x="4629" y="990"/>
                </a:lnTo>
                <a:lnTo>
                  <a:pt x="4629" y="990"/>
                </a:lnTo>
                <a:close/>
                <a:moveTo>
                  <a:pt x="4652" y="931"/>
                </a:moveTo>
                <a:lnTo>
                  <a:pt x="4652" y="931"/>
                </a:lnTo>
                <a:lnTo>
                  <a:pt x="4652" y="931"/>
                </a:lnTo>
                <a:lnTo>
                  <a:pt x="4649" y="929"/>
                </a:lnTo>
                <a:lnTo>
                  <a:pt x="4649" y="929"/>
                </a:lnTo>
                <a:lnTo>
                  <a:pt x="4649" y="931"/>
                </a:lnTo>
                <a:lnTo>
                  <a:pt x="4652" y="933"/>
                </a:lnTo>
                <a:lnTo>
                  <a:pt x="4652" y="931"/>
                </a:lnTo>
                <a:close/>
                <a:moveTo>
                  <a:pt x="4825" y="889"/>
                </a:moveTo>
                <a:lnTo>
                  <a:pt x="4825" y="887"/>
                </a:lnTo>
                <a:lnTo>
                  <a:pt x="4825" y="887"/>
                </a:lnTo>
                <a:lnTo>
                  <a:pt x="4823" y="889"/>
                </a:lnTo>
                <a:lnTo>
                  <a:pt x="4823" y="889"/>
                </a:lnTo>
                <a:lnTo>
                  <a:pt x="4825" y="889"/>
                </a:lnTo>
                <a:lnTo>
                  <a:pt x="4825" y="889"/>
                </a:lnTo>
                <a:close/>
                <a:moveTo>
                  <a:pt x="4654" y="935"/>
                </a:moveTo>
                <a:lnTo>
                  <a:pt x="4654" y="935"/>
                </a:lnTo>
                <a:lnTo>
                  <a:pt x="4656" y="935"/>
                </a:lnTo>
                <a:lnTo>
                  <a:pt x="4656" y="935"/>
                </a:lnTo>
                <a:lnTo>
                  <a:pt x="4654" y="933"/>
                </a:lnTo>
                <a:lnTo>
                  <a:pt x="4654" y="933"/>
                </a:lnTo>
                <a:lnTo>
                  <a:pt x="4652" y="935"/>
                </a:lnTo>
                <a:lnTo>
                  <a:pt x="4652" y="935"/>
                </a:lnTo>
                <a:lnTo>
                  <a:pt x="4654" y="935"/>
                </a:lnTo>
                <a:close/>
                <a:moveTo>
                  <a:pt x="4811" y="1671"/>
                </a:moveTo>
                <a:lnTo>
                  <a:pt x="4809" y="1671"/>
                </a:lnTo>
                <a:lnTo>
                  <a:pt x="4809" y="1671"/>
                </a:lnTo>
                <a:lnTo>
                  <a:pt x="4809" y="1671"/>
                </a:lnTo>
                <a:lnTo>
                  <a:pt x="4809" y="1671"/>
                </a:lnTo>
                <a:lnTo>
                  <a:pt x="4811" y="1671"/>
                </a:lnTo>
                <a:lnTo>
                  <a:pt x="4811" y="1671"/>
                </a:lnTo>
                <a:close/>
                <a:moveTo>
                  <a:pt x="4813" y="900"/>
                </a:moveTo>
                <a:lnTo>
                  <a:pt x="4813" y="900"/>
                </a:lnTo>
                <a:lnTo>
                  <a:pt x="4811" y="902"/>
                </a:lnTo>
                <a:lnTo>
                  <a:pt x="4809" y="904"/>
                </a:lnTo>
                <a:lnTo>
                  <a:pt x="4807" y="904"/>
                </a:lnTo>
                <a:lnTo>
                  <a:pt x="4807" y="906"/>
                </a:lnTo>
                <a:lnTo>
                  <a:pt x="4807" y="906"/>
                </a:lnTo>
                <a:lnTo>
                  <a:pt x="4807" y="906"/>
                </a:lnTo>
                <a:lnTo>
                  <a:pt x="4811" y="904"/>
                </a:lnTo>
                <a:lnTo>
                  <a:pt x="4813" y="900"/>
                </a:lnTo>
                <a:lnTo>
                  <a:pt x="4813" y="900"/>
                </a:lnTo>
                <a:close/>
                <a:moveTo>
                  <a:pt x="4809" y="1524"/>
                </a:moveTo>
                <a:lnTo>
                  <a:pt x="4809" y="1524"/>
                </a:lnTo>
                <a:lnTo>
                  <a:pt x="4809" y="1524"/>
                </a:lnTo>
                <a:lnTo>
                  <a:pt x="4809" y="1524"/>
                </a:lnTo>
                <a:lnTo>
                  <a:pt x="4809" y="1524"/>
                </a:lnTo>
                <a:lnTo>
                  <a:pt x="4809" y="1524"/>
                </a:lnTo>
                <a:lnTo>
                  <a:pt x="4809" y="1524"/>
                </a:lnTo>
                <a:lnTo>
                  <a:pt x="4809" y="1524"/>
                </a:lnTo>
                <a:lnTo>
                  <a:pt x="4809" y="1524"/>
                </a:lnTo>
                <a:close/>
                <a:moveTo>
                  <a:pt x="4819" y="1675"/>
                </a:moveTo>
                <a:lnTo>
                  <a:pt x="4819" y="1675"/>
                </a:lnTo>
                <a:lnTo>
                  <a:pt x="4817" y="1675"/>
                </a:lnTo>
                <a:lnTo>
                  <a:pt x="4817" y="1675"/>
                </a:lnTo>
                <a:lnTo>
                  <a:pt x="4819" y="1677"/>
                </a:lnTo>
                <a:lnTo>
                  <a:pt x="4819" y="1677"/>
                </a:lnTo>
                <a:lnTo>
                  <a:pt x="4819" y="1675"/>
                </a:lnTo>
                <a:close/>
                <a:moveTo>
                  <a:pt x="4775" y="1650"/>
                </a:moveTo>
                <a:lnTo>
                  <a:pt x="4775" y="1652"/>
                </a:lnTo>
                <a:lnTo>
                  <a:pt x="4775" y="1652"/>
                </a:lnTo>
                <a:lnTo>
                  <a:pt x="4775" y="1654"/>
                </a:lnTo>
                <a:lnTo>
                  <a:pt x="4777" y="1654"/>
                </a:lnTo>
                <a:lnTo>
                  <a:pt x="4777" y="1654"/>
                </a:lnTo>
                <a:lnTo>
                  <a:pt x="4777" y="1654"/>
                </a:lnTo>
                <a:lnTo>
                  <a:pt x="4777" y="1652"/>
                </a:lnTo>
                <a:lnTo>
                  <a:pt x="4775" y="1650"/>
                </a:lnTo>
                <a:lnTo>
                  <a:pt x="4775" y="1650"/>
                </a:lnTo>
                <a:close/>
                <a:moveTo>
                  <a:pt x="4792" y="1671"/>
                </a:moveTo>
                <a:lnTo>
                  <a:pt x="4794" y="1671"/>
                </a:lnTo>
                <a:lnTo>
                  <a:pt x="4794" y="1671"/>
                </a:lnTo>
                <a:lnTo>
                  <a:pt x="4796" y="1671"/>
                </a:lnTo>
                <a:lnTo>
                  <a:pt x="4800" y="1675"/>
                </a:lnTo>
                <a:lnTo>
                  <a:pt x="4802" y="1675"/>
                </a:lnTo>
                <a:lnTo>
                  <a:pt x="4805" y="1677"/>
                </a:lnTo>
                <a:lnTo>
                  <a:pt x="4807" y="1679"/>
                </a:lnTo>
                <a:lnTo>
                  <a:pt x="4809" y="1679"/>
                </a:lnTo>
                <a:lnTo>
                  <a:pt x="4809" y="1682"/>
                </a:lnTo>
                <a:lnTo>
                  <a:pt x="4811" y="1682"/>
                </a:lnTo>
                <a:lnTo>
                  <a:pt x="4811" y="1682"/>
                </a:lnTo>
                <a:lnTo>
                  <a:pt x="4813" y="1682"/>
                </a:lnTo>
                <a:lnTo>
                  <a:pt x="4813" y="1682"/>
                </a:lnTo>
                <a:lnTo>
                  <a:pt x="4815" y="1684"/>
                </a:lnTo>
                <a:lnTo>
                  <a:pt x="4819" y="1688"/>
                </a:lnTo>
                <a:lnTo>
                  <a:pt x="4819" y="1690"/>
                </a:lnTo>
                <a:lnTo>
                  <a:pt x="4819" y="1692"/>
                </a:lnTo>
                <a:lnTo>
                  <a:pt x="4819" y="1694"/>
                </a:lnTo>
                <a:lnTo>
                  <a:pt x="4819" y="1694"/>
                </a:lnTo>
                <a:lnTo>
                  <a:pt x="4819" y="1696"/>
                </a:lnTo>
                <a:lnTo>
                  <a:pt x="4821" y="1698"/>
                </a:lnTo>
                <a:lnTo>
                  <a:pt x="4821" y="1698"/>
                </a:lnTo>
                <a:lnTo>
                  <a:pt x="4821" y="1700"/>
                </a:lnTo>
                <a:lnTo>
                  <a:pt x="4823" y="1700"/>
                </a:lnTo>
                <a:lnTo>
                  <a:pt x="4823" y="1700"/>
                </a:lnTo>
                <a:lnTo>
                  <a:pt x="4825" y="1698"/>
                </a:lnTo>
                <a:lnTo>
                  <a:pt x="4825" y="1696"/>
                </a:lnTo>
                <a:lnTo>
                  <a:pt x="4825" y="1696"/>
                </a:lnTo>
                <a:lnTo>
                  <a:pt x="4825" y="1694"/>
                </a:lnTo>
                <a:lnTo>
                  <a:pt x="4825" y="1694"/>
                </a:lnTo>
                <a:lnTo>
                  <a:pt x="4825" y="1692"/>
                </a:lnTo>
                <a:lnTo>
                  <a:pt x="4825" y="1690"/>
                </a:lnTo>
                <a:lnTo>
                  <a:pt x="4815" y="1682"/>
                </a:lnTo>
                <a:lnTo>
                  <a:pt x="4815" y="1682"/>
                </a:lnTo>
                <a:lnTo>
                  <a:pt x="4813" y="1679"/>
                </a:lnTo>
                <a:lnTo>
                  <a:pt x="4811" y="1677"/>
                </a:lnTo>
                <a:lnTo>
                  <a:pt x="4811" y="1677"/>
                </a:lnTo>
                <a:lnTo>
                  <a:pt x="4807" y="1677"/>
                </a:lnTo>
                <a:lnTo>
                  <a:pt x="4805" y="1675"/>
                </a:lnTo>
                <a:lnTo>
                  <a:pt x="4805" y="1675"/>
                </a:lnTo>
                <a:lnTo>
                  <a:pt x="4802" y="1673"/>
                </a:lnTo>
                <a:lnTo>
                  <a:pt x="4800" y="1673"/>
                </a:lnTo>
                <a:lnTo>
                  <a:pt x="4798" y="1673"/>
                </a:lnTo>
                <a:lnTo>
                  <a:pt x="4798" y="1671"/>
                </a:lnTo>
                <a:lnTo>
                  <a:pt x="4796" y="1669"/>
                </a:lnTo>
                <a:lnTo>
                  <a:pt x="4792" y="1669"/>
                </a:lnTo>
                <a:lnTo>
                  <a:pt x="4792" y="1669"/>
                </a:lnTo>
                <a:lnTo>
                  <a:pt x="4792" y="1671"/>
                </a:lnTo>
                <a:lnTo>
                  <a:pt x="4792" y="1671"/>
                </a:lnTo>
                <a:close/>
                <a:moveTo>
                  <a:pt x="4769" y="1711"/>
                </a:moveTo>
                <a:lnTo>
                  <a:pt x="4769" y="1711"/>
                </a:lnTo>
                <a:lnTo>
                  <a:pt x="4767" y="1711"/>
                </a:lnTo>
                <a:lnTo>
                  <a:pt x="4763" y="1711"/>
                </a:lnTo>
                <a:lnTo>
                  <a:pt x="4763" y="1711"/>
                </a:lnTo>
                <a:lnTo>
                  <a:pt x="4761" y="1711"/>
                </a:lnTo>
                <a:lnTo>
                  <a:pt x="4761" y="1711"/>
                </a:lnTo>
                <a:lnTo>
                  <a:pt x="4761" y="1711"/>
                </a:lnTo>
                <a:lnTo>
                  <a:pt x="4758" y="1709"/>
                </a:lnTo>
                <a:lnTo>
                  <a:pt x="4756" y="1711"/>
                </a:lnTo>
                <a:lnTo>
                  <a:pt x="4756" y="1713"/>
                </a:lnTo>
                <a:lnTo>
                  <a:pt x="4758" y="1713"/>
                </a:lnTo>
                <a:lnTo>
                  <a:pt x="4758" y="1715"/>
                </a:lnTo>
                <a:lnTo>
                  <a:pt x="4761" y="1715"/>
                </a:lnTo>
                <a:lnTo>
                  <a:pt x="4763" y="1715"/>
                </a:lnTo>
                <a:lnTo>
                  <a:pt x="4763" y="1717"/>
                </a:lnTo>
                <a:lnTo>
                  <a:pt x="4767" y="1719"/>
                </a:lnTo>
                <a:lnTo>
                  <a:pt x="4769" y="1719"/>
                </a:lnTo>
                <a:lnTo>
                  <a:pt x="4771" y="1719"/>
                </a:lnTo>
                <a:lnTo>
                  <a:pt x="4771" y="1719"/>
                </a:lnTo>
                <a:lnTo>
                  <a:pt x="4773" y="1719"/>
                </a:lnTo>
                <a:lnTo>
                  <a:pt x="4775" y="1721"/>
                </a:lnTo>
                <a:lnTo>
                  <a:pt x="4775" y="1721"/>
                </a:lnTo>
                <a:lnTo>
                  <a:pt x="4777" y="1721"/>
                </a:lnTo>
                <a:lnTo>
                  <a:pt x="4779" y="1721"/>
                </a:lnTo>
                <a:lnTo>
                  <a:pt x="4784" y="1721"/>
                </a:lnTo>
                <a:lnTo>
                  <a:pt x="4788" y="1721"/>
                </a:lnTo>
                <a:lnTo>
                  <a:pt x="4788" y="1721"/>
                </a:lnTo>
                <a:lnTo>
                  <a:pt x="4790" y="1719"/>
                </a:lnTo>
                <a:lnTo>
                  <a:pt x="4792" y="1719"/>
                </a:lnTo>
                <a:lnTo>
                  <a:pt x="4792" y="1719"/>
                </a:lnTo>
                <a:lnTo>
                  <a:pt x="4792" y="1719"/>
                </a:lnTo>
                <a:lnTo>
                  <a:pt x="4794" y="1717"/>
                </a:lnTo>
                <a:lnTo>
                  <a:pt x="4796" y="1717"/>
                </a:lnTo>
                <a:lnTo>
                  <a:pt x="4796" y="1717"/>
                </a:lnTo>
                <a:lnTo>
                  <a:pt x="4798" y="1717"/>
                </a:lnTo>
                <a:lnTo>
                  <a:pt x="4800" y="1715"/>
                </a:lnTo>
                <a:lnTo>
                  <a:pt x="4802" y="1713"/>
                </a:lnTo>
                <a:lnTo>
                  <a:pt x="4802" y="1713"/>
                </a:lnTo>
                <a:lnTo>
                  <a:pt x="4802" y="1713"/>
                </a:lnTo>
                <a:lnTo>
                  <a:pt x="4802" y="1711"/>
                </a:lnTo>
                <a:lnTo>
                  <a:pt x="4802" y="1711"/>
                </a:lnTo>
                <a:lnTo>
                  <a:pt x="4805" y="1711"/>
                </a:lnTo>
                <a:lnTo>
                  <a:pt x="4809" y="1711"/>
                </a:lnTo>
                <a:lnTo>
                  <a:pt x="4809" y="1711"/>
                </a:lnTo>
                <a:lnTo>
                  <a:pt x="4811" y="1709"/>
                </a:lnTo>
                <a:lnTo>
                  <a:pt x="4811" y="1709"/>
                </a:lnTo>
                <a:lnTo>
                  <a:pt x="4811" y="1707"/>
                </a:lnTo>
                <a:lnTo>
                  <a:pt x="4809" y="1705"/>
                </a:lnTo>
                <a:lnTo>
                  <a:pt x="4809" y="1705"/>
                </a:lnTo>
                <a:lnTo>
                  <a:pt x="4811" y="1702"/>
                </a:lnTo>
                <a:lnTo>
                  <a:pt x="4813" y="1702"/>
                </a:lnTo>
                <a:lnTo>
                  <a:pt x="4813" y="1702"/>
                </a:lnTo>
                <a:lnTo>
                  <a:pt x="4813" y="1702"/>
                </a:lnTo>
                <a:lnTo>
                  <a:pt x="4815" y="1700"/>
                </a:lnTo>
                <a:lnTo>
                  <a:pt x="4815" y="1698"/>
                </a:lnTo>
                <a:lnTo>
                  <a:pt x="4815" y="1698"/>
                </a:lnTo>
                <a:lnTo>
                  <a:pt x="4815" y="1696"/>
                </a:lnTo>
                <a:lnTo>
                  <a:pt x="4815" y="1696"/>
                </a:lnTo>
                <a:lnTo>
                  <a:pt x="4815" y="1694"/>
                </a:lnTo>
                <a:lnTo>
                  <a:pt x="4815" y="1694"/>
                </a:lnTo>
                <a:lnTo>
                  <a:pt x="4813" y="1692"/>
                </a:lnTo>
                <a:lnTo>
                  <a:pt x="4811" y="1692"/>
                </a:lnTo>
                <a:lnTo>
                  <a:pt x="4809" y="1694"/>
                </a:lnTo>
                <a:lnTo>
                  <a:pt x="4809" y="1692"/>
                </a:lnTo>
                <a:lnTo>
                  <a:pt x="4809" y="1692"/>
                </a:lnTo>
                <a:lnTo>
                  <a:pt x="4807" y="1692"/>
                </a:lnTo>
                <a:lnTo>
                  <a:pt x="4805" y="1692"/>
                </a:lnTo>
                <a:lnTo>
                  <a:pt x="4805" y="1692"/>
                </a:lnTo>
                <a:lnTo>
                  <a:pt x="4802" y="1692"/>
                </a:lnTo>
                <a:lnTo>
                  <a:pt x="4802" y="1692"/>
                </a:lnTo>
                <a:lnTo>
                  <a:pt x="4802" y="1694"/>
                </a:lnTo>
                <a:lnTo>
                  <a:pt x="4805" y="1698"/>
                </a:lnTo>
                <a:lnTo>
                  <a:pt x="4805" y="1700"/>
                </a:lnTo>
                <a:lnTo>
                  <a:pt x="4805" y="1700"/>
                </a:lnTo>
                <a:lnTo>
                  <a:pt x="4805" y="1702"/>
                </a:lnTo>
                <a:lnTo>
                  <a:pt x="4802" y="1702"/>
                </a:lnTo>
                <a:lnTo>
                  <a:pt x="4800" y="1702"/>
                </a:lnTo>
                <a:lnTo>
                  <a:pt x="4800" y="1702"/>
                </a:lnTo>
                <a:lnTo>
                  <a:pt x="4798" y="1705"/>
                </a:lnTo>
                <a:lnTo>
                  <a:pt x="4796" y="1707"/>
                </a:lnTo>
                <a:lnTo>
                  <a:pt x="4796" y="1707"/>
                </a:lnTo>
                <a:lnTo>
                  <a:pt x="4794" y="1709"/>
                </a:lnTo>
                <a:lnTo>
                  <a:pt x="4794" y="1709"/>
                </a:lnTo>
                <a:lnTo>
                  <a:pt x="4792" y="1709"/>
                </a:lnTo>
                <a:lnTo>
                  <a:pt x="4792" y="1709"/>
                </a:lnTo>
                <a:lnTo>
                  <a:pt x="4792" y="1711"/>
                </a:lnTo>
                <a:lnTo>
                  <a:pt x="4790" y="1711"/>
                </a:lnTo>
                <a:lnTo>
                  <a:pt x="4788" y="1709"/>
                </a:lnTo>
                <a:lnTo>
                  <a:pt x="4786" y="1709"/>
                </a:lnTo>
                <a:lnTo>
                  <a:pt x="4786" y="1711"/>
                </a:lnTo>
                <a:lnTo>
                  <a:pt x="4784" y="1711"/>
                </a:lnTo>
                <a:lnTo>
                  <a:pt x="4781" y="1709"/>
                </a:lnTo>
                <a:lnTo>
                  <a:pt x="4781" y="1707"/>
                </a:lnTo>
                <a:lnTo>
                  <a:pt x="4781" y="1707"/>
                </a:lnTo>
                <a:lnTo>
                  <a:pt x="4781" y="1705"/>
                </a:lnTo>
                <a:lnTo>
                  <a:pt x="4784" y="1705"/>
                </a:lnTo>
                <a:lnTo>
                  <a:pt x="4784" y="1702"/>
                </a:lnTo>
                <a:lnTo>
                  <a:pt x="4781" y="1702"/>
                </a:lnTo>
                <a:lnTo>
                  <a:pt x="4781" y="1702"/>
                </a:lnTo>
                <a:lnTo>
                  <a:pt x="4781" y="1705"/>
                </a:lnTo>
                <a:lnTo>
                  <a:pt x="4779" y="1709"/>
                </a:lnTo>
                <a:lnTo>
                  <a:pt x="4779" y="1711"/>
                </a:lnTo>
                <a:lnTo>
                  <a:pt x="4775" y="1711"/>
                </a:lnTo>
                <a:lnTo>
                  <a:pt x="4775" y="1711"/>
                </a:lnTo>
                <a:lnTo>
                  <a:pt x="4773" y="1711"/>
                </a:lnTo>
                <a:lnTo>
                  <a:pt x="4771" y="1711"/>
                </a:lnTo>
                <a:lnTo>
                  <a:pt x="4769" y="1711"/>
                </a:lnTo>
                <a:close/>
                <a:moveTo>
                  <a:pt x="4805" y="1526"/>
                </a:moveTo>
                <a:lnTo>
                  <a:pt x="4805" y="1526"/>
                </a:lnTo>
                <a:lnTo>
                  <a:pt x="4805" y="1526"/>
                </a:lnTo>
                <a:lnTo>
                  <a:pt x="4805" y="1526"/>
                </a:lnTo>
                <a:lnTo>
                  <a:pt x="4805" y="1526"/>
                </a:lnTo>
                <a:lnTo>
                  <a:pt x="4805" y="1524"/>
                </a:lnTo>
                <a:lnTo>
                  <a:pt x="4805" y="1524"/>
                </a:lnTo>
                <a:lnTo>
                  <a:pt x="4805" y="1524"/>
                </a:lnTo>
                <a:lnTo>
                  <a:pt x="4805" y="1524"/>
                </a:lnTo>
                <a:lnTo>
                  <a:pt x="4805" y="1524"/>
                </a:lnTo>
                <a:lnTo>
                  <a:pt x="4805" y="1524"/>
                </a:lnTo>
                <a:lnTo>
                  <a:pt x="4805" y="1526"/>
                </a:lnTo>
                <a:lnTo>
                  <a:pt x="4805" y="1526"/>
                </a:lnTo>
                <a:close/>
                <a:moveTo>
                  <a:pt x="4811" y="1673"/>
                </a:moveTo>
                <a:lnTo>
                  <a:pt x="4811" y="1673"/>
                </a:lnTo>
                <a:lnTo>
                  <a:pt x="4811" y="1673"/>
                </a:lnTo>
                <a:lnTo>
                  <a:pt x="4811" y="1673"/>
                </a:lnTo>
                <a:lnTo>
                  <a:pt x="4809" y="1671"/>
                </a:lnTo>
                <a:lnTo>
                  <a:pt x="4809" y="1673"/>
                </a:lnTo>
                <a:lnTo>
                  <a:pt x="4809" y="1673"/>
                </a:lnTo>
                <a:lnTo>
                  <a:pt x="4811" y="1673"/>
                </a:lnTo>
                <a:close/>
                <a:moveTo>
                  <a:pt x="4559" y="1726"/>
                </a:moveTo>
                <a:lnTo>
                  <a:pt x="4559" y="1723"/>
                </a:lnTo>
                <a:lnTo>
                  <a:pt x="4557" y="1723"/>
                </a:lnTo>
                <a:lnTo>
                  <a:pt x="4559" y="1726"/>
                </a:lnTo>
                <a:lnTo>
                  <a:pt x="4559" y="1726"/>
                </a:lnTo>
                <a:lnTo>
                  <a:pt x="4559" y="1726"/>
                </a:lnTo>
                <a:close/>
                <a:moveTo>
                  <a:pt x="4377" y="1757"/>
                </a:moveTo>
                <a:lnTo>
                  <a:pt x="4379" y="1757"/>
                </a:lnTo>
                <a:lnTo>
                  <a:pt x="4381" y="1757"/>
                </a:lnTo>
                <a:lnTo>
                  <a:pt x="4381" y="1757"/>
                </a:lnTo>
                <a:lnTo>
                  <a:pt x="4383" y="1757"/>
                </a:lnTo>
                <a:lnTo>
                  <a:pt x="4385" y="1755"/>
                </a:lnTo>
                <a:lnTo>
                  <a:pt x="4385" y="1755"/>
                </a:lnTo>
                <a:lnTo>
                  <a:pt x="4388" y="1755"/>
                </a:lnTo>
                <a:lnTo>
                  <a:pt x="4388" y="1755"/>
                </a:lnTo>
                <a:lnTo>
                  <a:pt x="4388" y="1753"/>
                </a:lnTo>
                <a:lnTo>
                  <a:pt x="4388" y="1753"/>
                </a:lnTo>
                <a:lnTo>
                  <a:pt x="4388" y="1751"/>
                </a:lnTo>
                <a:lnTo>
                  <a:pt x="4390" y="1751"/>
                </a:lnTo>
                <a:lnTo>
                  <a:pt x="4390" y="1751"/>
                </a:lnTo>
                <a:lnTo>
                  <a:pt x="4390" y="1749"/>
                </a:lnTo>
                <a:lnTo>
                  <a:pt x="4388" y="1749"/>
                </a:lnTo>
                <a:lnTo>
                  <a:pt x="4388" y="1747"/>
                </a:lnTo>
                <a:lnTo>
                  <a:pt x="4388" y="1749"/>
                </a:lnTo>
                <a:lnTo>
                  <a:pt x="4385" y="1749"/>
                </a:lnTo>
                <a:lnTo>
                  <a:pt x="4388" y="1749"/>
                </a:lnTo>
                <a:lnTo>
                  <a:pt x="4388" y="1751"/>
                </a:lnTo>
                <a:lnTo>
                  <a:pt x="4385" y="1751"/>
                </a:lnTo>
                <a:lnTo>
                  <a:pt x="4383" y="1753"/>
                </a:lnTo>
                <a:lnTo>
                  <a:pt x="4383" y="1753"/>
                </a:lnTo>
                <a:lnTo>
                  <a:pt x="4383" y="1753"/>
                </a:lnTo>
                <a:lnTo>
                  <a:pt x="4381" y="1753"/>
                </a:lnTo>
                <a:lnTo>
                  <a:pt x="4381" y="1755"/>
                </a:lnTo>
                <a:lnTo>
                  <a:pt x="4381" y="1755"/>
                </a:lnTo>
                <a:lnTo>
                  <a:pt x="4379" y="1755"/>
                </a:lnTo>
                <a:lnTo>
                  <a:pt x="4379" y="1755"/>
                </a:lnTo>
                <a:lnTo>
                  <a:pt x="4377" y="1753"/>
                </a:lnTo>
                <a:lnTo>
                  <a:pt x="4375" y="1753"/>
                </a:lnTo>
                <a:lnTo>
                  <a:pt x="4375" y="1753"/>
                </a:lnTo>
                <a:lnTo>
                  <a:pt x="4373" y="1753"/>
                </a:lnTo>
                <a:lnTo>
                  <a:pt x="4373" y="1753"/>
                </a:lnTo>
                <a:lnTo>
                  <a:pt x="4371" y="1753"/>
                </a:lnTo>
                <a:lnTo>
                  <a:pt x="4371" y="1753"/>
                </a:lnTo>
                <a:lnTo>
                  <a:pt x="4369" y="1753"/>
                </a:lnTo>
                <a:lnTo>
                  <a:pt x="4369" y="1755"/>
                </a:lnTo>
                <a:lnTo>
                  <a:pt x="4369" y="1755"/>
                </a:lnTo>
                <a:lnTo>
                  <a:pt x="4367" y="1755"/>
                </a:lnTo>
                <a:lnTo>
                  <a:pt x="4367" y="1755"/>
                </a:lnTo>
                <a:lnTo>
                  <a:pt x="4365" y="1753"/>
                </a:lnTo>
                <a:lnTo>
                  <a:pt x="4362" y="1753"/>
                </a:lnTo>
                <a:lnTo>
                  <a:pt x="4360" y="1751"/>
                </a:lnTo>
                <a:lnTo>
                  <a:pt x="4358" y="1751"/>
                </a:lnTo>
                <a:lnTo>
                  <a:pt x="4356" y="1751"/>
                </a:lnTo>
                <a:lnTo>
                  <a:pt x="4356" y="1751"/>
                </a:lnTo>
                <a:lnTo>
                  <a:pt x="4354" y="1751"/>
                </a:lnTo>
                <a:lnTo>
                  <a:pt x="4354" y="1751"/>
                </a:lnTo>
                <a:lnTo>
                  <a:pt x="4354" y="1751"/>
                </a:lnTo>
                <a:lnTo>
                  <a:pt x="4352" y="1751"/>
                </a:lnTo>
                <a:lnTo>
                  <a:pt x="4352" y="1751"/>
                </a:lnTo>
                <a:lnTo>
                  <a:pt x="4350" y="1751"/>
                </a:lnTo>
                <a:lnTo>
                  <a:pt x="4348" y="1751"/>
                </a:lnTo>
                <a:lnTo>
                  <a:pt x="4346" y="1753"/>
                </a:lnTo>
                <a:lnTo>
                  <a:pt x="4346" y="1753"/>
                </a:lnTo>
                <a:lnTo>
                  <a:pt x="4344" y="1753"/>
                </a:lnTo>
                <a:lnTo>
                  <a:pt x="4344" y="1753"/>
                </a:lnTo>
                <a:lnTo>
                  <a:pt x="4344" y="1753"/>
                </a:lnTo>
                <a:lnTo>
                  <a:pt x="4344" y="1755"/>
                </a:lnTo>
                <a:lnTo>
                  <a:pt x="4344" y="1755"/>
                </a:lnTo>
                <a:lnTo>
                  <a:pt x="4344" y="1757"/>
                </a:lnTo>
                <a:lnTo>
                  <a:pt x="4344" y="1757"/>
                </a:lnTo>
                <a:lnTo>
                  <a:pt x="4344" y="1757"/>
                </a:lnTo>
                <a:lnTo>
                  <a:pt x="4346" y="1759"/>
                </a:lnTo>
                <a:lnTo>
                  <a:pt x="4346" y="1757"/>
                </a:lnTo>
                <a:lnTo>
                  <a:pt x="4348" y="1757"/>
                </a:lnTo>
                <a:lnTo>
                  <a:pt x="4350" y="1759"/>
                </a:lnTo>
                <a:lnTo>
                  <a:pt x="4354" y="1757"/>
                </a:lnTo>
                <a:lnTo>
                  <a:pt x="4358" y="1759"/>
                </a:lnTo>
                <a:lnTo>
                  <a:pt x="4360" y="1759"/>
                </a:lnTo>
                <a:lnTo>
                  <a:pt x="4360" y="1759"/>
                </a:lnTo>
                <a:lnTo>
                  <a:pt x="4362" y="1759"/>
                </a:lnTo>
                <a:lnTo>
                  <a:pt x="4362" y="1759"/>
                </a:lnTo>
                <a:lnTo>
                  <a:pt x="4362" y="1759"/>
                </a:lnTo>
                <a:lnTo>
                  <a:pt x="4365" y="1759"/>
                </a:lnTo>
                <a:lnTo>
                  <a:pt x="4367" y="1757"/>
                </a:lnTo>
                <a:lnTo>
                  <a:pt x="4369" y="1757"/>
                </a:lnTo>
                <a:lnTo>
                  <a:pt x="4369" y="1759"/>
                </a:lnTo>
                <a:lnTo>
                  <a:pt x="4369" y="1759"/>
                </a:lnTo>
                <a:lnTo>
                  <a:pt x="4371" y="1759"/>
                </a:lnTo>
                <a:lnTo>
                  <a:pt x="4371" y="1759"/>
                </a:lnTo>
                <a:lnTo>
                  <a:pt x="4373" y="1759"/>
                </a:lnTo>
                <a:lnTo>
                  <a:pt x="4377" y="1757"/>
                </a:lnTo>
                <a:lnTo>
                  <a:pt x="4377" y="1757"/>
                </a:lnTo>
                <a:close/>
                <a:moveTo>
                  <a:pt x="4413" y="1851"/>
                </a:moveTo>
                <a:lnTo>
                  <a:pt x="4411" y="1851"/>
                </a:lnTo>
                <a:lnTo>
                  <a:pt x="4411" y="1851"/>
                </a:lnTo>
                <a:lnTo>
                  <a:pt x="4411" y="1853"/>
                </a:lnTo>
                <a:lnTo>
                  <a:pt x="4413" y="1853"/>
                </a:lnTo>
                <a:lnTo>
                  <a:pt x="4413" y="1853"/>
                </a:lnTo>
                <a:lnTo>
                  <a:pt x="4413" y="1853"/>
                </a:lnTo>
                <a:lnTo>
                  <a:pt x="4413" y="1853"/>
                </a:lnTo>
                <a:lnTo>
                  <a:pt x="4413" y="1853"/>
                </a:lnTo>
                <a:lnTo>
                  <a:pt x="4413" y="1853"/>
                </a:lnTo>
                <a:lnTo>
                  <a:pt x="4413" y="1851"/>
                </a:lnTo>
                <a:close/>
                <a:moveTo>
                  <a:pt x="4398" y="1753"/>
                </a:moveTo>
                <a:lnTo>
                  <a:pt x="4400" y="1753"/>
                </a:lnTo>
                <a:lnTo>
                  <a:pt x="4400" y="1751"/>
                </a:lnTo>
                <a:lnTo>
                  <a:pt x="4402" y="1751"/>
                </a:lnTo>
                <a:lnTo>
                  <a:pt x="4402" y="1749"/>
                </a:lnTo>
                <a:lnTo>
                  <a:pt x="4402" y="1749"/>
                </a:lnTo>
                <a:lnTo>
                  <a:pt x="4400" y="1749"/>
                </a:lnTo>
                <a:lnTo>
                  <a:pt x="4398" y="1751"/>
                </a:lnTo>
                <a:lnTo>
                  <a:pt x="4398" y="1751"/>
                </a:lnTo>
                <a:lnTo>
                  <a:pt x="4398" y="1751"/>
                </a:lnTo>
                <a:lnTo>
                  <a:pt x="4396" y="1751"/>
                </a:lnTo>
                <a:lnTo>
                  <a:pt x="4396" y="1751"/>
                </a:lnTo>
                <a:lnTo>
                  <a:pt x="4396" y="1751"/>
                </a:lnTo>
                <a:lnTo>
                  <a:pt x="4396" y="1751"/>
                </a:lnTo>
                <a:lnTo>
                  <a:pt x="4396" y="1751"/>
                </a:lnTo>
                <a:lnTo>
                  <a:pt x="4396" y="1751"/>
                </a:lnTo>
                <a:lnTo>
                  <a:pt x="4394" y="1753"/>
                </a:lnTo>
                <a:lnTo>
                  <a:pt x="4394" y="1755"/>
                </a:lnTo>
                <a:lnTo>
                  <a:pt x="4394" y="1755"/>
                </a:lnTo>
                <a:lnTo>
                  <a:pt x="4394" y="1755"/>
                </a:lnTo>
                <a:lnTo>
                  <a:pt x="4396" y="1755"/>
                </a:lnTo>
                <a:lnTo>
                  <a:pt x="4396" y="1755"/>
                </a:lnTo>
                <a:lnTo>
                  <a:pt x="4396" y="1755"/>
                </a:lnTo>
                <a:lnTo>
                  <a:pt x="4398" y="1755"/>
                </a:lnTo>
                <a:lnTo>
                  <a:pt x="4398" y="1755"/>
                </a:lnTo>
                <a:lnTo>
                  <a:pt x="4398" y="1753"/>
                </a:lnTo>
                <a:lnTo>
                  <a:pt x="4398" y="1753"/>
                </a:lnTo>
                <a:lnTo>
                  <a:pt x="4398" y="1753"/>
                </a:lnTo>
                <a:lnTo>
                  <a:pt x="4398" y="1753"/>
                </a:lnTo>
                <a:close/>
                <a:moveTo>
                  <a:pt x="4310" y="1751"/>
                </a:moveTo>
                <a:lnTo>
                  <a:pt x="4310" y="1751"/>
                </a:lnTo>
                <a:lnTo>
                  <a:pt x="4312" y="1749"/>
                </a:lnTo>
                <a:lnTo>
                  <a:pt x="4312" y="1749"/>
                </a:lnTo>
                <a:lnTo>
                  <a:pt x="4310" y="1749"/>
                </a:lnTo>
                <a:lnTo>
                  <a:pt x="4310" y="1749"/>
                </a:lnTo>
                <a:lnTo>
                  <a:pt x="4310" y="1749"/>
                </a:lnTo>
                <a:lnTo>
                  <a:pt x="4310" y="1751"/>
                </a:lnTo>
                <a:lnTo>
                  <a:pt x="4310" y="1751"/>
                </a:lnTo>
                <a:lnTo>
                  <a:pt x="4310" y="1751"/>
                </a:lnTo>
                <a:close/>
                <a:moveTo>
                  <a:pt x="4331" y="1757"/>
                </a:moveTo>
                <a:lnTo>
                  <a:pt x="4331" y="1757"/>
                </a:lnTo>
                <a:lnTo>
                  <a:pt x="4331" y="1757"/>
                </a:lnTo>
                <a:lnTo>
                  <a:pt x="4331" y="1757"/>
                </a:lnTo>
                <a:lnTo>
                  <a:pt x="4333" y="1757"/>
                </a:lnTo>
                <a:lnTo>
                  <a:pt x="4333" y="1757"/>
                </a:lnTo>
                <a:lnTo>
                  <a:pt x="4333" y="1755"/>
                </a:lnTo>
                <a:lnTo>
                  <a:pt x="4333" y="1755"/>
                </a:lnTo>
                <a:lnTo>
                  <a:pt x="4333" y="1755"/>
                </a:lnTo>
                <a:lnTo>
                  <a:pt x="4333" y="1755"/>
                </a:lnTo>
                <a:lnTo>
                  <a:pt x="4333" y="1753"/>
                </a:lnTo>
                <a:lnTo>
                  <a:pt x="4331" y="1751"/>
                </a:lnTo>
                <a:lnTo>
                  <a:pt x="4331" y="1751"/>
                </a:lnTo>
                <a:lnTo>
                  <a:pt x="4329" y="1751"/>
                </a:lnTo>
                <a:lnTo>
                  <a:pt x="4329" y="1751"/>
                </a:lnTo>
                <a:lnTo>
                  <a:pt x="4329" y="1751"/>
                </a:lnTo>
                <a:lnTo>
                  <a:pt x="4327" y="1753"/>
                </a:lnTo>
                <a:lnTo>
                  <a:pt x="4327" y="1753"/>
                </a:lnTo>
                <a:lnTo>
                  <a:pt x="4327" y="1751"/>
                </a:lnTo>
                <a:lnTo>
                  <a:pt x="4327" y="1751"/>
                </a:lnTo>
                <a:lnTo>
                  <a:pt x="4325" y="1751"/>
                </a:lnTo>
                <a:lnTo>
                  <a:pt x="4325" y="1751"/>
                </a:lnTo>
                <a:lnTo>
                  <a:pt x="4323" y="1751"/>
                </a:lnTo>
                <a:lnTo>
                  <a:pt x="4323" y="1751"/>
                </a:lnTo>
                <a:lnTo>
                  <a:pt x="4321" y="1751"/>
                </a:lnTo>
                <a:lnTo>
                  <a:pt x="4321" y="1751"/>
                </a:lnTo>
                <a:lnTo>
                  <a:pt x="4321" y="1751"/>
                </a:lnTo>
                <a:lnTo>
                  <a:pt x="4318" y="1749"/>
                </a:lnTo>
                <a:lnTo>
                  <a:pt x="4318" y="1749"/>
                </a:lnTo>
                <a:lnTo>
                  <a:pt x="4316" y="1747"/>
                </a:lnTo>
                <a:lnTo>
                  <a:pt x="4316" y="1749"/>
                </a:lnTo>
                <a:lnTo>
                  <a:pt x="4314" y="1749"/>
                </a:lnTo>
                <a:lnTo>
                  <a:pt x="4314" y="1749"/>
                </a:lnTo>
                <a:lnTo>
                  <a:pt x="4314" y="1751"/>
                </a:lnTo>
                <a:lnTo>
                  <a:pt x="4314" y="1751"/>
                </a:lnTo>
                <a:lnTo>
                  <a:pt x="4316" y="1753"/>
                </a:lnTo>
                <a:lnTo>
                  <a:pt x="4318" y="1753"/>
                </a:lnTo>
                <a:lnTo>
                  <a:pt x="4318" y="1753"/>
                </a:lnTo>
                <a:lnTo>
                  <a:pt x="4318" y="1753"/>
                </a:lnTo>
                <a:lnTo>
                  <a:pt x="4321" y="1753"/>
                </a:lnTo>
                <a:lnTo>
                  <a:pt x="4321" y="1755"/>
                </a:lnTo>
                <a:lnTo>
                  <a:pt x="4321" y="1755"/>
                </a:lnTo>
                <a:lnTo>
                  <a:pt x="4318" y="1755"/>
                </a:lnTo>
                <a:lnTo>
                  <a:pt x="4316" y="1757"/>
                </a:lnTo>
                <a:lnTo>
                  <a:pt x="4316" y="1757"/>
                </a:lnTo>
                <a:lnTo>
                  <a:pt x="4314" y="1757"/>
                </a:lnTo>
                <a:lnTo>
                  <a:pt x="4312" y="1755"/>
                </a:lnTo>
                <a:lnTo>
                  <a:pt x="4312" y="1755"/>
                </a:lnTo>
                <a:lnTo>
                  <a:pt x="4312" y="1755"/>
                </a:lnTo>
                <a:lnTo>
                  <a:pt x="4312" y="1753"/>
                </a:lnTo>
                <a:lnTo>
                  <a:pt x="4310" y="1753"/>
                </a:lnTo>
                <a:lnTo>
                  <a:pt x="4310" y="1753"/>
                </a:lnTo>
                <a:lnTo>
                  <a:pt x="4308" y="1753"/>
                </a:lnTo>
                <a:lnTo>
                  <a:pt x="4306" y="1751"/>
                </a:lnTo>
                <a:lnTo>
                  <a:pt x="4306" y="1751"/>
                </a:lnTo>
                <a:lnTo>
                  <a:pt x="4304" y="1753"/>
                </a:lnTo>
                <a:lnTo>
                  <a:pt x="4302" y="1753"/>
                </a:lnTo>
                <a:lnTo>
                  <a:pt x="4302" y="1753"/>
                </a:lnTo>
                <a:lnTo>
                  <a:pt x="4300" y="1755"/>
                </a:lnTo>
                <a:lnTo>
                  <a:pt x="4300" y="1755"/>
                </a:lnTo>
                <a:lnTo>
                  <a:pt x="4300" y="1755"/>
                </a:lnTo>
                <a:lnTo>
                  <a:pt x="4300" y="1757"/>
                </a:lnTo>
                <a:lnTo>
                  <a:pt x="4300" y="1759"/>
                </a:lnTo>
                <a:lnTo>
                  <a:pt x="4300" y="1759"/>
                </a:lnTo>
                <a:lnTo>
                  <a:pt x="4300" y="1761"/>
                </a:lnTo>
                <a:lnTo>
                  <a:pt x="4302" y="1761"/>
                </a:lnTo>
                <a:lnTo>
                  <a:pt x="4302" y="1761"/>
                </a:lnTo>
                <a:lnTo>
                  <a:pt x="4304" y="1761"/>
                </a:lnTo>
                <a:lnTo>
                  <a:pt x="4306" y="1761"/>
                </a:lnTo>
                <a:lnTo>
                  <a:pt x="4306" y="1761"/>
                </a:lnTo>
                <a:lnTo>
                  <a:pt x="4306" y="1761"/>
                </a:lnTo>
                <a:lnTo>
                  <a:pt x="4308" y="1761"/>
                </a:lnTo>
                <a:lnTo>
                  <a:pt x="4308" y="1761"/>
                </a:lnTo>
                <a:lnTo>
                  <a:pt x="4310" y="1761"/>
                </a:lnTo>
                <a:lnTo>
                  <a:pt x="4314" y="1759"/>
                </a:lnTo>
                <a:lnTo>
                  <a:pt x="4314" y="1759"/>
                </a:lnTo>
                <a:lnTo>
                  <a:pt x="4314" y="1759"/>
                </a:lnTo>
                <a:lnTo>
                  <a:pt x="4318" y="1759"/>
                </a:lnTo>
                <a:lnTo>
                  <a:pt x="4318" y="1759"/>
                </a:lnTo>
                <a:lnTo>
                  <a:pt x="4321" y="1759"/>
                </a:lnTo>
                <a:lnTo>
                  <a:pt x="4321" y="1757"/>
                </a:lnTo>
                <a:lnTo>
                  <a:pt x="4323" y="1755"/>
                </a:lnTo>
                <a:lnTo>
                  <a:pt x="4323" y="1757"/>
                </a:lnTo>
                <a:lnTo>
                  <a:pt x="4323" y="1757"/>
                </a:lnTo>
                <a:lnTo>
                  <a:pt x="4323" y="1759"/>
                </a:lnTo>
                <a:lnTo>
                  <a:pt x="4325" y="1759"/>
                </a:lnTo>
                <a:lnTo>
                  <a:pt x="4327" y="1757"/>
                </a:lnTo>
                <a:lnTo>
                  <a:pt x="4327" y="1757"/>
                </a:lnTo>
                <a:lnTo>
                  <a:pt x="4329" y="1759"/>
                </a:lnTo>
                <a:lnTo>
                  <a:pt x="4329" y="1759"/>
                </a:lnTo>
                <a:lnTo>
                  <a:pt x="4329" y="1757"/>
                </a:lnTo>
                <a:lnTo>
                  <a:pt x="4329" y="1757"/>
                </a:lnTo>
                <a:lnTo>
                  <a:pt x="4329" y="1757"/>
                </a:lnTo>
                <a:lnTo>
                  <a:pt x="4329" y="1757"/>
                </a:lnTo>
                <a:lnTo>
                  <a:pt x="4329" y="1757"/>
                </a:lnTo>
                <a:lnTo>
                  <a:pt x="4331" y="1757"/>
                </a:lnTo>
                <a:close/>
                <a:moveTo>
                  <a:pt x="4585" y="1858"/>
                </a:moveTo>
                <a:lnTo>
                  <a:pt x="4585" y="1858"/>
                </a:lnTo>
                <a:lnTo>
                  <a:pt x="4587" y="1858"/>
                </a:lnTo>
                <a:lnTo>
                  <a:pt x="4587" y="1858"/>
                </a:lnTo>
                <a:lnTo>
                  <a:pt x="4587" y="1856"/>
                </a:lnTo>
                <a:lnTo>
                  <a:pt x="4587" y="1856"/>
                </a:lnTo>
                <a:lnTo>
                  <a:pt x="4585" y="1856"/>
                </a:lnTo>
                <a:lnTo>
                  <a:pt x="4585" y="1858"/>
                </a:lnTo>
                <a:close/>
                <a:moveTo>
                  <a:pt x="4455" y="1677"/>
                </a:moveTo>
                <a:lnTo>
                  <a:pt x="4455" y="1677"/>
                </a:lnTo>
                <a:lnTo>
                  <a:pt x="4455" y="1679"/>
                </a:lnTo>
                <a:lnTo>
                  <a:pt x="4457" y="1679"/>
                </a:lnTo>
                <a:lnTo>
                  <a:pt x="4457" y="1679"/>
                </a:lnTo>
                <a:lnTo>
                  <a:pt x="4455" y="1677"/>
                </a:lnTo>
                <a:lnTo>
                  <a:pt x="4455" y="1677"/>
                </a:lnTo>
                <a:close/>
                <a:moveTo>
                  <a:pt x="4461" y="1654"/>
                </a:moveTo>
                <a:lnTo>
                  <a:pt x="4463" y="1656"/>
                </a:lnTo>
                <a:lnTo>
                  <a:pt x="4463" y="1656"/>
                </a:lnTo>
                <a:lnTo>
                  <a:pt x="4465" y="1654"/>
                </a:lnTo>
                <a:lnTo>
                  <a:pt x="4465" y="1654"/>
                </a:lnTo>
                <a:lnTo>
                  <a:pt x="4463" y="1652"/>
                </a:lnTo>
                <a:lnTo>
                  <a:pt x="4461" y="1652"/>
                </a:lnTo>
                <a:lnTo>
                  <a:pt x="4459" y="1650"/>
                </a:lnTo>
                <a:lnTo>
                  <a:pt x="4457" y="1650"/>
                </a:lnTo>
                <a:lnTo>
                  <a:pt x="4457" y="1650"/>
                </a:lnTo>
                <a:lnTo>
                  <a:pt x="4455" y="1652"/>
                </a:lnTo>
                <a:lnTo>
                  <a:pt x="4453" y="1654"/>
                </a:lnTo>
                <a:lnTo>
                  <a:pt x="4453" y="1654"/>
                </a:lnTo>
                <a:lnTo>
                  <a:pt x="4455" y="1656"/>
                </a:lnTo>
                <a:lnTo>
                  <a:pt x="4457" y="1656"/>
                </a:lnTo>
                <a:lnTo>
                  <a:pt x="4459" y="1656"/>
                </a:lnTo>
                <a:lnTo>
                  <a:pt x="4461" y="1654"/>
                </a:lnTo>
                <a:close/>
                <a:moveTo>
                  <a:pt x="4425" y="1765"/>
                </a:moveTo>
                <a:lnTo>
                  <a:pt x="4429" y="1763"/>
                </a:lnTo>
                <a:lnTo>
                  <a:pt x="4432" y="1763"/>
                </a:lnTo>
                <a:lnTo>
                  <a:pt x="4432" y="1763"/>
                </a:lnTo>
                <a:lnTo>
                  <a:pt x="4432" y="1763"/>
                </a:lnTo>
                <a:lnTo>
                  <a:pt x="4434" y="1761"/>
                </a:lnTo>
                <a:lnTo>
                  <a:pt x="4436" y="1761"/>
                </a:lnTo>
                <a:lnTo>
                  <a:pt x="4438" y="1761"/>
                </a:lnTo>
                <a:lnTo>
                  <a:pt x="4438" y="1759"/>
                </a:lnTo>
                <a:lnTo>
                  <a:pt x="4440" y="1759"/>
                </a:lnTo>
                <a:lnTo>
                  <a:pt x="4442" y="1759"/>
                </a:lnTo>
                <a:lnTo>
                  <a:pt x="4442" y="1757"/>
                </a:lnTo>
                <a:lnTo>
                  <a:pt x="4444" y="1757"/>
                </a:lnTo>
                <a:lnTo>
                  <a:pt x="4446" y="1757"/>
                </a:lnTo>
                <a:lnTo>
                  <a:pt x="4448" y="1755"/>
                </a:lnTo>
                <a:lnTo>
                  <a:pt x="4453" y="1753"/>
                </a:lnTo>
                <a:lnTo>
                  <a:pt x="4450" y="1753"/>
                </a:lnTo>
                <a:lnTo>
                  <a:pt x="4450" y="1751"/>
                </a:lnTo>
                <a:lnTo>
                  <a:pt x="4448" y="1751"/>
                </a:lnTo>
                <a:lnTo>
                  <a:pt x="4446" y="1751"/>
                </a:lnTo>
                <a:lnTo>
                  <a:pt x="4446" y="1751"/>
                </a:lnTo>
                <a:lnTo>
                  <a:pt x="4446" y="1751"/>
                </a:lnTo>
                <a:lnTo>
                  <a:pt x="4444" y="1753"/>
                </a:lnTo>
                <a:lnTo>
                  <a:pt x="4442" y="1753"/>
                </a:lnTo>
                <a:lnTo>
                  <a:pt x="4440" y="1753"/>
                </a:lnTo>
                <a:lnTo>
                  <a:pt x="4436" y="1753"/>
                </a:lnTo>
                <a:lnTo>
                  <a:pt x="4432" y="1753"/>
                </a:lnTo>
                <a:lnTo>
                  <a:pt x="4429" y="1753"/>
                </a:lnTo>
                <a:lnTo>
                  <a:pt x="4423" y="1755"/>
                </a:lnTo>
                <a:lnTo>
                  <a:pt x="4423" y="1755"/>
                </a:lnTo>
                <a:lnTo>
                  <a:pt x="4421" y="1755"/>
                </a:lnTo>
                <a:lnTo>
                  <a:pt x="4421" y="1757"/>
                </a:lnTo>
                <a:lnTo>
                  <a:pt x="4419" y="1759"/>
                </a:lnTo>
                <a:lnTo>
                  <a:pt x="4417" y="1761"/>
                </a:lnTo>
                <a:lnTo>
                  <a:pt x="4415" y="1761"/>
                </a:lnTo>
                <a:lnTo>
                  <a:pt x="4413" y="1763"/>
                </a:lnTo>
                <a:lnTo>
                  <a:pt x="4413" y="1763"/>
                </a:lnTo>
                <a:lnTo>
                  <a:pt x="4406" y="1765"/>
                </a:lnTo>
                <a:lnTo>
                  <a:pt x="4404" y="1765"/>
                </a:lnTo>
                <a:lnTo>
                  <a:pt x="4402" y="1767"/>
                </a:lnTo>
                <a:lnTo>
                  <a:pt x="4400" y="1770"/>
                </a:lnTo>
                <a:lnTo>
                  <a:pt x="4400" y="1772"/>
                </a:lnTo>
                <a:lnTo>
                  <a:pt x="4398" y="1774"/>
                </a:lnTo>
                <a:lnTo>
                  <a:pt x="4398" y="1774"/>
                </a:lnTo>
                <a:lnTo>
                  <a:pt x="4398" y="1776"/>
                </a:lnTo>
                <a:lnTo>
                  <a:pt x="4400" y="1776"/>
                </a:lnTo>
                <a:lnTo>
                  <a:pt x="4400" y="1778"/>
                </a:lnTo>
                <a:lnTo>
                  <a:pt x="4398" y="1778"/>
                </a:lnTo>
                <a:lnTo>
                  <a:pt x="4398" y="1778"/>
                </a:lnTo>
                <a:lnTo>
                  <a:pt x="4398" y="1780"/>
                </a:lnTo>
                <a:lnTo>
                  <a:pt x="4398" y="1780"/>
                </a:lnTo>
                <a:lnTo>
                  <a:pt x="4400" y="1780"/>
                </a:lnTo>
                <a:lnTo>
                  <a:pt x="4402" y="1780"/>
                </a:lnTo>
                <a:lnTo>
                  <a:pt x="4404" y="1780"/>
                </a:lnTo>
                <a:lnTo>
                  <a:pt x="4406" y="1778"/>
                </a:lnTo>
                <a:lnTo>
                  <a:pt x="4409" y="1778"/>
                </a:lnTo>
                <a:lnTo>
                  <a:pt x="4411" y="1778"/>
                </a:lnTo>
                <a:lnTo>
                  <a:pt x="4411" y="1776"/>
                </a:lnTo>
                <a:lnTo>
                  <a:pt x="4413" y="1776"/>
                </a:lnTo>
                <a:lnTo>
                  <a:pt x="4415" y="1774"/>
                </a:lnTo>
                <a:lnTo>
                  <a:pt x="4417" y="1772"/>
                </a:lnTo>
                <a:lnTo>
                  <a:pt x="4419" y="1770"/>
                </a:lnTo>
                <a:lnTo>
                  <a:pt x="4419" y="1770"/>
                </a:lnTo>
                <a:lnTo>
                  <a:pt x="4421" y="1767"/>
                </a:lnTo>
                <a:lnTo>
                  <a:pt x="4425" y="1765"/>
                </a:lnTo>
                <a:close/>
                <a:moveTo>
                  <a:pt x="4421" y="1841"/>
                </a:moveTo>
                <a:lnTo>
                  <a:pt x="4421" y="1841"/>
                </a:lnTo>
                <a:lnTo>
                  <a:pt x="4419" y="1843"/>
                </a:lnTo>
                <a:lnTo>
                  <a:pt x="4421" y="1843"/>
                </a:lnTo>
                <a:lnTo>
                  <a:pt x="4421" y="1841"/>
                </a:lnTo>
                <a:lnTo>
                  <a:pt x="4421" y="1841"/>
                </a:lnTo>
                <a:lnTo>
                  <a:pt x="4421" y="1841"/>
                </a:lnTo>
                <a:lnTo>
                  <a:pt x="4421" y="1841"/>
                </a:lnTo>
                <a:close/>
                <a:moveTo>
                  <a:pt x="4333" y="1749"/>
                </a:moveTo>
                <a:lnTo>
                  <a:pt x="4333" y="1749"/>
                </a:lnTo>
                <a:lnTo>
                  <a:pt x="4333" y="1749"/>
                </a:lnTo>
                <a:lnTo>
                  <a:pt x="4333" y="1749"/>
                </a:lnTo>
                <a:lnTo>
                  <a:pt x="4333" y="1749"/>
                </a:lnTo>
                <a:lnTo>
                  <a:pt x="4333" y="1749"/>
                </a:lnTo>
                <a:lnTo>
                  <a:pt x="4331" y="1749"/>
                </a:lnTo>
                <a:lnTo>
                  <a:pt x="4333" y="1751"/>
                </a:lnTo>
                <a:lnTo>
                  <a:pt x="4333" y="1749"/>
                </a:lnTo>
                <a:lnTo>
                  <a:pt x="4333" y="1749"/>
                </a:lnTo>
                <a:close/>
                <a:moveTo>
                  <a:pt x="4379" y="1707"/>
                </a:moveTo>
                <a:lnTo>
                  <a:pt x="4379" y="1709"/>
                </a:lnTo>
                <a:lnTo>
                  <a:pt x="4381" y="1709"/>
                </a:lnTo>
                <a:lnTo>
                  <a:pt x="4381" y="1709"/>
                </a:lnTo>
                <a:lnTo>
                  <a:pt x="4381" y="1709"/>
                </a:lnTo>
                <a:lnTo>
                  <a:pt x="4383" y="1709"/>
                </a:lnTo>
                <a:lnTo>
                  <a:pt x="4383" y="1709"/>
                </a:lnTo>
                <a:lnTo>
                  <a:pt x="4383" y="1709"/>
                </a:lnTo>
                <a:lnTo>
                  <a:pt x="4385" y="1707"/>
                </a:lnTo>
                <a:lnTo>
                  <a:pt x="4383" y="1705"/>
                </a:lnTo>
                <a:lnTo>
                  <a:pt x="4385" y="1702"/>
                </a:lnTo>
                <a:lnTo>
                  <a:pt x="4385" y="1698"/>
                </a:lnTo>
                <a:lnTo>
                  <a:pt x="4385" y="1698"/>
                </a:lnTo>
                <a:lnTo>
                  <a:pt x="4385" y="1698"/>
                </a:lnTo>
                <a:lnTo>
                  <a:pt x="4383" y="1698"/>
                </a:lnTo>
                <a:lnTo>
                  <a:pt x="4381" y="1700"/>
                </a:lnTo>
                <a:lnTo>
                  <a:pt x="4379" y="1700"/>
                </a:lnTo>
                <a:lnTo>
                  <a:pt x="4381" y="1702"/>
                </a:lnTo>
                <a:lnTo>
                  <a:pt x="4381" y="1705"/>
                </a:lnTo>
                <a:lnTo>
                  <a:pt x="4379" y="1705"/>
                </a:lnTo>
                <a:lnTo>
                  <a:pt x="4379" y="1707"/>
                </a:lnTo>
                <a:close/>
                <a:moveTo>
                  <a:pt x="4612" y="1061"/>
                </a:moveTo>
                <a:lnTo>
                  <a:pt x="4610" y="1061"/>
                </a:lnTo>
                <a:lnTo>
                  <a:pt x="4610" y="1061"/>
                </a:lnTo>
                <a:lnTo>
                  <a:pt x="4612" y="1061"/>
                </a:lnTo>
                <a:lnTo>
                  <a:pt x="4614" y="1059"/>
                </a:lnTo>
                <a:lnTo>
                  <a:pt x="4616" y="1057"/>
                </a:lnTo>
                <a:lnTo>
                  <a:pt x="4614" y="1057"/>
                </a:lnTo>
                <a:lnTo>
                  <a:pt x="4614" y="1057"/>
                </a:lnTo>
                <a:lnTo>
                  <a:pt x="4614" y="1055"/>
                </a:lnTo>
                <a:lnTo>
                  <a:pt x="4614" y="1053"/>
                </a:lnTo>
                <a:lnTo>
                  <a:pt x="4614" y="1053"/>
                </a:lnTo>
                <a:lnTo>
                  <a:pt x="4612" y="1055"/>
                </a:lnTo>
                <a:lnTo>
                  <a:pt x="4610" y="1057"/>
                </a:lnTo>
                <a:lnTo>
                  <a:pt x="4610" y="1059"/>
                </a:lnTo>
                <a:lnTo>
                  <a:pt x="4612" y="1059"/>
                </a:lnTo>
                <a:lnTo>
                  <a:pt x="4612" y="1059"/>
                </a:lnTo>
                <a:lnTo>
                  <a:pt x="4612" y="1059"/>
                </a:lnTo>
                <a:lnTo>
                  <a:pt x="4612" y="1061"/>
                </a:lnTo>
                <a:close/>
                <a:moveTo>
                  <a:pt x="4373" y="1707"/>
                </a:moveTo>
                <a:lnTo>
                  <a:pt x="4373" y="1707"/>
                </a:lnTo>
                <a:lnTo>
                  <a:pt x="4373" y="1709"/>
                </a:lnTo>
                <a:lnTo>
                  <a:pt x="4375" y="1709"/>
                </a:lnTo>
                <a:lnTo>
                  <a:pt x="4375" y="1709"/>
                </a:lnTo>
                <a:lnTo>
                  <a:pt x="4375" y="1707"/>
                </a:lnTo>
                <a:lnTo>
                  <a:pt x="4375" y="1705"/>
                </a:lnTo>
                <a:lnTo>
                  <a:pt x="4375" y="1705"/>
                </a:lnTo>
                <a:lnTo>
                  <a:pt x="4375" y="1705"/>
                </a:lnTo>
                <a:lnTo>
                  <a:pt x="4373" y="1705"/>
                </a:lnTo>
                <a:lnTo>
                  <a:pt x="4373" y="1705"/>
                </a:lnTo>
                <a:lnTo>
                  <a:pt x="4373" y="1705"/>
                </a:lnTo>
                <a:lnTo>
                  <a:pt x="4373" y="1705"/>
                </a:lnTo>
                <a:lnTo>
                  <a:pt x="4373" y="1707"/>
                </a:lnTo>
                <a:close/>
                <a:moveTo>
                  <a:pt x="4398" y="1654"/>
                </a:moveTo>
                <a:lnTo>
                  <a:pt x="4398" y="1652"/>
                </a:lnTo>
                <a:lnTo>
                  <a:pt x="4398" y="1652"/>
                </a:lnTo>
                <a:lnTo>
                  <a:pt x="4396" y="1652"/>
                </a:lnTo>
                <a:lnTo>
                  <a:pt x="4396" y="1654"/>
                </a:lnTo>
                <a:lnTo>
                  <a:pt x="4398" y="1656"/>
                </a:lnTo>
                <a:lnTo>
                  <a:pt x="4398" y="1656"/>
                </a:lnTo>
                <a:lnTo>
                  <a:pt x="4398" y="1654"/>
                </a:lnTo>
                <a:lnTo>
                  <a:pt x="4398" y="1654"/>
                </a:lnTo>
                <a:lnTo>
                  <a:pt x="4398" y="1654"/>
                </a:lnTo>
                <a:close/>
                <a:moveTo>
                  <a:pt x="4331" y="1770"/>
                </a:moveTo>
                <a:lnTo>
                  <a:pt x="4333" y="1770"/>
                </a:lnTo>
                <a:lnTo>
                  <a:pt x="4333" y="1772"/>
                </a:lnTo>
                <a:lnTo>
                  <a:pt x="4337" y="1772"/>
                </a:lnTo>
                <a:lnTo>
                  <a:pt x="4337" y="1772"/>
                </a:lnTo>
                <a:lnTo>
                  <a:pt x="4339" y="1772"/>
                </a:lnTo>
                <a:lnTo>
                  <a:pt x="4339" y="1772"/>
                </a:lnTo>
                <a:lnTo>
                  <a:pt x="4344" y="1774"/>
                </a:lnTo>
                <a:lnTo>
                  <a:pt x="4346" y="1774"/>
                </a:lnTo>
                <a:lnTo>
                  <a:pt x="4346" y="1776"/>
                </a:lnTo>
                <a:lnTo>
                  <a:pt x="4348" y="1778"/>
                </a:lnTo>
                <a:lnTo>
                  <a:pt x="4348" y="1778"/>
                </a:lnTo>
                <a:lnTo>
                  <a:pt x="4350" y="1778"/>
                </a:lnTo>
                <a:lnTo>
                  <a:pt x="4352" y="1778"/>
                </a:lnTo>
                <a:lnTo>
                  <a:pt x="4352" y="1780"/>
                </a:lnTo>
                <a:lnTo>
                  <a:pt x="4354" y="1778"/>
                </a:lnTo>
                <a:lnTo>
                  <a:pt x="4356" y="1778"/>
                </a:lnTo>
                <a:lnTo>
                  <a:pt x="4356" y="1778"/>
                </a:lnTo>
                <a:lnTo>
                  <a:pt x="4358" y="1776"/>
                </a:lnTo>
                <a:lnTo>
                  <a:pt x="4358" y="1776"/>
                </a:lnTo>
                <a:lnTo>
                  <a:pt x="4358" y="1774"/>
                </a:lnTo>
                <a:lnTo>
                  <a:pt x="4356" y="1774"/>
                </a:lnTo>
                <a:lnTo>
                  <a:pt x="4356" y="1772"/>
                </a:lnTo>
                <a:lnTo>
                  <a:pt x="4354" y="1772"/>
                </a:lnTo>
                <a:lnTo>
                  <a:pt x="4354" y="1770"/>
                </a:lnTo>
                <a:lnTo>
                  <a:pt x="4352" y="1770"/>
                </a:lnTo>
                <a:lnTo>
                  <a:pt x="4352" y="1770"/>
                </a:lnTo>
                <a:lnTo>
                  <a:pt x="4350" y="1770"/>
                </a:lnTo>
                <a:lnTo>
                  <a:pt x="4350" y="1770"/>
                </a:lnTo>
                <a:lnTo>
                  <a:pt x="4350" y="1767"/>
                </a:lnTo>
                <a:lnTo>
                  <a:pt x="4350" y="1767"/>
                </a:lnTo>
                <a:lnTo>
                  <a:pt x="4348" y="1767"/>
                </a:lnTo>
                <a:lnTo>
                  <a:pt x="4346" y="1765"/>
                </a:lnTo>
                <a:lnTo>
                  <a:pt x="4346" y="1765"/>
                </a:lnTo>
                <a:lnTo>
                  <a:pt x="4346" y="1765"/>
                </a:lnTo>
                <a:lnTo>
                  <a:pt x="4344" y="1765"/>
                </a:lnTo>
                <a:lnTo>
                  <a:pt x="4344" y="1765"/>
                </a:lnTo>
                <a:lnTo>
                  <a:pt x="4341" y="1765"/>
                </a:lnTo>
                <a:lnTo>
                  <a:pt x="4337" y="1765"/>
                </a:lnTo>
                <a:lnTo>
                  <a:pt x="4335" y="1765"/>
                </a:lnTo>
                <a:lnTo>
                  <a:pt x="4335" y="1765"/>
                </a:lnTo>
                <a:lnTo>
                  <a:pt x="4333" y="1767"/>
                </a:lnTo>
                <a:lnTo>
                  <a:pt x="4331" y="1767"/>
                </a:lnTo>
                <a:lnTo>
                  <a:pt x="4331" y="1767"/>
                </a:lnTo>
                <a:lnTo>
                  <a:pt x="4331" y="1770"/>
                </a:lnTo>
                <a:lnTo>
                  <a:pt x="4331" y="1770"/>
                </a:lnTo>
                <a:close/>
                <a:moveTo>
                  <a:pt x="4339" y="1755"/>
                </a:moveTo>
                <a:lnTo>
                  <a:pt x="4339" y="1755"/>
                </a:lnTo>
                <a:lnTo>
                  <a:pt x="4339" y="1753"/>
                </a:lnTo>
                <a:lnTo>
                  <a:pt x="4339" y="1753"/>
                </a:lnTo>
                <a:lnTo>
                  <a:pt x="4339" y="1753"/>
                </a:lnTo>
                <a:lnTo>
                  <a:pt x="4339" y="1753"/>
                </a:lnTo>
                <a:lnTo>
                  <a:pt x="4339" y="1753"/>
                </a:lnTo>
                <a:lnTo>
                  <a:pt x="4337" y="1753"/>
                </a:lnTo>
                <a:lnTo>
                  <a:pt x="4337" y="1753"/>
                </a:lnTo>
                <a:lnTo>
                  <a:pt x="4337" y="1755"/>
                </a:lnTo>
                <a:lnTo>
                  <a:pt x="4337" y="1755"/>
                </a:lnTo>
                <a:lnTo>
                  <a:pt x="4337" y="1755"/>
                </a:lnTo>
                <a:lnTo>
                  <a:pt x="4337" y="1757"/>
                </a:lnTo>
                <a:lnTo>
                  <a:pt x="4337" y="1757"/>
                </a:lnTo>
                <a:lnTo>
                  <a:pt x="4339" y="1757"/>
                </a:lnTo>
                <a:lnTo>
                  <a:pt x="4337" y="1755"/>
                </a:lnTo>
                <a:lnTo>
                  <a:pt x="4339" y="1755"/>
                </a:lnTo>
                <a:lnTo>
                  <a:pt x="4339" y="1755"/>
                </a:lnTo>
                <a:close/>
                <a:moveTo>
                  <a:pt x="4358" y="1734"/>
                </a:moveTo>
                <a:lnTo>
                  <a:pt x="4358" y="1732"/>
                </a:lnTo>
                <a:lnTo>
                  <a:pt x="4356" y="1732"/>
                </a:lnTo>
                <a:lnTo>
                  <a:pt x="4356" y="1732"/>
                </a:lnTo>
                <a:lnTo>
                  <a:pt x="4356" y="1734"/>
                </a:lnTo>
                <a:lnTo>
                  <a:pt x="4356" y="1734"/>
                </a:lnTo>
                <a:lnTo>
                  <a:pt x="4358" y="1734"/>
                </a:lnTo>
                <a:close/>
                <a:moveTo>
                  <a:pt x="4465" y="1686"/>
                </a:moveTo>
                <a:lnTo>
                  <a:pt x="4465" y="1684"/>
                </a:lnTo>
                <a:lnTo>
                  <a:pt x="4465" y="1684"/>
                </a:lnTo>
                <a:lnTo>
                  <a:pt x="4465" y="1684"/>
                </a:lnTo>
                <a:lnTo>
                  <a:pt x="4467" y="1684"/>
                </a:lnTo>
                <a:lnTo>
                  <a:pt x="4467" y="1682"/>
                </a:lnTo>
                <a:lnTo>
                  <a:pt x="4467" y="1682"/>
                </a:lnTo>
                <a:lnTo>
                  <a:pt x="4465" y="1682"/>
                </a:lnTo>
                <a:lnTo>
                  <a:pt x="4463" y="1684"/>
                </a:lnTo>
                <a:lnTo>
                  <a:pt x="4463" y="1684"/>
                </a:lnTo>
                <a:lnTo>
                  <a:pt x="4461" y="1684"/>
                </a:lnTo>
                <a:lnTo>
                  <a:pt x="4461" y="1684"/>
                </a:lnTo>
                <a:lnTo>
                  <a:pt x="4461" y="1686"/>
                </a:lnTo>
                <a:lnTo>
                  <a:pt x="4461" y="1686"/>
                </a:lnTo>
                <a:lnTo>
                  <a:pt x="4463" y="1684"/>
                </a:lnTo>
                <a:lnTo>
                  <a:pt x="4463" y="1684"/>
                </a:lnTo>
                <a:lnTo>
                  <a:pt x="4465" y="1684"/>
                </a:lnTo>
                <a:lnTo>
                  <a:pt x="4465" y="1684"/>
                </a:lnTo>
                <a:lnTo>
                  <a:pt x="4465" y="1686"/>
                </a:lnTo>
                <a:lnTo>
                  <a:pt x="4465" y="1686"/>
                </a:lnTo>
                <a:close/>
                <a:moveTo>
                  <a:pt x="4352" y="1721"/>
                </a:moveTo>
                <a:lnTo>
                  <a:pt x="4352" y="1723"/>
                </a:lnTo>
                <a:lnTo>
                  <a:pt x="4354" y="1723"/>
                </a:lnTo>
                <a:lnTo>
                  <a:pt x="4354" y="1721"/>
                </a:lnTo>
                <a:lnTo>
                  <a:pt x="4354" y="1717"/>
                </a:lnTo>
                <a:lnTo>
                  <a:pt x="4354" y="1715"/>
                </a:lnTo>
                <a:lnTo>
                  <a:pt x="4354" y="1715"/>
                </a:lnTo>
                <a:lnTo>
                  <a:pt x="4352" y="1715"/>
                </a:lnTo>
                <a:lnTo>
                  <a:pt x="4352" y="1719"/>
                </a:lnTo>
                <a:lnTo>
                  <a:pt x="4352" y="1719"/>
                </a:lnTo>
                <a:lnTo>
                  <a:pt x="4352" y="1721"/>
                </a:lnTo>
                <a:close/>
                <a:moveTo>
                  <a:pt x="4373" y="1782"/>
                </a:moveTo>
                <a:lnTo>
                  <a:pt x="4371" y="1782"/>
                </a:lnTo>
                <a:lnTo>
                  <a:pt x="4371" y="1784"/>
                </a:lnTo>
                <a:lnTo>
                  <a:pt x="4373" y="1784"/>
                </a:lnTo>
                <a:lnTo>
                  <a:pt x="4373" y="1784"/>
                </a:lnTo>
                <a:lnTo>
                  <a:pt x="4375" y="1782"/>
                </a:lnTo>
                <a:lnTo>
                  <a:pt x="4375" y="1782"/>
                </a:lnTo>
                <a:lnTo>
                  <a:pt x="4375" y="1782"/>
                </a:lnTo>
                <a:lnTo>
                  <a:pt x="4373" y="1782"/>
                </a:lnTo>
                <a:lnTo>
                  <a:pt x="4373" y="1782"/>
                </a:lnTo>
                <a:close/>
                <a:moveTo>
                  <a:pt x="4559" y="1719"/>
                </a:moveTo>
                <a:lnTo>
                  <a:pt x="4559" y="1719"/>
                </a:lnTo>
                <a:lnTo>
                  <a:pt x="4559" y="1717"/>
                </a:lnTo>
                <a:lnTo>
                  <a:pt x="4559" y="1717"/>
                </a:lnTo>
                <a:lnTo>
                  <a:pt x="4559" y="1715"/>
                </a:lnTo>
                <a:lnTo>
                  <a:pt x="4559" y="1715"/>
                </a:lnTo>
                <a:lnTo>
                  <a:pt x="4559" y="1713"/>
                </a:lnTo>
                <a:lnTo>
                  <a:pt x="4559" y="1713"/>
                </a:lnTo>
                <a:lnTo>
                  <a:pt x="4559" y="1711"/>
                </a:lnTo>
                <a:lnTo>
                  <a:pt x="4559" y="1711"/>
                </a:lnTo>
                <a:lnTo>
                  <a:pt x="4559" y="1711"/>
                </a:lnTo>
                <a:lnTo>
                  <a:pt x="4559" y="1711"/>
                </a:lnTo>
                <a:lnTo>
                  <a:pt x="4557" y="1709"/>
                </a:lnTo>
                <a:lnTo>
                  <a:pt x="4557" y="1709"/>
                </a:lnTo>
                <a:lnTo>
                  <a:pt x="4557" y="1709"/>
                </a:lnTo>
                <a:lnTo>
                  <a:pt x="4555" y="1711"/>
                </a:lnTo>
                <a:lnTo>
                  <a:pt x="4555" y="1711"/>
                </a:lnTo>
                <a:lnTo>
                  <a:pt x="4553" y="1713"/>
                </a:lnTo>
                <a:lnTo>
                  <a:pt x="4553" y="1713"/>
                </a:lnTo>
                <a:lnTo>
                  <a:pt x="4551" y="1713"/>
                </a:lnTo>
                <a:lnTo>
                  <a:pt x="4553" y="1713"/>
                </a:lnTo>
                <a:lnTo>
                  <a:pt x="4553" y="1715"/>
                </a:lnTo>
                <a:lnTo>
                  <a:pt x="4553" y="1717"/>
                </a:lnTo>
                <a:lnTo>
                  <a:pt x="4553" y="1717"/>
                </a:lnTo>
                <a:lnTo>
                  <a:pt x="4553" y="1717"/>
                </a:lnTo>
                <a:lnTo>
                  <a:pt x="4551" y="1717"/>
                </a:lnTo>
                <a:lnTo>
                  <a:pt x="4551" y="1719"/>
                </a:lnTo>
                <a:lnTo>
                  <a:pt x="4551" y="1719"/>
                </a:lnTo>
                <a:lnTo>
                  <a:pt x="4553" y="1719"/>
                </a:lnTo>
                <a:lnTo>
                  <a:pt x="4553" y="1719"/>
                </a:lnTo>
                <a:lnTo>
                  <a:pt x="4553" y="1721"/>
                </a:lnTo>
                <a:lnTo>
                  <a:pt x="4555" y="1721"/>
                </a:lnTo>
                <a:lnTo>
                  <a:pt x="4557" y="1723"/>
                </a:lnTo>
                <a:lnTo>
                  <a:pt x="4559" y="1721"/>
                </a:lnTo>
                <a:lnTo>
                  <a:pt x="4559" y="1721"/>
                </a:lnTo>
                <a:lnTo>
                  <a:pt x="4559" y="1721"/>
                </a:lnTo>
                <a:lnTo>
                  <a:pt x="4559" y="1719"/>
                </a:lnTo>
                <a:lnTo>
                  <a:pt x="4559" y="1719"/>
                </a:lnTo>
                <a:close/>
                <a:moveTo>
                  <a:pt x="4557" y="1728"/>
                </a:moveTo>
                <a:lnTo>
                  <a:pt x="4559" y="1728"/>
                </a:lnTo>
                <a:lnTo>
                  <a:pt x="4559" y="1728"/>
                </a:lnTo>
                <a:lnTo>
                  <a:pt x="4559" y="1728"/>
                </a:lnTo>
                <a:lnTo>
                  <a:pt x="4559" y="1726"/>
                </a:lnTo>
                <a:lnTo>
                  <a:pt x="4559" y="1726"/>
                </a:lnTo>
                <a:lnTo>
                  <a:pt x="4559" y="1728"/>
                </a:lnTo>
                <a:lnTo>
                  <a:pt x="4557" y="1728"/>
                </a:lnTo>
                <a:lnTo>
                  <a:pt x="4557" y="1728"/>
                </a:lnTo>
                <a:close/>
                <a:moveTo>
                  <a:pt x="4534" y="1711"/>
                </a:moveTo>
                <a:lnTo>
                  <a:pt x="4534" y="1713"/>
                </a:lnTo>
                <a:lnTo>
                  <a:pt x="4534" y="1715"/>
                </a:lnTo>
                <a:lnTo>
                  <a:pt x="4532" y="1717"/>
                </a:lnTo>
                <a:lnTo>
                  <a:pt x="4534" y="1715"/>
                </a:lnTo>
                <a:lnTo>
                  <a:pt x="4534" y="1713"/>
                </a:lnTo>
                <a:lnTo>
                  <a:pt x="4536" y="1711"/>
                </a:lnTo>
                <a:lnTo>
                  <a:pt x="4536" y="1709"/>
                </a:lnTo>
                <a:lnTo>
                  <a:pt x="4536" y="1707"/>
                </a:lnTo>
                <a:lnTo>
                  <a:pt x="4536" y="1707"/>
                </a:lnTo>
                <a:lnTo>
                  <a:pt x="4534" y="1711"/>
                </a:lnTo>
                <a:close/>
                <a:moveTo>
                  <a:pt x="4473" y="1684"/>
                </a:moveTo>
                <a:lnTo>
                  <a:pt x="4473" y="1682"/>
                </a:lnTo>
                <a:lnTo>
                  <a:pt x="4471" y="1682"/>
                </a:lnTo>
                <a:lnTo>
                  <a:pt x="4471" y="1682"/>
                </a:lnTo>
                <a:lnTo>
                  <a:pt x="4471" y="1682"/>
                </a:lnTo>
                <a:lnTo>
                  <a:pt x="4471" y="1682"/>
                </a:lnTo>
                <a:lnTo>
                  <a:pt x="4471" y="1684"/>
                </a:lnTo>
                <a:lnTo>
                  <a:pt x="4471" y="1684"/>
                </a:lnTo>
                <a:lnTo>
                  <a:pt x="4471" y="1684"/>
                </a:lnTo>
                <a:lnTo>
                  <a:pt x="4473" y="1684"/>
                </a:lnTo>
                <a:close/>
                <a:moveTo>
                  <a:pt x="4541" y="1692"/>
                </a:moveTo>
                <a:lnTo>
                  <a:pt x="4538" y="1690"/>
                </a:lnTo>
                <a:lnTo>
                  <a:pt x="4538" y="1692"/>
                </a:lnTo>
                <a:lnTo>
                  <a:pt x="4543" y="1692"/>
                </a:lnTo>
                <a:lnTo>
                  <a:pt x="4543" y="1692"/>
                </a:lnTo>
                <a:lnTo>
                  <a:pt x="4543" y="1692"/>
                </a:lnTo>
                <a:lnTo>
                  <a:pt x="4541" y="1692"/>
                </a:lnTo>
                <a:close/>
                <a:moveTo>
                  <a:pt x="4398" y="1707"/>
                </a:moveTo>
                <a:lnTo>
                  <a:pt x="4398" y="1707"/>
                </a:lnTo>
                <a:lnTo>
                  <a:pt x="4398" y="1707"/>
                </a:lnTo>
                <a:lnTo>
                  <a:pt x="4398" y="1709"/>
                </a:lnTo>
                <a:lnTo>
                  <a:pt x="4398" y="1709"/>
                </a:lnTo>
                <a:lnTo>
                  <a:pt x="4398" y="1707"/>
                </a:lnTo>
                <a:lnTo>
                  <a:pt x="4398" y="1707"/>
                </a:lnTo>
                <a:lnTo>
                  <a:pt x="4398" y="1707"/>
                </a:lnTo>
                <a:close/>
                <a:moveTo>
                  <a:pt x="4561" y="1723"/>
                </a:moveTo>
                <a:lnTo>
                  <a:pt x="4561" y="1723"/>
                </a:lnTo>
                <a:lnTo>
                  <a:pt x="4561" y="1723"/>
                </a:lnTo>
                <a:lnTo>
                  <a:pt x="4561" y="1721"/>
                </a:lnTo>
                <a:lnTo>
                  <a:pt x="4561" y="1721"/>
                </a:lnTo>
                <a:lnTo>
                  <a:pt x="4561" y="1721"/>
                </a:lnTo>
                <a:lnTo>
                  <a:pt x="4561" y="1723"/>
                </a:lnTo>
                <a:close/>
                <a:moveTo>
                  <a:pt x="4589" y="1793"/>
                </a:moveTo>
                <a:lnTo>
                  <a:pt x="4589" y="1793"/>
                </a:lnTo>
                <a:lnTo>
                  <a:pt x="4587" y="1793"/>
                </a:lnTo>
                <a:lnTo>
                  <a:pt x="4587" y="1795"/>
                </a:lnTo>
                <a:lnTo>
                  <a:pt x="4585" y="1795"/>
                </a:lnTo>
                <a:lnTo>
                  <a:pt x="4587" y="1797"/>
                </a:lnTo>
                <a:lnTo>
                  <a:pt x="4587" y="1795"/>
                </a:lnTo>
                <a:lnTo>
                  <a:pt x="4589" y="1793"/>
                </a:lnTo>
                <a:lnTo>
                  <a:pt x="4589" y="1791"/>
                </a:lnTo>
                <a:lnTo>
                  <a:pt x="4589" y="1791"/>
                </a:lnTo>
                <a:lnTo>
                  <a:pt x="4589" y="1791"/>
                </a:lnTo>
                <a:lnTo>
                  <a:pt x="4589" y="1793"/>
                </a:lnTo>
                <a:close/>
                <a:moveTo>
                  <a:pt x="4593" y="1860"/>
                </a:moveTo>
                <a:lnTo>
                  <a:pt x="4593" y="1860"/>
                </a:lnTo>
                <a:lnTo>
                  <a:pt x="4593" y="1860"/>
                </a:lnTo>
                <a:lnTo>
                  <a:pt x="4593" y="1860"/>
                </a:lnTo>
                <a:lnTo>
                  <a:pt x="4593" y="1858"/>
                </a:lnTo>
                <a:lnTo>
                  <a:pt x="4593" y="1858"/>
                </a:lnTo>
                <a:lnTo>
                  <a:pt x="4593" y="1858"/>
                </a:lnTo>
                <a:lnTo>
                  <a:pt x="4593" y="1858"/>
                </a:lnTo>
                <a:lnTo>
                  <a:pt x="4591" y="1858"/>
                </a:lnTo>
                <a:lnTo>
                  <a:pt x="4593" y="1860"/>
                </a:lnTo>
                <a:lnTo>
                  <a:pt x="4593" y="1860"/>
                </a:lnTo>
                <a:close/>
                <a:moveTo>
                  <a:pt x="4580" y="1799"/>
                </a:moveTo>
                <a:lnTo>
                  <a:pt x="4582" y="1799"/>
                </a:lnTo>
                <a:lnTo>
                  <a:pt x="4582" y="1799"/>
                </a:lnTo>
                <a:lnTo>
                  <a:pt x="4585" y="1797"/>
                </a:lnTo>
                <a:lnTo>
                  <a:pt x="4585" y="1797"/>
                </a:lnTo>
                <a:lnTo>
                  <a:pt x="4585" y="1797"/>
                </a:lnTo>
                <a:lnTo>
                  <a:pt x="4582" y="1799"/>
                </a:lnTo>
                <a:lnTo>
                  <a:pt x="4580" y="1799"/>
                </a:lnTo>
                <a:close/>
                <a:moveTo>
                  <a:pt x="4551" y="1723"/>
                </a:moveTo>
                <a:lnTo>
                  <a:pt x="4551" y="1723"/>
                </a:lnTo>
                <a:lnTo>
                  <a:pt x="4549" y="1728"/>
                </a:lnTo>
                <a:lnTo>
                  <a:pt x="4551" y="1730"/>
                </a:lnTo>
                <a:lnTo>
                  <a:pt x="4551" y="1730"/>
                </a:lnTo>
                <a:lnTo>
                  <a:pt x="4553" y="1730"/>
                </a:lnTo>
                <a:lnTo>
                  <a:pt x="4553" y="1730"/>
                </a:lnTo>
                <a:lnTo>
                  <a:pt x="4555" y="1728"/>
                </a:lnTo>
                <a:lnTo>
                  <a:pt x="4557" y="1726"/>
                </a:lnTo>
                <a:lnTo>
                  <a:pt x="4557" y="1726"/>
                </a:lnTo>
                <a:lnTo>
                  <a:pt x="4557" y="1723"/>
                </a:lnTo>
                <a:lnTo>
                  <a:pt x="4555" y="1723"/>
                </a:lnTo>
                <a:lnTo>
                  <a:pt x="4553" y="1721"/>
                </a:lnTo>
                <a:lnTo>
                  <a:pt x="4553" y="1721"/>
                </a:lnTo>
                <a:lnTo>
                  <a:pt x="4551" y="1719"/>
                </a:lnTo>
                <a:lnTo>
                  <a:pt x="4551" y="1719"/>
                </a:lnTo>
                <a:lnTo>
                  <a:pt x="4551" y="1721"/>
                </a:lnTo>
                <a:lnTo>
                  <a:pt x="4551" y="1723"/>
                </a:lnTo>
                <a:lnTo>
                  <a:pt x="4551" y="1723"/>
                </a:lnTo>
                <a:lnTo>
                  <a:pt x="4551" y="1723"/>
                </a:lnTo>
                <a:lnTo>
                  <a:pt x="4551" y="1723"/>
                </a:lnTo>
                <a:close/>
                <a:moveTo>
                  <a:pt x="4490" y="1679"/>
                </a:moveTo>
                <a:lnTo>
                  <a:pt x="4490" y="1682"/>
                </a:lnTo>
                <a:lnTo>
                  <a:pt x="4492" y="1682"/>
                </a:lnTo>
                <a:lnTo>
                  <a:pt x="4494" y="1682"/>
                </a:lnTo>
                <a:lnTo>
                  <a:pt x="4497" y="1684"/>
                </a:lnTo>
                <a:lnTo>
                  <a:pt x="4499" y="1686"/>
                </a:lnTo>
                <a:lnTo>
                  <a:pt x="4503" y="1686"/>
                </a:lnTo>
                <a:lnTo>
                  <a:pt x="4503" y="1682"/>
                </a:lnTo>
                <a:lnTo>
                  <a:pt x="4503" y="1682"/>
                </a:lnTo>
                <a:lnTo>
                  <a:pt x="4503" y="1679"/>
                </a:lnTo>
                <a:lnTo>
                  <a:pt x="4501" y="1679"/>
                </a:lnTo>
                <a:lnTo>
                  <a:pt x="4501" y="1679"/>
                </a:lnTo>
                <a:lnTo>
                  <a:pt x="4501" y="1679"/>
                </a:lnTo>
                <a:lnTo>
                  <a:pt x="4501" y="1677"/>
                </a:lnTo>
                <a:lnTo>
                  <a:pt x="4499" y="1675"/>
                </a:lnTo>
                <a:lnTo>
                  <a:pt x="4497" y="1673"/>
                </a:lnTo>
                <a:lnTo>
                  <a:pt x="4494" y="1673"/>
                </a:lnTo>
                <a:lnTo>
                  <a:pt x="4492" y="1673"/>
                </a:lnTo>
                <a:lnTo>
                  <a:pt x="4490" y="1673"/>
                </a:lnTo>
                <a:lnTo>
                  <a:pt x="4488" y="1673"/>
                </a:lnTo>
                <a:lnTo>
                  <a:pt x="4486" y="1671"/>
                </a:lnTo>
                <a:lnTo>
                  <a:pt x="4484" y="1671"/>
                </a:lnTo>
                <a:lnTo>
                  <a:pt x="4484" y="1671"/>
                </a:lnTo>
                <a:lnTo>
                  <a:pt x="4482" y="1671"/>
                </a:lnTo>
                <a:lnTo>
                  <a:pt x="4482" y="1671"/>
                </a:lnTo>
                <a:lnTo>
                  <a:pt x="4480" y="1673"/>
                </a:lnTo>
                <a:lnTo>
                  <a:pt x="4480" y="1673"/>
                </a:lnTo>
                <a:lnTo>
                  <a:pt x="4478" y="1673"/>
                </a:lnTo>
                <a:lnTo>
                  <a:pt x="4478" y="1673"/>
                </a:lnTo>
                <a:lnTo>
                  <a:pt x="4478" y="1671"/>
                </a:lnTo>
                <a:lnTo>
                  <a:pt x="4476" y="1671"/>
                </a:lnTo>
                <a:lnTo>
                  <a:pt x="4476" y="1671"/>
                </a:lnTo>
                <a:lnTo>
                  <a:pt x="4473" y="1673"/>
                </a:lnTo>
                <a:lnTo>
                  <a:pt x="4469" y="1671"/>
                </a:lnTo>
                <a:lnTo>
                  <a:pt x="4465" y="1673"/>
                </a:lnTo>
                <a:lnTo>
                  <a:pt x="4463" y="1673"/>
                </a:lnTo>
                <a:lnTo>
                  <a:pt x="4461" y="1677"/>
                </a:lnTo>
                <a:lnTo>
                  <a:pt x="4461" y="1677"/>
                </a:lnTo>
                <a:lnTo>
                  <a:pt x="4461" y="1679"/>
                </a:lnTo>
                <a:lnTo>
                  <a:pt x="4461" y="1679"/>
                </a:lnTo>
                <a:lnTo>
                  <a:pt x="4461" y="1682"/>
                </a:lnTo>
                <a:lnTo>
                  <a:pt x="4461" y="1682"/>
                </a:lnTo>
                <a:lnTo>
                  <a:pt x="4461" y="1682"/>
                </a:lnTo>
                <a:lnTo>
                  <a:pt x="4463" y="1679"/>
                </a:lnTo>
                <a:lnTo>
                  <a:pt x="4463" y="1679"/>
                </a:lnTo>
                <a:lnTo>
                  <a:pt x="4463" y="1677"/>
                </a:lnTo>
                <a:lnTo>
                  <a:pt x="4463" y="1677"/>
                </a:lnTo>
                <a:lnTo>
                  <a:pt x="4463" y="1677"/>
                </a:lnTo>
                <a:lnTo>
                  <a:pt x="4465" y="1677"/>
                </a:lnTo>
                <a:lnTo>
                  <a:pt x="4465" y="1677"/>
                </a:lnTo>
                <a:lnTo>
                  <a:pt x="4465" y="1677"/>
                </a:lnTo>
                <a:lnTo>
                  <a:pt x="4467" y="1679"/>
                </a:lnTo>
                <a:lnTo>
                  <a:pt x="4469" y="1682"/>
                </a:lnTo>
                <a:lnTo>
                  <a:pt x="4469" y="1682"/>
                </a:lnTo>
                <a:lnTo>
                  <a:pt x="4471" y="1679"/>
                </a:lnTo>
                <a:lnTo>
                  <a:pt x="4471" y="1679"/>
                </a:lnTo>
                <a:lnTo>
                  <a:pt x="4473" y="1679"/>
                </a:lnTo>
                <a:lnTo>
                  <a:pt x="4473" y="1677"/>
                </a:lnTo>
                <a:lnTo>
                  <a:pt x="4476" y="1677"/>
                </a:lnTo>
                <a:lnTo>
                  <a:pt x="4476" y="1677"/>
                </a:lnTo>
                <a:lnTo>
                  <a:pt x="4476" y="1677"/>
                </a:lnTo>
                <a:lnTo>
                  <a:pt x="4476" y="1677"/>
                </a:lnTo>
                <a:lnTo>
                  <a:pt x="4476" y="1679"/>
                </a:lnTo>
                <a:lnTo>
                  <a:pt x="4476" y="1679"/>
                </a:lnTo>
                <a:lnTo>
                  <a:pt x="4478" y="1679"/>
                </a:lnTo>
                <a:lnTo>
                  <a:pt x="4480" y="1679"/>
                </a:lnTo>
                <a:lnTo>
                  <a:pt x="4482" y="1679"/>
                </a:lnTo>
                <a:lnTo>
                  <a:pt x="4484" y="1682"/>
                </a:lnTo>
                <a:lnTo>
                  <a:pt x="4484" y="1679"/>
                </a:lnTo>
                <a:lnTo>
                  <a:pt x="4484" y="1679"/>
                </a:lnTo>
                <a:lnTo>
                  <a:pt x="4484" y="1679"/>
                </a:lnTo>
                <a:lnTo>
                  <a:pt x="4484" y="1679"/>
                </a:lnTo>
                <a:lnTo>
                  <a:pt x="4486" y="1679"/>
                </a:lnTo>
                <a:lnTo>
                  <a:pt x="4488" y="1679"/>
                </a:lnTo>
                <a:lnTo>
                  <a:pt x="4490" y="1679"/>
                </a:lnTo>
                <a:close/>
                <a:moveTo>
                  <a:pt x="4530" y="1715"/>
                </a:moveTo>
                <a:lnTo>
                  <a:pt x="4530" y="1715"/>
                </a:lnTo>
                <a:lnTo>
                  <a:pt x="4530" y="1717"/>
                </a:lnTo>
                <a:lnTo>
                  <a:pt x="4532" y="1715"/>
                </a:lnTo>
                <a:lnTo>
                  <a:pt x="4532" y="1715"/>
                </a:lnTo>
                <a:lnTo>
                  <a:pt x="4530" y="1713"/>
                </a:lnTo>
                <a:lnTo>
                  <a:pt x="4530" y="1713"/>
                </a:lnTo>
                <a:lnTo>
                  <a:pt x="4530" y="1711"/>
                </a:lnTo>
                <a:lnTo>
                  <a:pt x="4530" y="1711"/>
                </a:lnTo>
                <a:lnTo>
                  <a:pt x="4530" y="1713"/>
                </a:lnTo>
                <a:lnTo>
                  <a:pt x="4530" y="1715"/>
                </a:lnTo>
                <a:lnTo>
                  <a:pt x="4530" y="1715"/>
                </a:lnTo>
                <a:close/>
                <a:moveTo>
                  <a:pt x="4471" y="1734"/>
                </a:moveTo>
                <a:lnTo>
                  <a:pt x="4471" y="1732"/>
                </a:lnTo>
                <a:lnTo>
                  <a:pt x="4471" y="1734"/>
                </a:lnTo>
                <a:lnTo>
                  <a:pt x="4469" y="1734"/>
                </a:lnTo>
                <a:lnTo>
                  <a:pt x="4469" y="1734"/>
                </a:lnTo>
                <a:lnTo>
                  <a:pt x="4471" y="1734"/>
                </a:lnTo>
                <a:lnTo>
                  <a:pt x="4471" y="1734"/>
                </a:lnTo>
                <a:lnTo>
                  <a:pt x="4471" y="1734"/>
                </a:lnTo>
                <a:lnTo>
                  <a:pt x="4471" y="1734"/>
                </a:lnTo>
                <a:lnTo>
                  <a:pt x="4471" y="1734"/>
                </a:lnTo>
                <a:close/>
                <a:moveTo>
                  <a:pt x="4469" y="1682"/>
                </a:moveTo>
                <a:lnTo>
                  <a:pt x="4469" y="1682"/>
                </a:lnTo>
                <a:lnTo>
                  <a:pt x="4467" y="1684"/>
                </a:lnTo>
                <a:lnTo>
                  <a:pt x="4469" y="1684"/>
                </a:lnTo>
                <a:lnTo>
                  <a:pt x="4469" y="1682"/>
                </a:lnTo>
                <a:lnTo>
                  <a:pt x="4469" y="1682"/>
                </a:lnTo>
                <a:close/>
                <a:moveTo>
                  <a:pt x="4486" y="1742"/>
                </a:moveTo>
                <a:lnTo>
                  <a:pt x="4486" y="1744"/>
                </a:lnTo>
                <a:lnTo>
                  <a:pt x="4486" y="1744"/>
                </a:lnTo>
                <a:lnTo>
                  <a:pt x="4486" y="1747"/>
                </a:lnTo>
                <a:lnTo>
                  <a:pt x="4488" y="1747"/>
                </a:lnTo>
                <a:lnTo>
                  <a:pt x="4488" y="1747"/>
                </a:lnTo>
                <a:lnTo>
                  <a:pt x="4488" y="1744"/>
                </a:lnTo>
                <a:lnTo>
                  <a:pt x="4488" y="1744"/>
                </a:lnTo>
                <a:lnTo>
                  <a:pt x="4486" y="1742"/>
                </a:lnTo>
                <a:lnTo>
                  <a:pt x="4486" y="1742"/>
                </a:lnTo>
                <a:close/>
                <a:moveTo>
                  <a:pt x="4515" y="1734"/>
                </a:moveTo>
                <a:lnTo>
                  <a:pt x="4517" y="1734"/>
                </a:lnTo>
                <a:lnTo>
                  <a:pt x="4517" y="1734"/>
                </a:lnTo>
                <a:lnTo>
                  <a:pt x="4517" y="1734"/>
                </a:lnTo>
                <a:lnTo>
                  <a:pt x="4520" y="1736"/>
                </a:lnTo>
                <a:lnTo>
                  <a:pt x="4520" y="1736"/>
                </a:lnTo>
                <a:lnTo>
                  <a:pt x="4520" y="1734"/>
                </a:lnTo>
                <a:lnTo>
                  <a:pt x="4520" y="1734"/>
                </a:lnTo>
                <a:lnTo>
                  <a:pt x="4515" y="1734"/>
                </a:lnTo>
                <a:close/>
                <a:moveTo>
                  <a:pt x="4515" y="1734"/>
                </a:moveTo>
                <a:lnTo>
                  <a:pt x="4515" y="1734"/>
                </a:lnTo>
                <a:lnTo>
                  <a:pt x="4513" y="1734"/>
                </a:lnTo>
                <a:lnTo>
                  <a:pt x="4513" y="1734"/>
                </a:lnTo>
                <a:lnTo>
                  <a:pt x="4513" y="1734"/>
                </a:lnTo>
                <a:lnTo>
                  <a:pt x="4513" y="1736"/>
                </a:lnTo>
                <a:lnTo>
                  <a:pt x="4511" y="1736"/>
                </a:lnTo>
                <a:lnTo>
                  <a:pt x="4511" y="1736"/>
                </a:lnTo>
                <a:lnTo>
                  <a:pt x="4511" y="1738"/>
                </a:lnTo>
                <a:lnTo>
                  <a:pt x="4509" y="1738"/>
                </a:lnTo>
                <a:lnTo>
                  <a:pt x="4509" y="1738"/>
                </a:lnTo>
                <a:lnTo>
                  <a:pt x="4509" y="1740"/>
                </a:lnTo>
                <a:lnTo>
                  <a:pt x="4509" y="1742"/>
                </a:lnTo>
                <a:lnTo>
                  <a:pt x="4507" y="1742"/>
                </a:lnTo>
                <a:lnTo>
                  <a:pt x="4507" y="1742"/>
                </a:lnTo>
                <a:lnTo>
                  <a:pt x="4507" y="1744"/>
                </a:lnTo>
                <a:lnTo>
                  <a:pt x="4507" y="1744"/>
                </a:lnTo>
                <a:lnTo>
                  <a:pt x="4507" y="1747"/>
                </a:lnTo>
                <a:lnTo>
                  <a:pt x="4509" y="1747"/>
                </a:lnTo>
                <a:lnTo>
                  <a:pt x="4509" y="1747"/>
                </a:lnTo>
                <a:lnTo>
                  <a:pt x="4511" y="1747"/>
                </a:lnTo>
                <a:lnTo>
                  <a:pt x="4511" y="1747"/>
                </a:lnTo>
                <a:lnTo>
                  <a:pt x="4511" y="1744"/>
                </a:lnTo>
                <a:lnTo>
                  <a:pt x="4511" y="1744"/>
                </a:lnTo>
                <a:lnTo>
                  <a:pt x="4513" y="1742"/>
                </a:lnTo>
                <a:lnTo>
                  <a:pt x="4513" y="1742"/>
                </a:lnTo>
                <a:lnTo>
                  <a:pt x="4513" y="1742"/>
                </a:lnTo>
                <a:lnTo>
                  <a:pt x="4515" y="1740"/>
                </a:lnTo>
                <a:lnTo>
                  <a:pt x="4515" y="1738"/>
                </a:lnTo>
                <a:lnTo>
                  <a:pt x="4515" y="1736"/>
                </a:lnTo>
                <a:lnTo>
                  <a:pt x="4515" y="1734"/>
                </a:lnTo>
                <a:lnTo>
                  <a:pt x="4515" y="1734"/>
                </a:lnTo>
                <a:close/>
                <a:moveTo>
                  <a:pt x="4528" y="1795"/>
                </a:moveTo>
                <a:lnTo>
                  <a:pt x="4528" y="1795"/>
                </a:lnTo>
                <a:lnTo>
                  <a:pt x="4530" y="1793"/>
                </a:lnTo>
                <a:lnTo>
                  <a:pt x="4528" y="1791"/>
                </a:lnTo>
                <a:lnTo>
                  <a:pt x="4528" y="1791"/>
                </a:lnTo>
                <a:lnTo>
                  <a:pt x="4528" y="1788"/>
                </a:lnTo>
                <a:lnTo>
                  <a:pt x="4528" y="1791"/>
                </a:lnTo>
                <a:lnTo>
                  <a:pt x="4528" y="1791"/>
                </a:lnTo>
                <a:lnTo>
                  <a:pt x="4528" y="1791"/>
                </a:lnTo>
                <a:lnTo>
                  <a:pt x="4528" y="1793"/>
                </a:lnTo>
                <a:lnTo>
                  <a:pt x="4528" y="1795"/>
                </a:lnTo>
                <a:close/>
                <a:moveTo>
                  <a:pt x="5364" y="508"/>
                </a:moveTo>
                <a:lnTo>
                  <a:pt x="5362" y="508"/>
                </a:lnTo>
                <a:lnTo>
                  <a:pt x="5356" y="508"/>
                </a:lnTo>
                <a:lnTo>
                  <a:pt x="5358" y="508"/>
                </a:lnTo>
                <a:lnTo>
                  <a:pt x="5358" y="505"/>
                </a:lnTo>
                <a:lnTo>
                  <a:pt x="5356" y="505"/>
                </a:lnTo>
                <a:lnTo>
                  <a:pt x="5356" y="505"/>
                </a:lnTo>
                <a:lnTo>
                  <a:pt x="5356" y="505"/>
                </a:lnTo>
                <a:lnTo>
                  <a:pt x="5353" y="505"/>
                </a:lnTo>
                <a:lnTo>
                  <a:pt x="5351" y="505"/>
                </a:lnTo>
                <a:lnTo>
                  <a:pt x="5351" y="505"/>
                </a:lnTo>
                <a:lnTo>
                  <a:pt x="5353" y="503"/>
                </a:lnTo>
                <a:lnTo>
                  <a:pt x="5353" y="503"/>
                </a:lnTo>
                <a:lnTo>
                  <a:pt x="5351" y="503"/>
                </a:lnTo>
                <a:lnTo>
                  <a:pt x="5347" y="499"/>
                </a:lnTo>
                <a:lnTo>
                  <a:pt x="5343" y="497"/>
                </a:lnTo>
                <a:lnTo>
                  <a:pt x="5341" y="495"/>
                </a:lnTo>
                <a:lnTo>
                  <a:pt x="5337" y="493"/>
                </a:lnTo>
                <a:lnTo>
                  <a:pt x="5335" y="489"/>
                </a:lnTo>
                <a:lnTo>
                  <a:pt x="5330" y="489"/>
                </a:lnTo>
                <a:lnTo>
                  <a:pt x="5326" y="489"/>
                </a:lnTo>
                <a:lnTo>
                  <a:pt x="5324" y="489"/>
                </a:lnTo>
                <a:lnTo>
                  <a:pt x="5322" y="487"/>
                </a:lnTo>
                <a:lnTo>
                  <a:pt x="5316" y="487"/>
                </a:lnTo>
                <a:lnTo>
                  <a:pt x="5316" y="487"/>
                </a:lnTo>
                <a:lnTo>
                  <a:pt x="5322" y="489"/>
                </a:lnTo>
                <a:lnTo>
                  <a:pt x="5324" y="489"/>
                </a:lnTo>
                <a:lnTo>
                  <a:pt x="5324" y="489"/>
                </a:lnTo>
                <a:lnTo>
                  <a:pt x="5322" y="489"/>
                </a:lnTo>
                <a:lnTo>
                  <a:pt x="5318" y="489"/>
                </a:lnTo>
                <a:lnTo>
                  <a:pt x="5316" y="489"/>
                </a:lnTo>
                <a:lnTo>
                  <a:pt x="5314" y="489"/>
                </a:lnTo>
                <a:lnTo>
                  <a:pt x="5314" y="489"/>
                </a:lnTo>
                <a:lnTo>
                  <a:pt x="5314" y="489"/>
                </a:lnTo>
                <a:lnTo>
                  <a:pt x="5314" y="491"/>
                </a:lnTo>
                <a:lnTo>
                  <a:pt x="5314" y="491"/>
                </a:lnTo>
                <a:lnTo>
                  <a:pt x="5314" y="491"/>
                </a:lnTo>
                <a:lnTo>
                  <a:pt x="5312" y="491"/>
                </a:lnTo>
                <a:lnTo>
                  <a:pt x="5312" y="491"/>
                </a:lnTo>
                <a:lnTo>
                  <a:pt x="5312" y="489"/>
                </a:lnTo>
                <a:lnTo>
                  <a:pt x="5314" y="487"/>
                </a:lnTo>
                <a:lnTo>
                  <a:pt x="5314" y="487"/>
                </a:lnTo>
                <a:lnTo>
                  <a:pt x="5314" y="487"/>
                </a:lnTo>
                <a:lnTo>
                  <a:pt x="5309" y="484"/>
                </a:lnTo>
                <a:lnTo>
                  <a:pt x="5307" y="484"/>
                </a:lnTo>
                <a:lnTo>
                  <a:pt x="5307" y="484"/>
                </a:lnTo>
                <a:lnTo>
                  <a:pt x="5303" y="484"/>
                </a:lnTo>
                <a:lnTo>
                  <a:pt x="5295" y="484"/>
                </a:lnTo>
                <a:lnTo>
                  <a:pt x="5295" y="487"/>
                </a:lnTo>
                <a:lnTo>
                  <a:pt x="5295" y="487"/>
                </a:lnTo>
                <a:lnTo>
                  <a:pt x="5295" y="487"/>
                </a:lnTo>
                <a:lnTo>
                  <a:pt x="5295" y="487"/>
                </a:lnTo>
                <a:lnTo>
                  <a:pt x="5297" y="487"/>
                </a:lnTo>
                <a:lnTo>
                  <a:pt x="5299" y="489"/>
                </a:lnTo>
                <a:lnTo>
                  <a:pt x="5299" y="489"/>
                </a:lnTo>
                <a:lnTo>
                  <a:pt x="5301" y="489"/>
                </a:lnTo>
                <a:lnTo>
                  <a:pt x="5301" y="491"/>
                </a:lnTo>
                <a:lnTo>
                  <a:pt x="5301" y="493"/>
                </a:lnTo>
                <a:lnTo>
                  <a:pt x="5301" y="493"/>
                </a:lnTo>
                <a:lnTo>
                  <a:pt x="5301" y="495"/>
                </a:lnTo>
                <a:lnTo>
                  <a:pt x="5301" y="497"/>
                </a:lnTo>
                <a:lnTo>
                  <a:pt x="5299" y="497"/>
                </a:lnTo>
                <a:lnTo>
                  <a:pt x="5299" y="497"/>
                </a:lnTo>
                <a:lnTo>
                  <a:pt x="5301" y="499"/>
                </a:lnTo>
                <a:lnTo>
                  <a:pt x="5303" y="499"/>
                </a:lnTo>
                <a:lnTo>
                  <a:pt x="5305" y="499"/>
                </a:lnTo>
                <a:lnTo>
                  <a:pt x="5305" y="501"/>
                </a:lnTo>
                <a:lnTo>
                  <a:pt x="5305" y="503"/>
                </a:lnTo>
                <a:lnTo>
                  <a:pt x="5303" y="505"/>
                </a:lnTo>
                <a:lnTo>
                  <a:pt x="5303" y="505"/>
                </a:lnTo>
                <a:lnTo>
                  <a:pt x="5303" y="505"/>
                </a:lnTo>
                <a:lnTo>
                  <a:pt x="5301" y="505"/>
                </a:lnTo>
                <a:lnTo>
                  <a:pt x="5301" y="505"/>
                </a:lnTo>
                <a:lnTo>
                  <a:pt x="5301" y="503"/>
                </a:lnTo>
                <a:lnTo>
                  <a:pt x="5301" y="501"/>
                </a:lnTo>
                <a:lnTo>
                  <a:pt x="5299" y="501"/>
                </a:lnTo>
                <a:lnTo>
                  <a:pt x="5299" y="501"/>
                </a:lnTo>
                <a:lnTo>
                  <a:pt x="5297" y="503"/>
                </a:lnTo>
                <a:lnTo>
                  <a:pt x="5297" y="503"/>
                </a:lnTo>
                <a:lnTo>
                  <a:pt x="5297" y="503"/>
                </a:lnTo>
                <a:lnTo>
                  <a:pt x="5295" y="501"/>
                </a:lnTo>
                <a:lnTo>
                  <a:pt x="5295" y="499"/>
                </a:lnTo>
                <a:lnTo>
                  <a:pt x="5295" y="499"/>
                </a:lnTo>
                <a:lnTo>
                  <a:pt x="5293" y="497"/>
                </a:lnTo>
                <a:lnTo>
                  <a:pt x="5293" y="497"/>
                </a:lnTo>
                <a:lnTo>
                  <a:pt x="5291" y="497"/>
                </a:lnTo>
                <a:lnTo>
                  <a:pt x="5289" y="497"/>
                </a:lnTo>
                <a:lnTo>
                  <a:pt x="5289" y="495"/>
                </a:lnTo>
                <a:lnTo>
                  <a:pt x="5291" y="493"/>
                </a:lnTo>
                <a:lnTo>
                  <a:pt x="5291" y="491"/>
                </a:lnTo>
                <a:lnTo>
                  <a:pt x="5291" y="489"/>
                </a:lnTo>
                <a:lnTo>
                  <a:pt x="5289" y="489"/>
                </a:lnTo>
                <a:lnTo>
                  <a:pt x="5289" y="487"/>
                </a:lnTo>
                <a:lnTo>
                  <a:pt x="5289" y="482"/>
                </a:lnTo>
                <a:lnTo>
                  <a:pt x="5289" y="482"/>
                </a:lnTo>
                <a:lnTo>
                  <a:pt x="5291" y="480"/>
                </a:lnTo>
                <a:lnTo>
                  <a:pt x="5289" y="478"/>
                </a:lnTo>
                <a:lnTo>
                  <a:pt x="5289" y="478"/>
                </a:lnTo>
                <a:lnTo>
                  <a:pt x="5286" y="478"/>
                </a:lnTo>
                <a:lnTo>
                  <a:pt x="5286" y="478"/>
                </a:lnTo>
                <a:lnTo>
                  <a:pt x="5284" y="478"/>
                </a:lnTo>
                <a:lnTo>
                  <a:pt x="5282" y="478"/>
                </a:lnTo>
                <a:lnTo>
                  <a:pt x="5284" y="476"/>
                </a:lnTo>
                <a:lnTo>
                  <a:pt x="5284" y="476"/>
                </a:lnTo>
                <a:lnTo>
                  <a:pt x="5284" y="474"/>
                </a:lnTo>
                <a:lnTo>
                  <a:pt x="5282" y="474"/>
                </a:lnTo>
                <a:lnTo>
                  <a:pt x="5282" y="472"/>
                </a:lnTo>
                <a:lnTo>
                  <a:pt x="5259" y="461"/>
                </a:lnTo>
                <a:lnTo>
                  <a:pt x="5257" y="459"/>
                </a:lnTo>
                <a:lnTo>
                  <a:pt x="5255" y="457"/>
                </a:lnTo>
                <a:lnTo>
                  <a:pt x="5253" y="457"/>
                </a:lnTo>
                <a:lnTo>
                  <a:pt x="5251" y="457"/>
                </a:lnTo>
                <a:lnTo>
                  <a:pt x="5251" y="457"/>
                </a:lnTo>
                <a:lnTo>
                  <a:pt x="5249" y="457"/>
                </a:lnTo>
                <a:lnTo>
                  <a:pt x="5251" y="457"/>
                </a:lnTo>
                <a:lnTo>
                  <a:pt x="5251" y="455"/>
                </a:lnTo>
                <a:lnTo>
                  <a:pt x="5249" y="455"/>
                </a:lnTo>
                <a:lnTo>
                  <a:pt x="5240" y="451"/>
                </a:lnTo>
                <a:lnTo>
                  <a:pt x="5238" y="449"/>
                </a:lnTo>
                <a:lnTo>
                  <a:pt x="5240" y="451"/>
                </a:lnTo>
                <a:lnTo>
                  <a:pt x="5247" y="455"/>
                </a:lnTo>
                <a:lnTo>
                  <a:pt x="5247" y="455"/>
                </a:lnTo>
                <a:lnTo>
                  <a:pt x="5245" y="457"/>
                </a:lnTo>
                <a:lnTo>
                  <a:pt x="5242" y="457"/>
                </a:lnTo>
                <a:lnTo>
                  <a:pt x="5245" y="455"/>
                </a:lnTo>
                <a:lnTo>
                  <a:pt x="5242" y="453"/>
                </a:lnTo>
                <a:lnTo>
                  <a:pt x="5242" y="453"/>
                </a:lnTo>
                <a:lnTo>
                  <a:pt x="5240" y="451"/>
                </a:lnTo>
                <a:lnTo>
                  <a:pt x="5238" y="451"/>
                </a:lnTo>
                <a:lnTo>
                  <a:pt x="5234" y="451"/>
                </a:lnTo>
                <a:lnTo>
                  <a:pt x="5234" y="449"/>
                </a:lnTo>
                <a:lnTo>
                  <a:pt x="5234" y="447"/>
                </a:lnTo>
                <a:lnTo>
                  <a:pt x="5236" y="449"/>
                </a:lnTo>
                <a:lnTo>
                  <a:pt x="5236" y="449"/>
                </a:lnTo>
                <a:lnTo>
                  <a:pt x="5234" y="447"/>
                </a:lnTo>
                <a:lnTo>
                  <a:pt x="5232" y="445"/>
                </a:lnTo>
                <a:lnTo>
                  <a:pt x="5226" y="443"/>
                </a:lnTo>
                <a:lnTo>
                  <a:pt x="5224" y="443"/>
                </a:lnTo>
                <a:lnTo>
                  <a:pt x="5224" y="440"/>
                </a:lnTo>
                <a:lnTo>
                  <a:pt x="5221" y="440"/>
                </a:lnTo>
                <a:lnTo>
                  <a:pt x="5221" y="440"/>
                </a:lnTo>
                <a:lnTo>
                  <a:pt x="5217" y="440"/>
                </a:lnTo>
                <a:lnTo>
                  <a:pt x="5215" y="438"/>
                </a:lnTo>
                <a:lnTo>
                  <a:pt x="5215" y="438"/>
                </a:lnTo>
                <a:lnTo>
                  <a:pt x="5213" y="438"/>
                </a:lnTo>
                <a:lnTo>
                  <a:pt x="5205" y="432"/>
                </a:lnTo>
                <a:lnTo>
                  <a:pt x="5201" y="430"/>
                </a:lnTo>
                <a:lnTo>
                  <a:pt x="5201" y="430"/>
                </a:lnTo>
                <a:lnTo>
                  <a:pt x="5201" y="430"/>
                </a:lnTo>
                <a:lnTo>
                  <a:pt x="5198" y="428"/>
                </a:lnTo>
                <a:lnTo>
                  <a:pt x="5192" y="428"/>
                </a:lnTo>
                <a:lnTo>
                  <a:pt x="5186" y="426"/>
                </a:lnTo>
                <a:lnTo>
                  <a:pt x="5177" y="424"/>
                </a:lnTo>
                <a:lnTo>
                  <a:pt x="5171" y="422"/>
                </a:lnTo>
                <a:lnTo>
                  <a:pt x="5163" y="419"/>
                </a:lnTo>
                <a:lnTo>
                  <a:pt x="5159" y="417"/>
                </a:lnTo>
                <a:lnTo>
                  <a:pt x="5157" y="415"/>
                </a:lnTo>
                <a:lnTo>
                  <a:pt x="5154" y="415"/>
                </a:lnTo>
                <a:lnTo>
                  <a:pt x="5148" y="417"/>
                </a:lnTo>
                <a:lnTo>
                  <a:pt x="5140" y="417"/>
                </a:lnTo>
                <a:lnTo>
                  <a:pt x="5133" y="415"/>
                </a:lnTo>
                <a:lnTo>
                  <a:pt x="5127" y="415"/>
                </a:lnTo>
                <a:lnTo>
                  <a:pt x="5125" y="415"/>
                </a:lnTo>
                <a:lnTo>
                  <a:pt x="5121" y="415"/>
                </a:lnTo>
                <a:lnTo>
                  <a:pt x="5119" y="415"/>
                </a:lnTo>
                <a:lnTo>
                  <a:pt x="5119" y="417"/>
                </a:lnTo>
                <a:lnTo>
                  <a:pt x="5115" y="417"/>
                </a:lnTo>
                <a:lnTo>
                  <a:pt x="5113" y="415"/>
                </a:lnTo>
                <a:lnTo>
                  <a:pt x="5108" y="413"/>
                </a:lnTo>
                <a:lnTo>
                  <a:pt x="5100" y="413"/>
                </a:lnTo>
                <a:lnTo>
                  <a:pt x="5089" y="411"/>
                </a:lnTo>
                <a:lnTo>
                  <a:pt x="5083" y="411"/>
                </a:lnTo>
                <a:lnTo>
                  <a:pt x="5077" y="411"/>
                </a:lnTo>
                <a:lnTo>
                  <a:pt x="5079" y="415"/>
                </a:lnTo>
                <a:lnTo>
                  <a:pt x="5077" y="417"/>
                </a:lnTo>
                <a:lnTo>
                  <a:pt x="5075" y="419"/>
                </a:lnTo>
                <a:lnTo>
                  <a:pt x="5073" y="422"/>
                </a:lnTo>
                <a:lnTo>
                  <a:pt x="5073" y="422"/>
                </a:lnTo>
                <a:lnTo>
                  <a:pt x="5079" y="424"/>
                </a:lnTo>
                <a:lnTo>
                  <a:pt x="5081" y="428"/>
                </a:lnTo>
                <a:lnTo>
                  <a:pt x="5083" y="432"/>
                </a:lnTo>
                <a:lnTo>
                  <a:pt x="5085" y="434"/>
                </a:lnTo>
                <a:lnTo>
                  <a:pt x="5085" y="436"/>
                </a:lnTo>
                <a:lnTo>
                  <a:pt x="5079" y="443"/>
                </a:lnTo>
                <a:lnTo>
                  <a:pt x="5071" y="443"/>
                </a:lnTo>
                <a:lnTo>
                  <a:pt x="5064" y="445"/>
                </a:lnTo>
                <a:lnTo>
                  <a:pt x="5062" y="440"/>
                </a:lnTo>
                <a:lnTo>
                  <a:pt x="5060" y="436"/>
                </a:lnTo>
                <a:lnTo>
                  <a:pt x="5056" y="434"/>
                </a:lnTo>
                <a:lnTo>
                  <a:pt x="5050" y="432"/>
                </a:lnTo>
                <a:lnTo>
                  <a:pt x="5048" y="432"/>
                </a:lnTo>
                <a:lnTo>
                  <a:pt x="5045" y="432"/>
                </a:lnTo>
                <a:lnTo>
                  <a:pt x="5045" y="428"/>
                </a:lnTo>
                <a:lnTo>
                  <a:pt x="5043" y="424"/>
                </a:lnTo>
                <a:lnTo>
                  <a:pt x="5041" y="422"/>
                </a:lnTo>
                <a:lnTo>
                  <a:pt x="5041" y="422"/>
                </a:lnTo>
                <a:lnTo>
                  <a:pt x="5039" y="419"/>
                </a:lnTo>
                <a:lnTo>
                  <a:pt x="5037" y="419"/>
                </a:lnTo>
                <a:lnTo>
                  <a:pt x="5029" y="424"/>
                </a:lnTo>
                <a:lnTo>
                  <a:pt x="5025" y="426"/>
                </a:lnTo>
                <a:lnTo>
                  <a:pt x="5025" y="426"/>
                </a:lnTo>
                <a:lnTo>
                  <a:pt x="5012" y="424"/>
                </a:lnTo>
                <a:lnTo>
                  <a:pt x="5010" y="424"/>
                </a:lnTo>
                <a:lnTo>
                  <a:pt x="4991" y="424"/>
                </a:lnTo>
                <a:lnTo>
                  <a:pt x="4987" y="419"/>
                </a:lnTo>
                <a:lnTo>
                  <a:pt x="4983" y="419"/>
                </a:lnTo>
                <a:lnTo>
                  <a:pt x="4978" y="419"/>
                </a:lnTo>
                <a:lnTo>
                  <a:pt x="4976" y="422"/>
                </a:lnTo>
                <a:lnTo>
                  <a:pt x="4972" y="419"/>
                </a:lnTo>
                <a:lnTo>
                  <a:pt x="4968" y="422"/>
                </a:lnTo>
                <a:lnTo>
                  <a:pt x="4960" y="422"/>
                </a:lnTo>
                <a:lnTo>
                  <a:pt x="4957" y="424"/>
                </a:lnTo>
                <a:lnTo>
                  <a:pt x="4953" y="424"/>
                </a:lnTo>
                <a:lnTo>
                  <a:pt x="4947" y="428"/>
                </a:lnTo>
                <a:lnTo>
                  <a:pt x="4947" y="430"/>
                </a:lnTo>
                <a:lnTo>
                  <a:pt x="4947" y="434"/>
                </a:lnTo>
                <a:lnTo>
                  <a:pt x="4949" y="436"/>
                </a:lnTo>
                <a:lnTo>
                  <a:pt x="4949" y="440"/>
                </a:lnTo>
                <a:lnTo>
                  <a:pt x="4947" y="443"/>
                </a:lnTo>
                <a:lnTo>
                  <a:pt x="4945" y="443"/>
                </a:lnTo>
                <a:lnTo>
                  <a:pt x="4943" y="447"/>
                </a:lnTo>
                <a:lnTo>
                  <a:pt x="4941" y="449"/>
                </a:lnTo>
                <a:lnTo>
                  <a:pt x="4939" y="449"/>
                </a:lnTo>
                <a:lnTo>
                  <a:pt x="4941" y="449"/>
                </a:lnTo>
                <a:lnTo>
                  <a:pt x="4943" y="447"/>
                </a:lnTo>
                <a:lnTo>
                  <a:pt x="4945" y="440"/>
                </a:lnTo>
                <a:lnTo>
                  <a:pt x="4945" y="438"/>
                </a:lnTo>
                <a:lnTo>
                  <a:pt x="4943" y="438"/>
                </a:lnTo>
                <a:lnTo>
                  <a:pt x="4941" y="436"/>
                </a:lnTo>
                <a:lnTo>
                  <a:pt x="4941" y="430"/>
                </a:lnTo>
                <a:lnTo>
                  <a:pt x="4939" y="426"/>
                </a:lnTo>
                <a:lnTo>
                  <a:pt x="4939" y="424"/>
                </a:lnTo>
                <a:lnTo>
                  <a:pt x="4937" y="422"/>
                </a:lnTo>
                <a:lnTo>
                  <a:pt x="4928" y="419"/>
                </a:lnTo>
                <a:lnTo>
                  <a:pt x="4924" y="417"/>
                </a:lnTo>
                <a:lnTo>
                  <a:pt x="4922" y="415"/>
                </a:lnTo>
                <a:lnTo>
                  <a:pt x="4924" y="413"/>
                </a:lnTo>
                <a:lnTo>
                  <a:pt x="4924" y="411"/>
                </a:lnTo>
                <a:lnTo>
                  <a:pt x="4924" y="409"/>
                </a:lnTo>
                <a:lnTo>
                  <a:pt x="4926" y="407"/>
                </a:lnTo>
                <a:lnTo>
                  <a:pt x="4926" y="405"/>
                </a:lnTo>
                <a:lnTo>
                  <a:pt x="4926" y="403"/>
                </a:lnTo>
                <a:lnTo>
                  <a:pt x="4924" y="401"/>
                </a:lnTo>
                <a:lnTo>
                  <a:pt x="4922" y="396"/>
                </a:lnTo>
                <a:lnTo>
                  <a:pt x="4922" y="396"/>
                </a:lnTo>
                <a:lnTo>
                  <a:pt x="4916" y="392"/>
                </a:lnTo>
                <a:lnTo>
                  <a:pt x="4907" y="388"/>
                </a:lnTo>
                <a:lnTo>
                  <a:pt x="4897" y="386"/>
                </a:lnTo>
                <a:lnTo>
                  <a:pt x="4888" y="386"/>
                </a:lnTo>
                <a:lnTo>
                  <a:pt x="4878" y="384"/>
                </a:lnTo>
                <a:lnTo>
                  <a:pt x="4865" y="384"/>
                </a:lnTo>
                <a:lnTo>
                  <a:pt x="4861" y="386"/>
                </a:lnTo>
                <a:lnTo>
                  <a:pt x="4853" y="386"/>
                </a:lnTo>
                <a:lnTo>
                  <a:pt x="4844" y="388"/>
                </a:lnTo>
                <a:lnTo>
                  <a:pt x="4836" y="390"/>
                </a:lnTo>
                <a:lnTo>
                  <a:pt x="4832" y="390"/>
                </a:lnTo>
                <a:lnTo>
                  <a:pt x="4821" y="392"/>
                </a:lnTo>
                <a:lnTo>
                  <a:pt x="4817" y="392"/>
                </a:lnTo>
                <a:lnTo>
                  <a:pt x="4807" y="388"/>
                </a:lnTo>
                <a:lnTo>
                  <a:pt x="4809" y="386"/>
                </a:lnTo>
                <a:lnTo>
                  <a:pt x="4811" y="386"/>
                </a:lnTo>
                <a:lnTo>
                  <a:pt x="4807" y="382"/>
                </a:lnTo>
                <a:lnTo>
                  <a:pt x="4805" y="380"/>
                </a:lnTo>
                <a:lnTo>
                  <a:pt x="4798" y="378"/>
                </a:lnTo>
                <a:lnTo>
                  <a:pt x="4794" y="378"/>
                </a:lnTo>
                <a:lnTo>
                  <a:pt x="4792" y="378"/>
                </a:lnTo>
                <a:lnTo>
                  <a:pt x="4784" y="380"/>
                </a:lnTo>
                <a:lnTo>
                  <a:pt x="4781" y="382"/>
                </a:lnTo>
                <a:lnTo>
                  <a:pt x="4786" y="378"/>
                </a:lnTo>
                <a:lnTo>
                  <a:pt x="4788" y="378"/>
                </a:lnTo>
                <a:lnTo>
                  <a:pt x="4790" y="375"/>
                </a:lnTo>
                <a:lnTo>
                  <a:pt x="4790" y="373"/>
                </a:lnTo>
                <a:lnTo>
                  <a:pt x="4790" y="373"/>
                </a:lnTo>
                <a:lnTo>
                  <a:pt x="4781" y="373"/>
                </a:lnTo>
                <a:lnTo>
                  <a:pt x="4781" y="373"/>
                </a:lnTo>
                <a:lnTo>
                  <a:pt x="4779" y="371"/>
                </a:lnTo>
                <a:lnTo>
                  <a:pt x="4779" y="371"/>
                </a:lnTo>
                <a:lnTo>
                  <a:pt x="4773" y="369"/>
                </a:lnTo>
                <a:lnTo>
                  <a:pt x="4769" y="369"/>
                </a:lnTo>
                <a:lnTo>
                  <a:pt x="4767" y="369"/>
                </a:lnTo>
                <a:lnTo>
                  <a:pt x="4765" y="367"/>
                </a:lnTo>
                <a:lnTo>
                  <a:pt x="4765" y="367"/>
                </a:lnTo>
                <a:lnTo>
                  <a:pt x="4767" y="367"/>
                </a:lnTo>
                <a:lnTo>
                  <a:pt x="4767" y="365"/>
                </a:lnTo>
                <a:lnTo>
                  <a:pt x="4771" y="365"/>
                </a:lnTo>
                <a:lnTo>
                  <a:pt x="4779" y="365"/>
                </a:lnTo>
                <a:lnTo>
                  <a:pt x="4781" y="363"/>
                </a:lnTo>
                <a:lnTo>
                  <a:pt x="4781" y="361"/>
                </a:lnTo>
                <a:lnTo>
                  <a:pt x="4779" y="361"/>
                </a:lnTo>
                <a:lnTo>
                  <a:pt x="4777" y="359"/>
                </a:lnTo>
                <a:lnTo>
                  <a:pt x="4773" y="357"/>
                </a:lnTo>
                <a:lnTo>
                  <a:pt x="4767" y="354"/>
                </a:lnTo>
                <a:lnTo>
                  <a:pt x="4758" y="352"/>
                </a:lnTo>
                <a:lnTo>
                  <a:pt x="4744" y="350"/>
                </a:lnTo>
                <a:lnTo>
                  <a:pt x="4742" y="352"/>
                </a:lnTo>
                <a:lnTo>
                  <a:pt x="4740" y="352"/>
                </a:lnTo>
                <a:lnTo>
                  <a:pt x="4735" y="354"/>
                </a:lnTo>
                <a:lnTo>
                  <a:pt x="4729" y="363"/>
                </a:lnTo>
                <a:lnTo>
                  <a:pt x="4725" y="365"/>
                </a:lnTo>
                <a:lnTo>
                  <a:pt x="4721" y="367"/>
                </a:lnTo>
                <a:lnTo>
                  <a:pt x="4710" y="369"/>
                </a:lnTo>
                <a:lnTo>
                  <a:pt x="4710" y="369"/>
                </a:lnTo>
                <a:lnTo>
                  <a:pt x="4708" y="367"/>
                </a:lnTo>
                <a:lnTo>
                  <a:pt x="4708" y="365"/>
                </a:lnTo>
                <a:lnTo>
                  <a:pt x="4710" y="365"/>
                </a:lnTo>
                <a:lnTo>
                  <a:pt x="4710" y="365"/>
                </a:lnTo>
                <a:lnTo>
                  <a:pt x="4708" y="363"/>
                </a:lnTo>
                <a:lnTo>
                  <a:pt x="4710" y="363"/>
                </a:lnTo>
                <a:lnTo>
                  <a:pt x="4710" y="363"/>
                </a:lnTo>
                <a:lnTo>
                  <a:pt x="4712" y="363"/>
                </a:lnTo>
                <a:lnTo>
                  <a:pt x="4714" y="363"/>
                </a:lnTo>
                <a:lnTo>
                  <a:pt x="4719" y="363"/>
                </a:lnTo>
                <a:lnTo>
                  <a:pt x="4719" y="361"/>
                </a:lnTo>
                <a:lnTo>
                  <a:pt x="4719" y="359"/>
                </a:lnTo>
                <a:lnTo>
                  <a:pt x="4719" y="357"/>
                </a:lnTo>
                <a:lnTo>
                  <a:pt x="4719" y="354"/>
                </a:lnTo>
                <a:lnTo>
                  <a:pt x="4719" y="354"/>
                </a:lnTo>
                <a:lnTo>
                  <a:pt x="4721" y="354"/>
                </a:lnTo>
                <a:lnTo>
                  <a:pt x="4723" y="357"/>
                </a:lnTo>
                <a:lnTo>
                  <a:pt x="4725" y="357"/>
                </a:lnTo>
                <a:lnTo>
                  <a:pt x="4727" y="357"/>
                </a:lnTo>
                <a:lnTo>
                  <a:pt x="4723" y="363"/>
                </a:lnTo>
                <a:lnTo>
                  <a:pt x="4725" y="363"/>
                </a:lnTo>
                <a:lnTo>
                  <a:pt x="4729" y="359"/>
                </a:lnTo>
                <a:lnTo>
                  <a:pt x="4731" y="357"/>
                </a:lnTo>
                <a:lnTo>
                  <a:pt x="4735" y="354"/>
                </a:lnTo>
                <a:lnTo>
                  <a:pt x="4735" y="352"/>
                </a:lnTo>
                <a:lnTo>
                  <a:pt x="4731" y="352"/>
                </a:lnTo>
                <a:lnTo>
                  <a:pt x="4708" y="354"/>
                </a:lnTo>
                <a:lnTo>
                  <a:pt x="4700" y="357"/>
                </a:lnTo>
                <a:lnTo>
                  <a:pt x="4698" y="354"/>
                </a:lnTo>
                <a:lnTo>
                  <a:pt x="4696" y="354"/>
                </a:lnTo>
                <a:lnTo>
                  <a:pt x="4700" y="352"/>
                </a:lnTo>
                <a:lnTo>
                  <a:pt x="4702" y="352"/>
                </a:lnTo>
                <a:lnTo>
                  <a:pt x="4706" y="350"/>
                </a:lnTo>
                <a:lnTo>
                  <a:pt x="4706" y="350"/>
                </a:lnTo>
                <a:lnTo>
                  <a:pt x="4712" y="350"/>
                </a:lnTo>
                <a:lnTo>
                  <a:pt x="4714" y="350"/>
                </a:lnTo>
                <a:lnTo>
                  <a:pt x="4727" y="350"/>
                </a:lnTo>
                <a:lnTo>
                  <a:pt x="4727" y="348"/>
                </a:lnTo>
                <a:lnTo>
                  <a:pt x="4725" y="348"/>
                </a:lnTo>
                <a:lnTo>
                  <a:pt x="4719" y="346"/>
                </a:lnTo>
                <a:lnTo>
                  <a:pt x="4714" y="346"/>
                </a:lnTo>
                <a:lnTo>
                  <a:pt x="4710" y="346"/>
                </a:lnTo>
                <a:lnTo>
                  <a:pt x="4702" y="344"/>
                </a:lnTo>
                <a:lnTo>
                  <a:pt x="4698" y="344"/>
                </a:lnTo>
                <a:lnTo>
                  <a:pt x="4689" y="342"/>
                </a:lnTo>
                <a:lnTo>
                  <a:pt x="4687" y="342"/>
                </a:lnTo>
                <a:lnTo>
                  <a:pt x="4666" y="342"/>
                </a:lnTo>
                <a:lnTo>
                  <a:pt x="4658" y="340"/>
                </a:lnTo>
                <a:lnTo>
                  <a:pt x="4656" y="338"/>
                </a:lnTo>
                <a:lnTo>
                  <a:pt x="4647" y="336"/>
                </a:lnTo>
                <a:lnTo>
                  <a:pt x="4645" y="336"/>
                </a:lnTo>
                <a:lnTo>
                  <a:pt x="4645" y="338"/>
                </a:lnTo>
                <a:lnTo>
                  <a:pt x="4645" y="338"/>
                </a:lnTo>
                <a:lnTo>
                  <a:pt x="4649" y="342"/>
                </a:lnTo>
                <a:lnTo>
                  <a:pt x="4649" y="344"/>
                </a:lnTo>
                <a:lnTo>
                  <a:pt x="4652" y="344"/>
                </a:lnTo>
                <a:lnTo>
                  <a:pt x="4645" y="346"/>
                </a:lnTo>
                <a:lnTo>
                  <a:pt x="4643" y="348"/>
                </a:lnTo>
                <a:lnTo>
                  <a:pt x="4631" y="346"/>
                </a:lnTo>
                <a:lnTo>
                  <a:pt x="4629" y="348"/>
                </a:lnTo>
                <a:lnTo>
                  <a:pt x="4624" y="352"/>
                </a:lnTo>
                <a:lnTo>
                  <a:pt x="4624" y="352"/>
                </a:lnTo>
                <a:lnTo>
                  <a:pt x="4624" y="357"/>
                </a:lnTo>
                <a:lnTo>
                  <a:pt x="4629" y="357"/>
                </a:lnTo>
                <a:lnTo>
                  <a:pt x="4629" y="354"/>
                </a:lnTo>
                <a:lnTo>
                  <a:pt x="4631" y="354"/>
                </a:lnTo>
                <a:lnTo>
                  <a:pt x="4637" y="354"/>
                </a:lnTo>
                <a:lnTo>
                  <a:pt x="4639" y="354"/>
                </a:lnTo>
                <a:lnTo>
                  <a:pt x="4637" y="357"/>
                </a:lnTo>
                <a:lnTo>
                  <a:pt x="4633" y="357"/>
                </a:lnTo>
                <a:lnTo>
                  <a:pt x="4631" y="361"/>
                </a:lnTo>
                <a:lnTo>
                  <a:pt x="4626" y="361"/>
                </a:lnTo>
                <a:lnTo>
                  <a:pt x="4629" y="363"/>
                </a:lnTo>
                <a:lnTo>
                  <a:pt x="4633" y="363"/>
                </a:lnTo>
                <a:lnTo>
                  <a:pt x="4631" y="369"/>
                </a:lnTo>
                <a:lnTo>
                  <a:pt x="4635" y="371"/>
                </a:lnTo>
                <a:lnTo>
                  <a:pt x="4635" y="373"/>
                </a:lnTo>
                <a:lnTo>
                  <a:pt x="4631" y="373"/>
                </a:lnTo>
                <a:lnTo>
                  <a:pt x="4626" y="375"/>
                </a:lnTo>
                <a:lnTo>
                  <a:pt x="4624" y="375"/>
                </a:lnTo>
                <a:lnTo>
                  <a:pt x="4622" y="371"/>
                </a:lnTo>
                <a:lnTo>
                  <a:pt x="4618" y="371"/>
                </a:lnTo>
                <a:lnTo>
                  <a:pt x="4616" y="369"/>
                </a:lnTo>
                <a:lnTo>
                  <a:pt x="4614" y="371"/>
                </a:lnTo>
                <a:lnTo>
                  <a:pt x="4612" y="371"/>
                </a:lnTo>
                <a:lnTo>
                  <a:pt x="4610" y="371"/>
                </a:lnTo>
                <a:lnTo>
                  <a:pt x="4610" y="371"/>
                </a:lnTo>
                <a:lnTo>
                  <a:pt x="4608" y="373"/>
                </a:lnTo>
                <a:lnTo>
                  <a:pt x="4608" y="375"/>
                </a:lnTo>
                <a:lnTo>
                  <a:pt x="4605" y="375"/>
                </a:lnTo>
                <a:lnTo>
                  <a:pt x="4605" y="378"/>
                </a:lnTo>
                <a:lnTo>
                  <a:pt x="4608" y="378"/>
                </a:lnTo>
                <a:lnTo>
                  <a:pt x="4608" y="378"/>
                </a:lnTo>
                <a:lnTo>
                  <a:pt x="4612" y="378"/>
                </a:lnTo>
                <a:lnTo>
                  <a:pt x="4608" y="380"/>
                </a:lnTo>
                <a:lnTo>
                  <a:pt x="4608" y="380"/>
                </a:lnTo>
                <a:lnTo>
                  <a:pt x="4608" y="380"/>
                </a:lnTo>
                <a:lnTo>
                  <a:pt x="4605" y="382"/>
                </a:lnTo>
                <a:lnTo>
                  <a:pt x="4605" y="382"/>
                </a:lnTo>
                <a:lnTo>
                  <a:pt x="4608" y="382"/>
                </a:lnTo>
                <a:lnTo>
                  <a:pt x="4608" y="384"/>
                </a:lnTo>
                <a:lnTo>
                  <a:pt x="4605" y="384"/>
                </a:lnTo>
                <a:lnTo>
                  <a:pt x="4603" y="382"/>
                </a:lnTo>
                <a:lnTo>
                  <a:pt x="4601" y="382"/>
                </a:lnTo>
                <a:lnTo>
                  <a:pt x="4599" y="380"/>
                </a:lnTo>
                <a:lnTo>
                  <a:pt x="4597" y="378"/>
                </a:lnTo>
                <a:lnTo>
                  <a:pt x="4595" y="375"/>
                </a:lnTo>
                <a:lnTo>
                  <a:pt x="4585" y="371"/>
                </a:lnTo>
                <a:lnTo>
                  <a:pt x="4578" y="371"/>
                </a:lnTo>
                <a:lnTo>
                  <a:pt x="4576" y="371"/>
                </a:lnTo>
                <a:lnTo>
                  <a:pt x="4572" y="371"/>
                </a:lnTo>
                <a:lnTo>
                  <a:pt x="4568" y="373"/>
                </a:lnTo>
                <a:lnTo>
                  <a:pt x="4564" y="373"/>
                </a:lnTo>
                <a:lnTo>
                  <a:pt x="4561" y="375"/>
                </a:lnTo>
                <a:lnTo>
                  <a:pt x="4559" y="378"/>
                </a:lnTo>
                <a:lnTo>
                  <a:pt x="4551" y="378"/>
                </a:lnTo>
                <a:lnTo>
                  <a:pt x="4545" y="375"/>
                </a:lnTo>
                <a:lnTo>
                  <a:pt x="4541" y="373"/>
                </a:lnTo>
                <a:lnTo>
                  <a:pt x="4536" y="371"/>
                </a:lnTo>
                <a:lnTo>
                  <a:pt x="4532" y="367"/>
                </a:lnTo>
                <a:lnTo>
                  <a:pt x="4532" y="367"/>
                </a:lnTo>
                <a:lnTo>
                  <a:pt x="4532" y="365"/>
                </a:lnTo>
                <a:lnTo>
                  <a:pt x="4530" y="363"/>
                </a:lnTo>
                <a:lnTo>
                  <a:pt x="4530" y="363"/>
                </a:lnTo>
                <a:lnTo>
                  <a:pt x="4528" y="363"/>
                </a:lnTo>
                <a:lnTo>
                  <a:pt x="4524" y="367"/>
                </a:lnTo>
                <a:lnTo>
                  <a:pt x="4524" y="369"/>
                </a:lnTo>
                <a:lnTo>
                  <a:pt x="4522" y="373"/>
                </a:lnTo>
                <a:lnTo>
                  <a:pt x="4520" y="378"/>
                </a:lnTo>
                <a:lnTo>
                  <a:pt x="4520" y="380"/>
                </a:lnTo>
                <a:lnTo>
                  <a:pt x="4520" y="380"/>
                </a:lnTo>
                <a:lnTo>
                  <a:pt x="4520" y="382"/>
                </a:lnTo>
                <a:lnTo>
                  <a:pt x="4517" y="384"/>
                </a:lnTo>
                <a:lnTo>
                  <a:pt x="4513" y="390"/>
                </a:lnTo>
                <a:lnTo>
                  <a:pt x="4511" y="392"/>
                </a:lnTo>
                <a:lnTo>
                  <a:pt x="4509" y="392"/>
                </a:lnTo>
                <a:lnTo>
                  <a:pt x="4507" y="394"/>
                </a:lnTo>
                <a:lnTo>
                  <a:pt x="4505" y="394"/>
                </a:lnTo>
                <a:lnTo>
                  <a:pt x="4505" y="392"/>
                </a:lnTo>
                <a:lnTo>
                  <a:pt x="4503" y="388"/>
                </a:lnTo>
                <a:lnTo>
                  <a:pt x="4503" y="388"/>
                </a:lnTo>
                <a:lnTo>
                  <a:pt x="4501" y="390"/>
                </a:lnTo>
                <a:lnTo>
                  <a:pt x="4499" y="390"/>
                </a:lnTo>
                <a:lnTo>
                  <a:pt x="4494" y="388"/>
                </a:lnTo>
                <a:lnTo>
                  <a:pt x="4492" y="386"/>
                </a:lnTo>
                <a:lnTo>
                  <a:pt x="4488" y="384"/>
                </a:lnTo>
                <a:lnTo>
                  <a:pt x="4482" y="375"/>
                </a:lnTo>
                <a:lnTo>
                  <a:pt x="4480" y="373"/>
                </a:lnTo>
                <a:lnTo>
                  <a:pt x="4478" y="371"/>
                </a:lnTo>
                <a:lnTo>
                  <a:pt x="4476" y="371"/>
                </a:lnTo>
                <a:lnTo>
                  <a:pt x="4473" y="369"/>
                </a:lnTo>
                <a:lnTo>
                  <a:pt x="4476" y="369"/>
                </a:lnTo>
                <a:lnTo>
                  <a:pt x="4480" y="367"/>
                </a:lnTo>
                <a:lnTo>
                  <a:pt x="4484" y="367"/>
                </a:lnTo>
                <a:lnTo>
                  <a:pt x="4480" y="365"/>
                </a:lnTo>
                <a:lnTo>
                  <a:pt x="4480" y="363"/>
                </a:lnTo>
                <a:lnTo>
                  <a:pt x="4478" y="361"/>
                </a:lnTo>
                <a:lnTo>
                  <a:pt x="4480" y="363"/>
                </a:lnTo>
                <a:lnTo>
                  <a:pt x="4478" y="365"/>
                </a:lnTo>
                <a:lnTo>
                  <a:pt x="4478" y="367"/>
                </a:lnTo>
                <a:lnTo>
                  <a:pt x="4476" y="367"/>
                </a:lnTo>
                <a:lnTo>
                  <a:pt x="4467" y="359"/>
                </a:lnTo>
                <a:lnTo>
                  <a:pt x="4463" y="354"/>
                </a:lnTo>
                <a:lnTo>
                  <a:pt x="4459" y="352"/>
                </a:lnTo>
                <a:lnTo>
                  <a:pt x="4459" y="350"/>
                </a:lnTo>
                <a:lnTo>
                  <a:pt x="4459" y="348"/>
                </a:lnTo>
                <a:lnTo>
                  <a:pt x="4465" y="352"/>
                </a:lnTo>
                <a:lnTo>
                  <a:pt x="4469" y="354"/>
                </a:lnTo>
                <a:lnTo>
                  <a:pt x="4476" y="359"/>
                </a:lnTo>
                <a:lnTo>
                  <a:pt x="4480" y="359"/>
                </a:lnTo>
                <a:lnTo>
                  <a:pt x="4482" y="357"/>
                </a:lnTo>
                <a:lnTo>
                  <a:pt x="4482" y="352"/>
                </a:lnTo>
                <a:lnTo>
                  <a:pt x="4480" y="348"/>
                </a:lnTo>
                <a:lnTo>
                  <a:pt x="4478" y="348"/>
                </a:lnTo>
                <a:lnTo>
                  <a:pt x="4469" y="346"/>
                </a:lnTo>
                <a:lnTo>
                  <a:pt x="4467" y="346"/>
                </a:lnTo>
                <a:lnTo>
                  <a:pt x="4469" y="346"/>
                </a:lnTo>
                <a:lnTo>
                  <a:pt x="4471" y="346"/>
                </a:lnTo>
                <a:lnTo>
                  <a:pt x="4473" y="344"/>
                </a:lnTo>
                <a:lnTo>
                  <a:pt x="4478" y="342"/>
                </a:lnTo>
                <a:lnTo>
                  <a:pt x="4480" y="342"/>
                </a:lnTo>
                <a:lnTo>
                  <a:pt x="4480" y="340"/>
                </a:lnTo>
                <a:lnTo>
                  <a:pt x="4478" y="338"/>
                </a:lnTo>
                <a:lnTo>
                  <a:pt x="4471" y="336"/>
                </a:lnTo>
                <a:lnTo>
                  <a:pt x="4471" y="336"/>
                </a:lnTo>
                <a:lnTo>
                  <a:pt x="4473" y="336"/>
                </a:lnTo>
                <a:lnTo>
                  <a:pt x="4473" y="333"/>
                </a:lnTo>
                <a:lnTo>
                  <a:pt x="4478" y="331"/>
                </a:lnTo>
                <a:lnTo>
                  <a:pt x="4478" y="329"/>
                </a:lnTo>
                <a:lnTo>
                  <a:pt x="4478" y="331"/>
                </a:lnTo>
                <a:lnTo>
                  <a:pt x="4476" y="329"/>
                </a:lnTo>
                <a:lnTo>
                  <a:pt x="4476" y="329"/>
                </a:lnTo>
                <a:lnTo>
                  <a:pt x="4476" y="327"/>
                </a:lnTo>
                <a:lnTo>
                  <a:pt x="4473" y="327"/>
                </a:lnTo>
                <a:lnTo>
                  <a:pt x="4471" y="325"/>
                </a:lnTo>
                <a:lnTo>
                  <a:pt x="4465" y="325"/>
                </a:lnTo>
                <a:lnTo>
                  <a:pt x="4465" y="325"/>
                </a:lnTo>
                <a:lnTo>
                  <a:pt x="4467" y="325"/>
                </a:lnTo>
                <a:lnTo>
                  <a:pt x="4465" y="323"/>
                </a:lnTo>
                <a:lnTo>
                  <a:pt x="4463" y="323"/>
                </a:lnTo>
                <a:lnTo>
                  <a:pt x="4463" y="321"/>
                </a:lnTo>
                <a:lnTo>
                  <a:pt x="4461" y="321"/>
                </a:lnTo>
                <a:lnTo>
                  <a:pt x="4459" y="321"/>
                </a:lnTo>
                <a:lnTo>
                  <a:pt x="4448" y="319"/>
                </a:lnTo>
                <a:lnTo>
                  <a:pt x="4446" y="319"/>
                </a:lnTo>
                <a:lnTo>
                  <a:pt x="4446" y="321"/>
                </a:lnTo>
                <a:lnTo>
                  <a:pt x="4442" y="325"/>
                </a:lnTo>
                <a:lnTo>
                  <a:pt x="4438" y="323"/>
                </a:lnTo>
                <a:lnTo>
                  <a:pt x="4438" y="323"/>
                </a:lnTo>
                <a:lnTo>
                  <a:pt x="4438" y="321"/>
                </a:lnTo>
                <a:lnTo>
                  <a:pt x="4438" y="321"/>
                </a:lnTo>
                <a:lnTo>
                  <a:pt x="4438" y="319"/>
                </a:lnTo>
                <a:lnTo>
                  <a:pt x="4438" y="319"/>
                </a:lnTo>
                <a:lnTo>
                  <a:pt x="4436" y="319"/>
                </a:lnTo>
                <a:lnTo>
                  <a:pt x="4434" y="319"/>
                </a:lnTo>
                <a:lnTo>
                  <a:pt x="4432" y="319"/>
                </a:lnTo>
                <a:lnTo>
                  <a:pt x="4429" y="321"/>
                </a:lnTo>
                <a:lnTo>
                  <a:pt x="4427" y="321"/>
                </a:lnTo>
                <a:lnTo>
                  <a:pt x="4427" y="319"/>
                </a:lnTo>
                <a:lnTo>
                  <a:pt x="4415" y="315"/>
                </a:lnTo>
                <a:lnTo>
                  <a:pt x="4413" y="313"/>
                </a:lnTo>
                <a:lnTo>
                  <a:pt x="4411" y="313"/>
                </a:lnTo>
                <a:lnTo>
                  <a:pt x="4404" y="315"/>
                </a:lnTo>
                <a:lnTo>
                  <a:pt x="4402" y="315"/>
                </a:lnTo>
                <a:lnTo>
                  <a:pt x="4400" y="317"/>
                </a:lnTo>
                <a:lnTo>
                  <a:pt x="4396" y="315"/>
                </a:lnTo>
                <a:lnTo>
                  <a:pt x="4396" y="317"/>
                </a:lnTo>
                <a:lnTo>
                  <a:pt x="4394" y="319"/>
                </a:lnTo>
                <a:lnTo>
                  <a:pt x="4394" y="321"/>
                </a:lnTo>
                <a:lnTo>
                  <a:pt x="4394" y="323"/>
                </a:lnTo>
                <a:lnTo>
                  <a:pt x="4396" y="323"/>
                </a:lnTo>
                <a:lnTo>
                  <a:pt x="4396" y="325"/>
                </a:lnTo>
                <a:lnTo>
                  <a:pt x="4398" y="327"/>
                </a:lnTo>
                <a:lnTo>
                  <a:pt x="4398" y="329"/>
                </a:lnTo>
                <a:lnTo>
                  <a:pt x="4398" y="329"/>
                </a:lnTo>
                <a:lnTo>
                  <a:pt x="4396" y="329"/>
                </a:lnTo>
                <a:lnTo>
                  <a:pt x="4396" y="331"/>
                </a:lnTo>
                <a:lnTo>
                  <a:pt x="4394" y="333"/>
                </a:lnTo>
                <a:lnTo>
                  <a:pt x="4392" y="336"/>
                </a:lnTo>
                <a:lnTo>
                  <a:pt x="4390" y="333"/>
                </a:lnTo>
                <a:lnTo>
                  <a:pt x="4383" y="333"/>
                </a:lnTo>
                <a:lnTo>
                  <a:pt x="4383" y="333"/>
                </a:lnTo>
                <a:lnTo>
                  <a:pt x="4383" y="333"/>
                </a:lnTo>
                <a:lnTo>
                  <a:pt x="4385" y="336"/>
                </a:lnTo>
                <a:lnTo>
                  <a:pt x="4385" y="336"/>
                </a:lnTo>
                <a:lnTo>
                  <a:pt x="4385" y="336"/>
                </a:lnTo>
                <a:lnTo>
                  <a:pt x="4383" y="338"/>
                </a:lnTo>
                <a:lnTo>
                  <a:pt x="4379" y="336"/>
                </a:lnTo>
                <a:lnTo>
                  <a:pt x="4375" y="336"/>
                </a:lnTo>
                <a:lnTo>
                  <a:pt x="4373" y="333"/>
                </a:lnTo>
                <a:lnTo>
                  <a:pt x="4371" y="333"/>
                </a:lnTo>
                <a:lnTo>
                  <a:pt x="4367" y="333"/>
                </a:lnTo>
                <a:lnTo>
                  <a:pt x="4360" y="336"/>
                </a:lnTo>
                <a:lnTo>
                  <a:pt x="4354" y="333"/>
                </a:lnTo>
                <a:lnTo>
                  <a:pt x="4346" y="333"/>
                </a:lnTo>
                <a:lnTo>
                  <a:pt x="4344" y="333"/>
                </a:lnTo>
                <a:lnTo>
                  <a:pt x="4337" y="331"/>
                </a:lnTo>
                <a:lnTo>
                  <a:pt x="4331" y="329"/>
                </a:lnTo>
                <a:lnTo>
                  <a:pt x="4323" y="327"/>
                </a:lnTo>
                <a:lnTo>
                  <a:pt x="4323" y="323"/>
                </a:lnTo>
                <a:lnTo>
                  <a:pt x="4325" y="321"/>
                </a:lnTo>
                <a:lnTo>
                  <a:pt x="4329" y="321"/>
                </a:lnTo>
                <a:lnTo>
                  <a:pt x="4331" y="321"/>
                </a:lnTo>
                <a:lnTo>
                  <a:pt x="4331" y="319"/>
                </a:lnTo>
                <a:lnTo>
                  <a:pt x="4329" y="319"/>
                </a:lnTo>
                <a:lnTo>
                  <a:pt x="4325" y="317"/>
                </a:lnTo>
                <a:lnTo>
                  <a:pt x="4308" y="317"/>
                </a:lnTo>
                <a:lnTo>
                  <a:pt x="4295" y="315"/>
                </a:lnTo>
                <a:lnTo>
                  <a:pt x="4279" y="315"/>
                </a:lnTo>
                <a:lnTo>
                  <a:pt x="4270" y="317"/>
                </a:lnTo>
                <a:lnTo>
                  <a:pt x="4260" y="317"/>
                </a:lnTo>
                <a:lnTo>
                  <a:pt x="4258" y="319"/>
                </a:lnTo>
                <a:lnTo>
                  <a:pt x="4251" y="319"/>
                </a:lnTo>
                <a:lnTo>
                  <a:pt x="4253" y="321"/>
                </a:lnTo>
                <a:lnTo>
                  <a:pt x="4256" y="323"/>
                </a:lnTo>
                <a:lnTo>
                  <a:pt x="4256" y="323"/>
                </a:lnTo>
                <a:lnTo>
                  <a:pt x="4258" y="323"/>
                </a:lnTo>
                <a:lnTo>
                  <a:pt x="4258" y="325"/>
                </a:lnTo>
                <a:lnTo>
                  <a:pt x="4256" y="325"/>
                </a:lnTo>
                <a:lnTo>
                  <a:pt x="4253" y="325"/>
                </a:lnTo>
                <a:lnTo>
                  <a:pt x="4253" y="327"/>
                </a:lnTo>
                <a:lnTo>
                  <a:pt x="4253" y="329"/>
                </a:lnTo>
                <a:lnTo>
                  <a:pt x="4253" y="331"/>
                </a:lnTo>
                <a:lnTo>
                  <a:pt x="4251" y="336"/>
                </a:lnTo>
                <a:lnTo>
                  <a:pt x="4249" y="338"/>
                </a:lnTo>
                <a:lnTo>
                  <a:pt x="4247" y="338"/>
                </a:lnTo>
                <a:lnTo>
                  <a:pt x="4249" y="340"/>
                </a:lnTo>
                <a:lnTo>
                  <a:pt x="4251" y="342"/>
                </a:lnTo>
                <a:lnTo>
                  <a:pt x="4253" y="342"/>
                </a:lnTo>
                <a:lnTo>
                  <a:pt x="4256" y="342"/>
                </a:lnTo>
                <a:lnTo>
                  <a:pt x="4253" y="344"/>
                </a:lnTo>
                <a:lnTo>
                  <a:pt x="4249" y="342"/>
                </a:lnTo>
                <a:lnTo>
                  <a:pt x="4247" y="340"/>
                </a:lnTo>
                <a:lnTo>
                  <a:pt x="4247" y="340"/>
                </a:lnTo>
                <a:lnTo>
                  <a:pt x="4247" y="338"/>
                </a:lnTo>
                <a:lnTo>
                  <a:pt x="4249" y="336"/>
                </a:lnTo>
                <a:lnTo>
                  <a:pt x="4249" y="336"/>
                </a:lnTo>
                <a:lnTo>
                  <a:pt x="4251" y="331"/>
                </a:lnTo>
                <a:lnTo>
                  <a:pt x="4251" y="329"/>
                </a:lnTo>
                <a:lnTo>
                  <a:pt x="4251" y="323"/>
                </a:lnTo>
                <a:lnTo>
                  <a:pt x="4249" y="323"/>
                </a:lnTo>
                <a:lnTo>
                  <a:pt x="4247" y="321"/>
                </a:lnTo>
                <a:lnTo>
                  <a:pt x="4249" y="317"/>
                </a:lnTo>
                <a:lnTo>
                  <a:pt x="4251" y="315"/>
                </a:lnTo>
                <a:lnTo>
                  <a:pt x="4249" y="315"/>
                </a:lnTo>
                <a:lnTo>
                  <a:pt x="4247" y="310"/>
                </a:lnTo>
                <a:lnTo>
                  <a:pt x="4245" y="308"/>
                </a:lnTo>
                <a:lnTo>
                  <a:pt x="4243" y="306"/>
                </a:lnTo>
                <a:lnTo>
                  <a:pt x="4243" y="306"/>
                </a:lnTo>
                <a:lnTo>
                  <a:pt x="4243" y="310"/>
                </a:lnTo>
                <a:lnTo>
                  <a:pt x="4243" y="313"/>
                </a:lnTo>
                <a:lnTo>
                  <a:pt x="4241" y="313"/>
                </a:lnTo>
                <a:lnTo>
                  <a:pt x="4237" y="315"/>
                </a:lnTo>
                <a:lnTo>
                  <a:pt x="4233" y="315"/>
                </a:lnTo>
                <a:lnTo>
                  <a:pt x="4228" y="313"/>
                </a:lnTo>
                <a:lnTo>
                  <a:pt x="4222" y="310"/>
                </a:lnTo>
                <a:lnTo>
                  <a:pt x="4220" y="308"/>
                </a:lnTo>
                <a:lnTo>
                  <a:pt x="4220" y="306"/>
                </a:lnTo>
                <a:lnTo>
                  <a:pt x="4222" y="306"/>
                </a:lnTo>
                <a:lnTo>
                  <a:pt x="4224" y="304"/>
                </a:lnTo>
                <a:lnTo>
                  <a:pt x="4220" y="304"/>
                </a:lnTo>
                <a:lnTo>
                  <a:pt x="4218" y="304"/>
                </a:lnTo>
                <a:lnTo>
                  <a:pt x="4216" y="308"/>
                </a:lnTo>
                <a:lnTo>
                  <a:pt x="4214" y="306"/>
                </a:lnTo>
                <a:lnTo>
                  <a:pt x="4205" y="304"/>
                </a:lnTo>
                <a:lnTo>
                  <a:pt x="4203" y="306"/>
                </a:lnTo>
                <a:lnTo>
                  <a:pt x="4199" y="308"/>
                </a:lnTo>
                <a:lnTo>
                  <a:pt x="4199" y="308"/>
                </a:lnTo>
                <a:lnTo>
                  <a:pt x="4197" y="310"/>
                </a:lnTo>
                <a:lnTo>
                  <a:pt x="4197" y="313"/>
                </a:lnTo>
                <a:lnTo>
                  <a:pt x="4197" y="313"/>
                </a:lnTo>
                <a:lnTo>
                  <a:pt x="4203" y="315"/>
                </a:lnTo>
                <a:lnTo>
                  <a:pt x="4207" y="313"/>
                </a:lnTo>
                <a:lnTo>
                  <a:pt x="4212" y="313"/>
                </a:lnTo>
                <a:lnTo>
                  <a:pt x="4214" y="313"/>
                </a:lnTo>
                <a:lnTo>
                  <a:pt x="4214" y="313"/>
                </a:lnTo>
                <a:lnTo>
                  <a:pt x="4212" y="315"/>
                </a:lnTo>
                <a:lnTo>
                  <a:pt x="4207" y="317"/>
                </a:lnTo>
                <a:lnTo>
                  <a:pt x="4199" y="321"/>
                </a:lnTo>
                <a:lnTo>
                  <a:pt x="4197" y="321"/>
                </a:lnTo>
                <a:lnTo>
                  <a:pt x="4191" y="321"/>
                </a:lnTo>
                <a:lnTo>
                  <a:pt x="4189" y="323"/>
                </a:lnTo>
                <a:lnTo>
                  <a:pt x="4189" y="323"/>
                </a:lnTo>
                <a:lnTo>
                  <a:pt x="4180" y="325"/>
                </a:lnTo>
                <a:lnTo>
                  <a:pt x="4178" y="325"/>
                </a:lnTo>
                <a:lnTo>
                  <a:pt x="4176" y="325"/>
                </a:lnTo>
                <a:lnTo>
                  <a:pt x="4174" y="327"/>
                </a:lnTo>
                <a:lnTo>
                  <a:pt x="4172" y="327"/>
                </a:lnTo>
                <a:lnTo>
                  <a:pt x="4170" y="329"/>
                </a:lnTo>
                <a:lnTo>
                  <a:pt x="4163" y="329"/>
                </a:lnTo>
                <a:lnTo>
                  <a:pt x="4159" y="329"/>
                </a:lnTo>
                <a:lnTo>
                  <a:pt x="4151" y="329"/>
                </a:lnTo>
                <a:lnTo>
                  <a:pt x="4149" y="331"/>
                </a:lnTo>
                <a:lnTo>
                  <a:pt x="4147" y="331"/>
                </a:lnTo>
                <a:lnTo>
                  <a:pt x="4147" y="333"/>
                </a:lnTo>
                <a:lnTo>
                  <a:pt x="4144" y="336"/>
                </a:lnTo>
                <a:lnTo>
                  <a:pt x="4138" y="338"/>
                </a:lnTo>
                <a:lnTo>
                  <a:pt x="4134" y="340"/>
                </a:lnTo>
                <a:lnTo>
                  <a:pt x="4132" y="340"/>
                </a:lnTo>
                <a:lnTo>
                  <a:pt x="4134" y="338"/>
                </a:lnTo>
                <a:lnTo>
                  <a:pt x="4138" y="333"/>
                </a:lnTo>
                <a:lnTo>
                  <a:pt x="4147" y="325"/>
                </a:lnTo>
                <a:lnTo>
                  <a:pt x="4153" y="325"/>
                </a:lnTo>
                <a:lnTo>
                  <a:pt x="4155" y="323"/>
                </a:lnTo>
                <a:lnTo>
                  <a:pt x="4161" y="317"/>
                </a:lnTo>
                <a:lnTo>
                  <a:pt x="4161" y="317"/>
                </a:lnTo>
                <a:lnTo>
                  <a:pt x="4170" y="317"/>
                </a:lnTo>
                <a:lnTo>
                  <a:pt x="4176" y="315"/>
                </a:lnTo>
                <a:lnTo>
                  <a:pt x="4189" y="304"/>
                </a:lnTo>
                <a:lnTo>
                  <a:pt x="4195" y="304"/>
                </a:lnTo>
                <a:lnTo>
                  <a:pt x="4199" y="300"/>
                </a:lnTo>
                <a:lnTo>
                  <a:pt x="4199" y="300"/>
                </a:lnTo>
                <a:lnTo>
                  <a:pt x="4199" y="298"/>
                </a:lnTo>
                <a:lnTo>
                  <a:pt x="4199" y="298"/>
                </a:lnTo>
                <a:lnTo>
                  <a:pt x="4199" y="296"/>
                </a:lnTo>
                <a:lnTo>
                  <a:pt x="4205" y="296"/>
                </a:lnTo>
                <a:lnTo>
                  <a:pt x="4207" y="292"/>
                </a:lnTo>
                <a:lnTo>
                  <a:pt x="4214" y="289"/>
                </a:lnTo>
                <a:lnTo>
                  <a:pt x="4220" y="287"/>
                </a:lnTo>
                <a:lnTo>
                  <a:pt x="4228" y="285"/>
                </a:lnTo>
                <a:lnTo>
                  <a:pt x="4233" y="281"/>
                </a:lnTo>
                <a:lnTo>
                  <a:pt x="4243" y="277"/>
                </a:lnTo>
                <a:lnTo>
                  <a:pt x="4253" y="269"/>
                </a:lnTo>
                <a:lnTo>
                  <a:pt x="4256" y="264"/>
                </a:lnTo>
                <a:lnTo>
                  <a:pt x="4253" y="262"/>
                </a:lnTo>
                <a:lnTo>
                  <a:pt x="4249" y="262"/>
                </a:lnTo>
                <a:lnTo>
                  <a:pt x="4249" y="260"/>
                </a:lnTo>
                <a:lnTo>
                  <a:pt x="4247" y="260"/>
                </a:lnTo>
                <a:lnTo>
                  <a:pt x="4245" y="260"/>
                </a:lnTo>
                <a:lnTo>
                  <a:pt x="4241" y="256"/>
                </a:lnTo>
                <a:lnTo>
                  <a:pt x="4237" y="254"/>
                </a:lnTo>
                <a:lnTo>
                  <a:pt x="4237" y="254"/>
                </a:lnTo>
                <a:lnTo>
                  <a:pt x="4237" y="252"/>
                </a:lnTo>
                <a:lnTo>
                  <a:pt x="4239" y="254"/>
                </a:lnTo>
                <a:lnTo>
                  <a:pt x="4247" y="258"/>
                </a:lnTo>
                <a:lnTo>
                  <a:pt x="4251" y="258"/>
                </a:lnTo>
                <a:lnTo>
                  <a:pt x="4251" y="258"/>
                </a:lnTo>
                <a:lnTo>
                  <a:pt x="4251" y="260"/>
                </a:lnTo>
                <a:lnTo>
                  <a:pt x="4251" y="260"/>
                </a:lnTo>
                <a:lnTo>
                  <a:pt x="4253" y="260"/>
                </a:lnTo>
                <a:lnTo>
                  <a:pt x="4253" y="260"/>
                </a:lnTo>
                <a:lnTo>
                  <a:pt x="4256" y="256"/>
                </a:lnTo>
                <a:lnTo>
                  <a:pt x="4258" y="252"/>
                </a:lnTo>
                <a:lnTo>
                  <a:pt x="4258" y="250"/>
                </a:lnTo>
                <a:lnTo>
                  <a:pt x="4253" y="252"/>
                </a:lnTo>
                <a:lnTo>
                  <a:pt x="4251" y="245"/>
                </a:lnTo>
                <a:lnTo>
                  <a:pt x="4249" y="243"/>
                </a:lnTo>
                <a:lnTo>
                  <a:pt x="4249" y="241"/>
                </a:lnTo>
                <a:lnTo>
                  <a:pt x="4245" y="241"/>
                </a:lnTo>
                <a:lnTo>
                  <a:pt x="4245" y="241"/>
                </a:lnTo>
                <a:lnTo>
                  <a:pt x="4245" y="241"/>
                </a:lnTo>
                <a:lnTo>
                  <a:pt x="4247" y="243"/>
                </a:lnTo>
                <a:lnTo>
                  <a:pt x="4245" y="243"/>
                </a:lnTo>
                <a:lnTo>
                  <a:pt x="4245" y="245"/>
                </a:lnTo>
                <a:lnTo>
                  <a:pt x="4243" y="245"/>
                </a:lnTo>
                <a:lnTo>
                  <a:pt x="4239" y="248"/>
                </a:lnTo>
                <a:lnTo>
                  <a:pt x="4241" y="245"/>
                </a:lnTo>
                <a:lnTo>
                  <a:pt x="4241" y="243"/>
                </a:lnTo>
                <a:lnTo>
                  <a:pt x="4241" y="243"/>
                </a:lnTo>
                <a:lnTo>
                  <a:pt x="4241" y="241"/>
                </a:lnTo>
                <a:lnTo>
                  <a:pt x="4239" y="237"/>
                </a:lnTo>
                <a:lnTo>
                  <a:pt x="4237" y="237"/>
                </a:lnTo>
                <a:lnTo>
                  <a:pt x="4235" y="235"/>
                </a:lnTo>
                <a:lnTo>
                  <a:pt x="4233" y="235"/>
                </a:lnTo>
                <a:lnTo>
                  <a:pt x="4230" y="237"/>
                </a:lnTo>
                <a:lnTo>
                  <a:pt x="4230" y="235"/>
                </a:lnTo>
                <a:lnTo>
                  <a:pt x="4233" y="235"/>
                </a:lnTo>
                <a:lnTo>
                  <a:pt x="4230" y="231"/>
                </a:lnTo>
                <a:lnTo>
                  <a:pt x="4226" y="231"/>
                </a:lnTo>
                <a:lnTo>
                  <a:pt x="4224" y="231"/>
                </a:lnTo>
                <a:lnTo>
                  <a:pt x="4222" y="229"/>
                </a:lnTo>
                <a:lnTo>
                  <a:pt x="4218" y="227"/>
                </a:lnTo>
                <a:lnTo>
                  <a:pt x="4207" y="227"/>
                </a:lnTo>
                <a:lnTo>
                  <a:pt x="4201" y="227"/>
                </a:lnTo>
                <a:lnTo>
                  <a:pt x="4193" y="227"/>
                </a:lnTo>
                <a:lnTo>
                  <a:pt x="4182" y="227"/>
                </a:lnTo>
                <a:lnTo>
                  <a:pt x="4178" y="227"/>
                </a:lnTo>
                <a:lnTo>
                  <a:pt x="4176" y="227"/>
                </a:lnTo>
                <a:lnTo>
                  <a:pt x="4172" y="227"/>
                </a:lnTo>
                <a:lnTo>
                  <a:pt x="4172" y="229"/>
                </a:lnTo>
                <a:lnTo>
                  <a:pt x="4172" y="231"/>
                </a:lnTo>
                <a:lnTo>
                  <a:pt x="4168" y="233"/>
                </a:lnTo>
                <a:lnTo>
                  <a:pt x="4168" y="233"/>
                </a:lnTo>
                <a:lnTo>
                  <a:pt x="4159" y="233"/>
                </a:lnTo>
                <a:lnTo>
                  <a:pt x="4155" y="235"/>
                </a:lnTo>
                <a:lnTo>
                  <a:pt x="4153" y="233"/>
                </a:lnTo>
                <a:lnTo>
                  <a:pt x="4149" y="233"/>
                </a:lnTo>
                <a:lnTo>
                  <a:pt x="4149" y="231"/>
                </a:lnTo>
                <a:lnTo>
                  <a:pt x="4151" y="231"/>
                </a:lnTo>
                <a:lnTo>
                  <a:pt x="4153" y="231"/>
                </a:lnTo>
                <a:lnTo>
                  <a:pt x="4157" y="227"/>
                </a:lnTo>
                <a:lnTo>
                  <a:pt x="4161" y="224"/>
                </a:lnTo>
                <a:lnTo>
                  <a:pt x="4163" y="220"/>
                </a:lnTo>
                <a:lnTo>
                  <a:pt x="4161" y="218"/>
                </a:lnTo>
                <a:lnTo>
                  <a:pt x="4157" y="218"/>
                </a:lnTo>
                <a:lnTo>
                  <a:pt x="4155" y="218"/>
                </a:lnTo>
                <a:lnTo>
                  <a:pt x="4153" y="218"/>
                </a:lnTo>
                <a:lnTo>
                  <a:pt x="4149" y="216"/>
                </a:lnTo>
                <a:lnTo>
                  <a:pt x="4144" y="216"/>
                </a:lnTo>
                <a:lnTo>
                  <a:pt x="4140" y="218"/>
                </a:lnTo>
                <a:lnTo>
                  <a:pt x="4138" y="218"/>
                </a:lnTo>
                <a:lnTo>
                  <a:pt x="4138" y="216"/>
                </a:lnTo>
                <a:lnTo>
                  <a:pt x="4134" y="216"/>
                </a:lnTo>
                <a:lnTo>
                  <a:pt x="4117" y="216"/>
                </a:lnTo>
                <a:lnTo>
                  <a:pt x="4119" y="214"/>
                </a:lnTo>
                <a:lnTo>
                  <a:pt x="4128" y="214"/>
                </a:lnTo>
                <a:lnTo>
                  <a:pt x="4134" y="212"/>
                </a:lnTo>
                <a:lnTo>
                  <a:pt x="4140" y="208"/>
                </a:lnTo>
                <a:lnTo>
                  <a:pt x="4144" y="206"/>
                </a:lnTo>
                <a:lnTo>
                  <a:pt x="4142" y="206"/>
                </a:lnTo>
                <a:lnTo>
                  <a:pt x="4142" y="204"/>
                </a:lnTo>
                <a:lnTo>
                  <a:pt x="4138" y="201"/>
                </a:lnTo>
                <a:lnTo>
                  <a:pt x="4134" y="201"/>
                </a:lnTo>
                <a:lnTo>
                  <a:pt x="4128" y="199"/>
                </a:lnTo>
                <a:lnTo>
                  <a:pt x="4126" y="199"/>
                </a:lnTo>
                <a:lnTo>
                  <a:pt x="4117" y="195"/>
                </a:lnTo>
                <a:lnTo>
                  <a:pt x="4115" y="195"/>
                </a:lnTo>
                <a:lnTo>
                  <a:pt x="4109" y="199"/>
                </a:lnTo>
                <a:lnTo>
                  <a:pt x="4105" y="199"/>
                </a:lnTo>
                <a:lnTo>
                  <a:pt x="4103" y="199"/>
                </a:lnTo>
                <a:lnTo>
                  <a:pt x="4094" y="204"/>
                </a:lnTo>
                <a:lnTo>
                  <a:pt x="4077" y="212"/>
                </a:lnTo>
                <a:lnTo>
                  <a:pt x="4075" y="216"/>
                </a:lnTo>
                <a:lnTo>
                  <a:pt x="4073" y="218"/>
                </a:lnTo>
                <a:lnTo>
                  <a:pt x="4071" y="218"/>
                </a:lnTo>
                <a:lnTo>
                  <a:pt x="4069" y="222"/>
                </a:lnTo>
                <a:lnTo>
                  <a:pt x="4069" y="224"/>
                </a:lnTo>
                <a:lnTo>
                  <a:pt x="4071" y="224"/>
                </a:lnTo>
                <a:lnTo>
                  <a:pt x="4073" y="227"/>
                </a:lnTo>
                <a:lnTo>
                  <a:pt x="4071" y="231"/>
                </a:lnTo>
                <a:lnTo>
                  <a:pt x="4069" y="231"/>
                </a:lnTo>
                <a:lnTo>
                  <a:pt x="4071" y="233"/>
                </a:lnTo>
                <a:lnTo>
                  <a:pt x="4073" y="233"/>
                </a:lnTo>
                <a:lnTo>
                  <a:pt x="4082" y="233"/>
                </a:lnTo>
                <a:lnTo>
                  <a:pt x="4080" y="235"/>
                </a:lnTo>
                <a:lnTo>
                  <a:pt x="4075" y="235"/>
                </a:lnTo>
                <a:lnTo>
                  <a:pt x="4071" y="235"/>
                </a:lnTo>
                <a:lnTo>
                  <a:pt x="4069" y="233"/>
                </a:lnTo>
                <a:lnTo>
                  <a:pt x="4061" y="235"/>
                </a:lnTo>
                <a:lnTo>
                  <a:pt x="4056" y="233"/>
                </a:lnTo>
                <a:lnTo>
                  <a:pt x="4050" y="235"/>
                </a:lnTo>
                <a:lnTo>
                  <a:pt x="4040" y="233"/>
                </a:lnTo>
                <a:lnTo>
                  <a:pt x="4040" y="235"/>
                </a:lnTo>
                <a:lnTo>
                  <a:pt x="4042" y="235"/>
                </a:lnTo>
                <a:lnTo>
                  <a:pt x="4044" y="237"/>
                </a:lnTo>
                <a:lnTo>
                  <a:pt x="4048" y="239"/>
                </a:lnTo>
                <a:lnTo>
                  <a:pt x="4050" y="241"/>
                </a:lnTo>
                <a:lnTo>
                  <a:pt x="4054" y="243"/>
                </a:lnTo>
                <a:lnTo>
                  <a:pt x="4054" y="250"/>
                </a:lnTo>
                <a:lnTo>
                  <a:pt x="4052" y="252"/>
                </a:lnTo>
                <a:lnTo>
                  <a:pt x="4050" y="254"/>
                </a:lnTo>
                <a:lnTo>
                  <a:pt x="4050" y="254"/>
                </a:lnTo>
                <a:lnTo>
                  <a:pt x="4048" y="254"/>
                </a:lnTo>
                <a:lnTo>
                  <a:pt x="4050" y="252"/>
                </a:lnTo>
                <a:lnTo>
                  <a:pt x="4052" y="250"/>
                </a:lnTo>
                <a:lnTo>
                  <a:pt x="4052" y="248"/>
                </a:lnTo>
                <a:lnTo>
                  <a:pt x="4052" y="245"/>
                </a:lnTo>
                <a:lnTo>
                  <a:pt x="4050" y="245"/>
                </a:lnTo>
                <a:lnTo>
                  <a:pt x="4050" y="245"/>
                </a:lnTo>
                <a:lnTo>
                  <a:pt x="4044" y="243"/>
                </a:lnTo>
                <a:lnTo>
                  <a:pt x="4042" y="241"/>
                </a:lnTo>
                <a:lnTo>
                  <a:pt x="4038" y="241"/>
                </a:lnTo>
                <a:lnTo>
                  <a:pt x="4038" y="241"/>
                </a:lnTo>
                <a:lnTo>
                  <a:pt x="4031" y="243"/>
                </a:lnTo>
                <a:lnTo>
                  <a:pt x="4029" y="243"/>
                </a:lnTo>
                <a:lnTo>
                  <a:pt x="4027" y="243"/>
                </a:lnTo>
                <a:lnTo>
                  <a:pt x="4027" y="245"/>
                </a:lnTo>
                <a:lnTo>
                  <a:pt x="4023" y="245"/>
                </a:lnTo>
                <a:lnTo>
                  <a:pt x="4023" y="248"/>
                </a:lnTo>
                <a:lnTo>
                  <a:pt x="4021" y="250"/>
                </a:lnTo>
                <a:lnTo>
                  <a:pt x="4019" y="248"/>
                </a:lnTo>
                <a:lnTo>
                  <a:pt x="4017" y="248"/>
                </a:lnTo>
                <a:lnTo>
                  <a:pt x="4010" y="250"/>
                </a:lnTo>
                <a:lnTo>
                  <a:pt x="4006" y="252"/>
                </a:lnTo>
                <a:lnTo>
                  <a:pt x="4006" y="250"/>
                </a:lnTo>
                <a:lnTo>
                  <a:pt x="4006" y="248"/>
                </a:lnTo>
                <a:lnTo>
                  <a:pt x="4006" y="248"/>
                </a:lnTo>
                <a:lnTo>
                  <a:pt x="3998" y="250"/>
                </a:lnTo>
                <a:lnTo>
                  <a:pt x="3996" y="252"/>
                </a:lnTo>
                <a:lnTo>
                  <a:pt x="3994" y="252"/>
                </a:lnTo>
                <a:lnTo>
                  <a:pt x="3998" y="248"/>
                </a:lnTo>
                <a:lnTo>
                  <a:pt x="4000" y="245"/>
                </a:lnTo>
                <a:lnTo>
                  <a:pt x="3998" y="245"/>
                </a:lnTo>
                <a:lnTo>
                  <a:pt x="3992" y="243"/>
                </a:lnTo>
                <a:lnTo>
                  <a:pt x="3989" y="243"/>
                </a:lnTo>
                <a:lnTo>
                  <a:pt x="3985" y="245"/>
                </a:lnTo>
                <a:lnTo>
                  <a:pt x="3977" y="243"/>
                </a:lnTo>
                <a:lnTo>
                  <a:pt x="3977" y="245"/>
                </a:lnTo>
                <a:lnTo>
                  <a:pt x="3975" y="245"/>
                </a:lnTo>
                <a:lnTo>
                  <a:pt x="3971" y="245"/>
                </a:lnTo>
                <a:lnTo>
                  <a:pt x="3966" y="245"/>
                </a:lnTo>
                <a:lnTo>
                  <a:pt x="3964" y="248"/>
                </a:lnTo>
                <a:lnTo>
                  <a:pt x="3960" y="245"/>
                </a:lnTo>
                <a:lnTo>
                  <a:pt x="3958" y="245"/>
                </a:lnTo>
                <a:lnTo>
                  <a:pt x="3956" y="248"/>
                </a:lnTo>
                <a:lnTo>
                  <a:pt x="3954" y="245"/>
                </a:lnTo>
                <a:lnTo>
                  <a:pt x="3954" y="250"/>
                </a:lnTo>
                <a:lnTo>
                  <a:pt x="3954" y="252"/>
                </a:lnTo>
                <a:lnTo>
                  <a:pt x="3954" y="252"/>
                </a:lnTo>
                <a:lnTo>
                  <a:pt x="3956" y="252"/>
                </a:lnTo>
                <a:lnTo>
                  <a:pt x="3956" y="250"/>
                </a:lnTo>
                <a:lnTo>
                  <a:pt x="3958" y="250"/>
                </a:lnTo>
                <a:lnTo>
                  <a:pt x="3960" y="252"/>
                </a:lnTo>
                <a:lnTo>
                  <a:pt x="3962" y="250"/>
                </a:lnTo>
                <a:lnTo>
                  <a:pt x="3964" y="250"/>
                </a:lnTo>
                <a:lnTo>
                  <a:pt x="3964" y="250"/>
                </a:lnTo>
                <a:lnTo>
                  <a:pt x="3973" y="250"/>
                </a:lnTo>
                <a:lnTo>
                  <a:pt x="3971" y="252"/>
                </a:lnTo>
                <a:lnTo>
                  <a:pt x="3962" y="252"/>
                </a:lnTo>
                <a:lnTo>
                  <a:pt x="3950" y="254"/>
                </a:lnTo>
                <a:lnTo>
                  <a:pt x="3945" y="256"/>
                </a:lnTo>
                <a:lnTo>
                  <a:pt x="3939" y="256"/>
                </a:lnTo>
                <a:lnTo>
                  <a:pt x="3933" y="258"/>
                </a:lnTo>
                <a:lnTo>
                  <a:pt x="3927" y="258"/>
                </a:lnTo>
                <a:lnTo>
                  <a:pt x="3914" y="260"/>
                </a:lnTo>
                <a:lnTo>
                  <a:pt x="3906" y="264"/>
                </a:lnTo>
                <a:lnTo>
                  <a:pt x="3901" y="264"/>
                </a:lnTo>
                <a:lnTo>
                  <a:pt x="3893" y="266"/>
                </a:lnTo>
                <a:lnTo>
                  <a:pt x="3889" y="269"/>
                </a:lnTo>
                <a:lnTo>
                  <a:pt x="3878" y="273"/>
                </a:lnTo>
                <a:lnTo>
                  <a:pt x="3870" y="273"/>
                </a:lnTo>
                <a:lnTo>
                  <a:pt x="3868" y="273"/>
                </a:lnTo>
                <a:lnTo>
                  <a:pt x="3868" y="275"/>
                </a:lnTo>
                <a:lnTo>
                  <a:pt x="3868" y="275"/>
                </a:lnTo>
                <a:lnTo>
                  <a:pt x="3870" y="275"/>
                </a:lnTo>
                <a:lnTo>
                  <a:pt x="3872" y="275"/>
                </a:lnTo>
                <a:lnTo>
                  <a:pt x="3874" y="277"/>
                </a:lnTo>
                <a:lnTo>
                  <a:pt x="3874" y="279"/>
                </a:lnTo>
                <a:lnTo>
                  <a:pt x="3868" y="283"/>
                </a:lnTo>
                <a:lnTo>
                  <a:pt x="3866" y="285"/>
                </a:lnTo>
                <a:lnTo>
                  <a:pt x="3864" y="287"/>
                </a:lnTo>
                <a:lnTo>
                  <a:pt x="3857" y="283"/>
                </a:lnTo>
                <a:lnTo>
                  <a:pt x="3855" y="283"/>
                </a:lnTo>
                <a:lnTo>
                  <a:pt x="3855" y="285"/>
                </a:lnTo>
                <a:lnTo>
                  <a:pt x="3851" y="285"/>
                </a:lnTo>
                <a:lnTo>
                  <a:pt x="3851" y="287"/>
                </a:lnTo>
                <a:lnTo>
                  <a:pt x="3855" y="287"/>
                </a:lnTo>
                <a:lnTo>
                  <a:pt x="3860" y="289"/>
                </a:lnTo>
                <a:lnTo>
                  <a:pt x="3864" y="292"/>
                </a:lnTo>
                <a:lnTo>
                  <a:pt x="3866" y="294"/>
                </a:lnTo>
                <a:lnTo>
                  <a:pt x="3870" y="294"/>
                </a:lnTo>
                <a:lnTo>
                  <a:pt x="3872" y="296"/>
                </a:lnTo>
                <a:lnTo>
                  <a:pt x="3866" y="296"/>
                </a:lnTo>
                <a:lnTo>
                  <a:pt x="3864" y="294"/>
                </a:lnTo>
                <a:lnTo>
                  <a:pt x="3862" y="294"/>
                </a:lnTo>
                <a:lnTo>
                  <a:pt x="3860" y="294"/>
                </a:lnTo>
                <a:lnTo>
                  <a:pt x="3855" y="294"/>
                </a:lnTo>
                <a:lnTo>
                  <a:pt x="3853" y="296"/>
                </a:lnTo>
                <a:lnTo>
                  <a:pt x="3855" y="298"/>
                </a:lnTo>
                <a:lnTo>
                  <a:pt x="3862" y="298"/>
                </a:lnTo>
                <a:lnTo>
                  <a:pt x="3864" y="300"/>
                </a:lnTo>
                <a:lnTo>
                  <a:pt x="3872" y="308"/>
                </a:lnTo>
                <a:lnTo>
                  <a:pt x="3872" y="310"/>
                </a:lnTo>
                <a:lnTo>
                  <a:pt x="3876" y="310"/>
                </a:lnTo>
                <a:lnTo>
                  <a:pt x="3876" y="310"/>
                </a:lnTo>
                <a:lnTo>
                  <a:pt x="3874" y="313"/>
                </a:lnTo>
                <a:lnTo>
                  <a:pt x="3872" y="315"/>
                </a:lnTo>
                <a:lnTo>
                  <a:pt x="3870" y="317"/>
                </a:lnTo>
                <a:lnTo>
                  <a:pt x="3860" y="317"/>
                </a:lnTo>
                <a:lnTo>
                  <a:pt x="3855" y="319"/>
                </a:lnTo>
                <a:lnTo>
                  <a:pt x="3855" y="319"/>
                </a:lnTo>
                <a:lnTo>
                  <a:pt x="3853" y="321"/>
                </a:lnTo>
                <a:lnTo>
                  <a:pt x="3853" y="321"/>
                </a:lnTo>
                <a:lnTo>
                  <a:pt x="3853" y="323"/>
                </a:lnTo>
                <a:lnTo>
                  <a:pt x="3853" y="323"/>
                </a:lnTo>
                <a:lnTo>
                  <a:pt x="3855" y="325"/>
                </a:lnTo>
                <a:lnTo>
                  <a:pt x="3864" y="329"/>
                </a:lnTo>
                <a:lnTo>
                  <a:pt x="3864" y="331"/>
                </a:lnTo>
                <a:lnTo>
                  <a:pt x="3862" y="329"/>
                </a:lnTo>
                <a:lnTo>
                  <a:pt x="3857" y="327"/>
                </a:lnTo>
                <a:lnTo>
                  <a:pt x="3855" y="325"/>
                </a:lnTo>
                <a:lnTo>
                  <a:pt x="3851" y="325"/>
                </a:lnTo>
                <a:lnTo>
                  <a:pt x="3851" y="323"/>
                </a:lnTo>
                <a:lnTo>
                  <a:pt x="3851" y="321"/>
                </a:lnTo>
                <a:lnTo>
                  <a:pt x="3851" y="321"/>
                </a:lnTo>
                <a:lnTo>
                  <a:pt x="3851" y="319"/>
                </a:lnTo>
                <a:lnTo>
                  <a:pt x="3855" y="317"/>
                </a:lnTo>
                <a:lnTo>
                  <a:pt x="3860" y="317"/>
                </a:lnTo>
                <a:lnTo>
                  <a:pt x="3864" y="313"/>
                </a:lnTo>
                <a:lnTo>
                  <a:pt x="3868" y="310"/>
                </a:lnTo>
                <a:lnTo>
                  <a:pt x="3868" y="310"/>
                </a:lnTo>
                <a:lnTo>
                  <a:pt x="3866" y="308"/>
                </a:lnTo>
                <a:lnTo>
                  <a:pt x="3862" y="308"/>
                </a:lnTo>
                <a:lnTo>
                  <a:pt x="3853" y="310"/>
                </a:lnTo>
                <a:lnTo>
                  <a:pt x="3847" y="310"/>
                </a:lnTo>
                <a:lnTo>
                  <a:pt x="3845" y="313"/>
                </a:lnTo>
                <a:lnTo>
                  <a:pt x="3843" y="313"/>
                </a:lnTo>
                <a:lnTo>
                  <a:pt x="3841" y="313"/>
                </a:lnTo>
                <a:lnTo>
                  <a:pt x="3834" y="313"/>
                </a:lnTo>
                <a:lnTo>
                  <a:pt x="3830" y="313"/>
                </a:lnTo>
                <a:lnTo>
                  <a:pt x="3820" y="315"/>
                </a:lnTo>
                <a:lnTo>
                  <a:pt x="3818" y="315"/>
                </a:lnTo>
                <a:lnTo>
                  <a:pt x="3792" y="315"/>
                </a:lnTo>
                <a:lnTo>
                  <a:pt x="3788" y="315"/>
                </a:lnTo>
                <a:lnTo>
                  <a:pt x="3776" y="317"/>
                </a:lnTo>
                <a:lnTo>
                  <a:pt x="3776" y="319"/>
                </a:lnTo>
                <a:lnTo>
                  <a:pt x="3776" y="321"/>
                </a:lnTo>
                <a:lnTo>
                  <a:pt x="3774" y="321"/>
                </a:lnTo>
                <a:lnTo>
                  <a:pt x="3772" y="323"/>
                </a:lnTo>
                <a:lnTo>
                  <a:pt x="3774" y="325"/>
                </a:lnTo>
                <a:lnTo>
                  <a:pt x="3774" y="327"/>
                </a:lnTo>
                <a:lnTo>
                  <a:pt x="3774" y="329"/>
                </a:lnTo>
                <a:lnTo>
                  <a:pt x="3774" y="331"/>
                </a:lnTo>
                <a:lnTo>
                  <a:pt x="3776" y="331"/>
                </a:lnTo>
                <a:lnTo>
                  <a:pt x="3778" y="333"/>
                </a:lnTo>
                <a:lnTo>
                  <a:pt x="3778" y="336"/>
                </a:lnTo>
                <a:lnTo>
                  <a:pt x="3778" y="338"/>
                </a:lnTo>
                <a:lnTo>
                  <a:pt x="3776" y="340"/>
                </a:lnTo>
                <a:lnTo>
                  <a:pt x="3776" y="342"/>
                </a:lnTo>
                <a:lnTo>
                  <a:pt x="3778" y="344"/>
                </a:lnTo>
                <a:lnTo>
                  <a:pt x="3778" y="346"/>
                </a:lnTo>
                <a:lnTo>
                  <a:pt x="3778" y="348"/>
                </a:lnTo>
                <a:lnTo>
                  <a:pt x="3782" y="350"/>
                </a:lnTo>
                <a:lnTo>
                  <a:pt x="3786" y="350"/>
                </a:lnTo>
                <a:lnTo>
                  <a:pt x="3790" y="350"/>
                </a:lnTo>
                <a:lnTo>
                  <a:pt x="3792" y="352"/>
                </a:lnTo>
                <a:lnTo>
                  <a:pt x="3797" y="352"/>
                </a:lnTo>
                <a:lnTo>
                  <a:pt x="3799" y="354"/>
                </a:lnTo>
                <a:lnTo>
                  <a:pt x="3799" y="354"/>
                </a:lnTo>
                <a:lnTo>
                  <a:pt x="3799" y="357"/>
                </a:lnTo>
                <a:lnTo>
                  <a:pt x="3801" y="359"/>
                </a:lnTo>
                <a:lnTo>
                  <a:pt x="3805" y="363"/>
                </a:lnTo>
                <a:lnTo>
                  <a:pt x="3807" y="363"/>
                </a:lnTo>
                <a:lnTo>
                  <a:pt x="3813" y="363"/>
                </a:lnTo>
                <a:lnTo>
                  <a:pt x="3816" y="365"/>
                </a:lnTo>
                <a:lnTo>
                  <a:pt x="3818" y="369"/>
                </a:lnTo>
                <a:lnTo>
                  <a:pt x="3818" y="369"/>
                </a:lnTo>
                <a:lnTo>
                  <a:pt x="3818" y="371"/>
                </a:lnTo>
                <a:lnTo>
                  <a:pt x="3818" y="373"/>
                </a:lnTo>
                <a:lnTo>
                  <a:pt x="3818" y="373"/>
                </a:lnTo>
                <a:lnTo>
                  <a:pt x="3818" y="375"/>
                </a:lnTo>
                <a:lnTo>
                  <a:pt x="3813" y="380"/>
                </a:lnTo>
                <a:lnTo>
                  <a:pt x="3811" y="384"/>
                </a:lnTo>
                <a:lnTo>
                  <a:pt x="3816" y="388"/>
                </a:lnTo>
                <a:lnTo>
                  <a:pt x="3818" y="392"/>
                </a:lnTo>
                <a:lnTo>
                  <a:pt x="3820" y="396"/>
                </a:lnTo>
                <a:lnTo>
                  <a:pt x="3822" y="398"/>
                </a:lnTo>
                <a:lnTo>
                  <a:pt x="3820" y="401"/>
                </a:lnTo>
                <a:lnTo>
                  <a:pt x="3820" y="403"/>
                </a:lnTo>
                <a:lnTo>
                  <a:pt x="3818" y="405"/>
                </a:lnTo>
                <a:lnTo>
                  <a:pt x="3813" y="405"/>
                </a:lnTo>
                <a:lnTo>
                  <a:pt x="3811" y="405"/>
                </a:lnTo>
                <a:lnTo>
                  <a:pt x="3811" y="407"/>
                </a:lnTo>
                <a:lnTo>
                  <a:pt x="3811" y="409"/>
                </a:lnTo>
                <a:lnTo>
                  <a:pt x="3811" y="411"/>
                </a:lnTo>
                <a:lnTo>
                  <a:pt x="3811" y="411"/>
                </a:lnTo>
                <a:lnTo>
                  <a:pt x="3809" y="411"/>
                </a:lnTo>
                <a:lnTo>
                  <a:pt x="3807" y="411"/>
                </a:lnTo>
                <a:lnTo>
                  <a:pt x="3807" y="409"/>
                </a:lnTo>
                <a:lnTo>
                  <a:pt x="3805" y="407"/>
                </a:lnTo>
                <a:lnTo>
                  <a:pt x="3807" y="405"/>
                </a:lnTo>
                <a:lnTo>
                  <a:pt x="3809" y="403"/>
                </a:lnTo>
                <a:lnTo>
                  <a:pt x="3811" y="398"/>
                </a:lnTo>
                <a:lnTo>
                  <a:pt x="3811" y="394"/>
                </a:lnTo>
                <a:lnTo>
                  <a:pt x="3811" y="392"/>
                </a:lnTo>
                <a:lnTo>
                  <a:pt x="3809" y="390"/>
                </a:lnTo>
                <a:lnTo>
                  <a:pt x="3809" y="388"/>
                </a:lnTo>
                <a:lnTo>
                  <a:pt x="3807" y="388"/>
                </a:lnTo>
                <a:lnTo>
                  <a:pt x="3805" y="390"/>
                </a:lnTo>
                <a:lnTo>
                  <a:pt x="3803" y="394"/>
                </a:lnTo>
                <a:lnTo>
                  <a:pt x="3799" y="398"/>
                </a:lnTo>
                <a:lnTo>
                  <a:pt x="3799" y="401"/>
                </a:lnTo>
                <a:lnTo>
                  <a:pt x="3799" y="403"/>
                </a:lnTo>
                <a:lnTo>
                  <a:pt x="3799" y="403"/>
                </a:lnTo>
                <a:lnTo>
                  <a:pt x="3799" y="401"/>
                </a:lnTo>
                <a:lnTo>
                  <a:pt x="3799" y="396"/>
                </a:lnTo>
                <a:lnTo>
                  <a:pt x="3799" y="394"/>
                </a:lnTo>
                <a:lnTo>
                  <a:pt x="3801" y="392"/>
                </a:lnTo>
                <a:lnTo>
                  <a:pt x="3801" y="390"/>
                </a:lnTo>
                <a:lnTo>
                  <a:pt x="3799" y="388"/>
                </a:lnTo>
                <a:lnTo>
                  <a:pt x="3799" y="386"/>
                </a:lnTo>
                <a:lnTo>
                  <a:pt x="3799" y="384"/>
                </a:lnTo>
                <a:lnTo>
                  <a:pt x="3801" y="380"/>
                </a:lnTo>
                <a:lnTo>
                  <a:pt x="3803" y="380"/>
                </a:lnTo>
                <a:lnTo>
                  <a:pt x="3809" y="375"/>
                </a:lnTo>
                <a:lnTo>
                  <a:pt x="3809" y="375"/>
                </a:lnTo>
                <a:lnTo>
                  <a:pt x="3811" y="371"/>
                </a:lnTo>
                <a:lnTo>
                  <a:pt x="3813" y="371"/>
                </a:lnTo>
                <a:lnTo>
                  <a:pt x="3813" y="369"/>
                </a:lnTo>
                <a:lnTo>
                  <a:pt x="3811" y="367"/>
                </a:lnTo>
                <a:lnTo>
                  <a:pt x="3809" y="367"/>
                </a:lnTo>
                <a:lnTo>
                  <a:pt x="3807" y="367"/>
                </a:lnTo>
                <a:lnTo>
                  <a:pt x="3803" y="367"/>
                </a:lnTo>
                <a:lnTo>
                  <a:pt x="3797" y="369"/>
                </a:lnTo>
                <a:lnTo>
                  <a:pt x="3790" y="367"/>
                </a:lnTo>
                <a:lnTo>
                  <a:pt x="3788" y="367"/>
                </a:lnTo>
                <a:lnTo>
                  <a:pt x="3780" y="361"/>
                </a:lnTo>
                <a:lnTo>
                  <a:pt x="3778" y="359"/>
                </a:lnTo>
                <a:lnTo>
                  <a:pt x="3778" y="359"/>
                </a:lnTo>
                <a:lnTo>
                  <a:pt x="3778" y="359"/>
                </a:lnTo>
                <a:lnTo>
                  <a:pt x="3774" y="357"/>
                </a:lnTo>
                <a:lnTo>
                  <a:pt x="3765" y="354"/>
                </a:lnTo>
                <a:lnTo>
                  <a:pt x="3759" y="350"/>
                </a:lnTo>
                <a:lnTo>
                  <a:pt x="3744" y="350"/>
                </a:lnTo>
                <a:lnTo>
                  <a:pt x="3740" y="350"/>
                </a:lnTo>
                <a:lnTo>
                  <a:pt x="3738" y="352"/>
                </a:lnTo>
                <a:lnTo>
                  <a:pt x="3734" y="354"/>
                </a:lnTo>
                <a:lnTo>
                  <a:pt x="3732" y="354"/>
                </a:lnTo>
                <a:lnTo>
                  <a:pt x="3730" y="354"/>
                </a:lnTo>
                <a:lnTo>
                  <a:pt x="3730" y="357"/>
                </a:lnTo>
                <a:lnTo>
                  <a:pt x="3730" y="357"/>
                </a:lnTo>
                <a:lnTo>
                  <a:pt x="3730" y="359"/>
                </a:lnTo>
                <a:lnTo>
                  <a:pt x="3734" y="357"/>
                </a:lnTo>
                <a:lnTo>
                  <a:pt x="3738" y="359"/>
                </a:lnTo>
                <a:lnTo>
                  <a:pt x="3740" y="359"/>
                </a:lnTo>
                <a:lnTo>
                  <a:pt x="3740" y="361"/>
                </a:lnTo>
                <a:lnTo>
                  <a:pt x="3740" y="363"/>
                </a:lnTo>
                <a:lnTo>
                  <a:pt x="3734" y="365"/>
                </a:lnTo>
                <a:lnTo>
                  <a:pt x="3732" y="365"/>
                </a:lnTo>
                <a:lnTo>
                  <a:pt x="3723" y="361"/>
                </a:lnTo>
                <a:lnTo>
                  <a:pt x="3721" y="359"/>
                </a:lnTo>
                <a:lnTo>
                  <a:pt x="3715" y="361"/>
                </a:lnTo>
                <a:lnTo>
                  <a:pt x="3711" y="363"/>
                </a:lnTo>
                <a:lnTo>
                  <a:pt x="3709" y="363"/>
                </a:lnTo>
                <a:lnTo>
                  <a:pt x="3711" y="365"/>
                </a:lnTo>
                <a:lnTo>
                  <a:pt x="3713" y="369"/>
                </a:lnTo>
                <a:lnTo>
                  <a:pt x="3713" y="371"/>
                </a:lnTo>
                <a:lnTo>
                  <a:pt x="3715" y="373"/>
                </a:lnTo>
                <a:lnTo>
                  <a:pt x="3721" y="375"/>
                </a:lnTo>
                <a:lnTo>
                  <a:pt x="3725" y="375"/>
                </a:lnTo>
                <a:lnTo>
                  <a:pt x="3730" y="380"/>
                </a:lnTo>
                <a:lnTo>
                  <a:pt x="3734" y="380"/>
                </a:lnTo>
                <a:lnTo>
                  <a:pt x="3736" y="378"/>
                </a:lnTo>
                <a:lnTo>
                  <a:pt x="3740" y="380"/>
                </a:lnTo>
                <a:lnTo>
                  <a:pt x="3744" y="384"/>
                </a:lnTo>
                <a:lnTo>
                  <a:pt x="3744" y="386"/>
                </a:lnTo>
                <a:lnTo>
                  <a:pt x="3746" y="388"/>
                </a:lnTo>
                <a:lnTo>
                  <a:pt x="3748" y="388"/>
                </a:lnTo>
                <a:lnTo>
                  <a:pt x="3748" y="388"/>
                </a:lnTo>
                <a:lnTo>
                  <a:pt x="3751" y="388"/>
                </a:lnTo>
                <a:lnTo>
                  <a:pt x="3753" y="386"/>
                </a:lnTo>
                <a:lnTo>
                  <a:pt x="3753" y="388"/>
                </a:lnTo>
                <a:lnTo>
                  <a:pt x="3751" y="388"/>
                </a:lnTo>
                <a:lnTo>
                  <a:pt x="3744" y="390"/>
                </a:lnTo>
                <a:lnTo>
                  <a:pt x="3742" y="388"/>
                </a:lnTo>
                <a:lnTo>
                  <a:pt x="3738" y="388"/>
                </a:lnTo>
                <a:lnTo>
                  <a:pt x="3732" y="382"/>
                </a:lnTo>
                <a:lnTo>
                  <a:pt x="3723" y="382"/>
                </a:lnTo>
                <a:lnTo>
                  <a:pt x="3721" y="384"/>
                </a:lnTo>
                <a:lnTo>
                  <a:pt x="3719" y="382"/>
                </a:lnTo>
                <a:lnTo>
                  <a:pt x="3711" y="382"/>
                </a:lnTo>
                <a:lnTo>
                  <a:pt x="3704" y="380"/>
                </a:lnTo>
                <a:lnTo>
                  <a:pt x="3698" y="378"/>
                </a:lnTo>
                <a:lnTo>
                  <a:pt x="3698" y="378"/>
                </a:lnTo>
                <a:lnTo>
                  <a:pt x="3698" y="375"/>
                </a:lnTo>
                <a:lnTo>
                  <a:pt x="3700" y="373"/>
                </a:lnTo>
                <a:lnTo>
                  <a:pt x="3700" y="373"/>
                </a:lnTo>
                <a:lnTo>
                  <a:pt x="3702" y="369"/>
                </a:lnTo>
                <a:lnTo>
                  <a:pt x="3698" y="365"/>
                </a:lnTo>
                <a:lnTo>
                  <a:pt x="3698" y="361"/>
                </a:lnTo>
                <a:lnTo>
                  <a:pt x="3700" y="361"/>
                </a:lnTo>
                <a:lnTo>
                  <a:pt x="3702" y="357"/>
                </a:lnTo>
                <a:lnTo>
                  <a:pt x="3704" y="354"/>
                </a:lnTo>
                <a:lnTo>
                  <a:pt x="3704" y="354"/>
                </a:lnTo>
                <a:lnTo>
                  <a:pt x="3704" y="352"/>
                </a:lnTo>
                <a:lnTo>
                  <a:pt x="3704" y="350"/>
                </a:lnTo>
                <a:lnTo>
                  <a:pt x="3704" y="350"/>
                </a:lnTo>
                <a:lnTo>
                  <a:pt x="3702" y="348"/>
                </a:lnTo>
                <a:lnTo>
                  <a:pt x="3702" y="346"/>
                </a:lnTo>
                <a:lnTo>
                  <a:pt x="3702" y="344"/>
                </a:lnTo>
                <a:lnTo>
                  <a:pt x="3700" y="342"/>
                </a:lnTo>
                <a:lnTo>
                  <a:pt x="3700" y="340"/>
                </a:lnTo>
                <a:lnTo>
                  <a:pt x="3696" y="338"/>
                </a:lnTo>
                <a:lnTo>
                  <a:pt x="3694" y="338"/>
                </a:lnTo>
                <a:lnTo>
                  <a:pt x="3692" y="338"/>
                </a:lnTo>
                <a:lnTo>
                  <a:pt x="3692" y="338"/>
                </a:lnTo>
                <a:lnTo>
                  <a:pt x="3692" y="342"/>
                </a:lnTo>
                <a:lnTo>
                  <a:pt x="3694" y="344"/>
                </a:lnTo>
                <a:lnTo>
                  <a:pt x="3696" y="346"/>
                </a:lnTo>
                <a:lnTo>
                  <a:pt x="3696" y="348"/>
                </a:lnTo>
                <a:lnTo>
                  <a:pt x="3696" y="352"/>
                </a:lnTo>
                <a:lnTo>
                  <a:pt x="3694" y="354"/>
                </a:lnTo>
                <a:lnTo>
                  <a:pt x="3694" y="357"/>
                </a:lnTo>
                <a:lnTo>
                  <a:pt x="3692" y="359"/>
                </a:lnTo>
                <a:lnTo>
                  <a:pt x="3688" y="361"/>
                </a:lnTo>
                <a:lnTo>
                  <a:pt x="3684" y="361"/>
                </a:lnTo>
                <a:lnTo>
                  <a:pt x="3679" y="363"/>
                </a:lnTo>
                <a:lnTo>
                  <a:pt x="3675" y="365"/>
                </a:lnTo>
                <a:lnTo>
                  <a:pt x="3667" y="375"/>
                </a:lnTo>
                <a:lnTo>
                  <a:pt x="3667" y="378"/>
                </a:lnTo>
                <a:lnTo>
                  <a:pt x="3671" y="378"/>
                </a:lnTo>
                <a:lnTo>
                  <a:pt x="3673" y="380"/>
                </a:lnTo>
                <a:lnTo>
                  <a:pt x="3673" y="382"/>
                </a:lnTo>
                <a:lnTo>
                  <a:pt x="3675" y="386"/>
                </a:lnTo>
                <a:lnTo>
                  <a:pt x="3684" y="396"/>
                </a:lnTo>
                <a:lnTo>
                  <a:pt x="3686" y="398"/>
                </a:lnTo>
                <a:lnTo>
                  <a:pt x="3684" y="401"/>
                </a:lnTo>
                <a:lnTo>
                  <a:pt x="3679" y="407"/>
                </a:lnTo>
                <a:lnTo>
                  <a:pt x="3677" y="409"/>
                </a:lnTo>
                <a:lnTo>
                  <a:pt x="3673" y="417"/>
                </a:lnTo>
                <a:lnTo>
                  <a:pt x="3673" y="419"/>
                </a:lnTo>
                <a:lnTo>
                  <a:pt x="3675" y="424"/>
                </a:lnTo>
                <a:lnTo>
                  <a:pt x="3677" y="426"/>
                </a:lnTo>
                <a:lnTo>
                  <a:pt x="3677" y="428"/>
                </a:lnTo>
                <a:lnTo>
                  <a:pt x="3677" y="434"/>
                </a:lnTo>
                <a:lnTo>
                  <a:pt x="3677" y="434"/>
                </a:lnTo>
                <a:lnTo>
                  <a:pt x="3679" y="436"/>
                </a:lnTo>
                <a:lnTo>
                  <a:pt x="3686" y="434"/>
                </a:lnTo>
                <a:lnTo>
                  <a:pt x="3692" y="436"/>
                </a:lnTo>
                <a:lnTo>
                  <a:pt x="3694" y="436"/>
                </a:lnTo>
                <a:lnTo>
                  <a:pt x="3700" y="432"/>
                </a:lnTo>
                <a:lnTo>
                  <a:pt x="3702" y="432"/>
                </a:lnTo>
                <a:lnTo>
                  <a:pt x="3709" y="432"/>
                </a:lnTo>
                <a:lnTo>
                  <a:pt x="3717" y="436"/>
                </a:lnTo>
                <a:lnTo>
                  <a:pt x="3728" y="438"/>
                </a:lnTo>
                <a:lnTo>
                  <a:pt x="3730" y="440"/>
                </a:lnTo>
                <a:lnTo>
                  <a:pt x="3732" y="440"/>
                </a:lnTo>
                <a:lnTo>
                  <a:pt x="3734" y="447"/>
                </a:lnTo>
                <a:lnTo>
                  <a:pt x="3736" y="451"/>
                </a:lnTo>
                <a:lnTo>
                  <a:pt x="3738" y="453"/>
                </a:lnTo>
                <a:lnTo>
                  <a:pt x="3738" y="457"/>
                </a:lnTo>
                <a:lnTo>
                  <a:pt x="3736" y="457"/>
                </a:lnTo>
                <a:lnTo>
                  <a:pt x="3734" y="457"/>
                </a:lnTo>
                <a:lnTo>
                  <a:pt x="3734" y="459"/>
                </a:lnTo>
                <a:lnTo>
                  <a:pt x="3732" y="463"/>
                </a:lnTo>
                <a:lnTo>
                  <a:pt x="3732" y="466"/>
                </a:lnTo>
                <a:lnTo>
                  <a:pt x="3732" y="470"/>
                </a:lnTo>
                <a:lnTo>
                  <a:pt x="3740" y="472"/>
                </a:lnTo>
                <a:lnTo>
                  <a:pt x="3746" y="472"/>
                </a:lnTo>
                <a:lnTo>
                  <a:pt x="3751" y="472"/>
                </a:lnTo>
                <a:lnTo>
                  <a:pt x="3751" y="472"/>
                </a:lnTo>
                <a:lnTo>
                  <a:pt x="3751" y="474"/>
                </a:lnTo>
                <a:lnTo>
                  <a:pt x="3746" y="474"/>
                </a:lnTo>
                <a:lnTo>
                  <a:pt x="3738" y="474"/>
                </a:lnTo>
                <a:lnTo>
                  <a:pt x="3734" y="474"/>
                </a:lnTo>
                <a:lnTo>
                  <a:pt x="3734" y="474"/>
                </a:lnTo>
                <a:lnTo>
                  <a:pt x="3732" y="472"/>
                </a:lnTo>
                <a:lnTo>
                  <a:pt x="3730" y="470"/>
                </a:lnTo>
                <a:lnTo>
                  <a:pt x="3728" y="470"/>
                </a:lnTo>
                <a:lnTo>
                  <a:pt x="3725" y="468"/>
                </a:lnTo>
                <a:lnTo>
                  <a:pt x="3728" y="466"/>
                </a:lnTo>
                <a:lnTo>
                  <a:pt x="3728" y="455"/>
                </a:lnTo>
                <a:lnTo>
                  <a:pt x="3728" y="451"/>
                </a:lnTo>
                <a:lnTo>
                  <a:pt x="3725" y="449"/>
                </a:lnTo>
                <a:lnTo>
                  <a:pt x="3719" y="445"/>
                </a:lnTo>
                <a:lnTo>
                  <a:pt x="3717" y="440"/>
                </a:lnTo>
                <a:lnTo>
                  <a:pt x="3715" y="438"/>
                </a:lnTo>
                <a:lnTo>
                  <a:pt x="3713" y="438"/>
                </a:lnTo>
                <a:lnTo>
                  <a:pt x="3711" y="438"/>
                </a:lnTo>
                <a:lnTo>
                  <a:pt x="3702" y="440"/>
                </a:lnTo>
                <a:lnTo>
                  <a:pt x="3696" y="443"/>
                </a:lnTo>
                <a:lnTo>
                  <a:pt x="3688" y="445"/>
                </a:lnTo>
                <a:lnTo>
                  <a:pt x="3688" y="447"/>
                </a:lnTo>
                <a:lnTo>
                  <a:pt x="3686" y="453"/>
                </a:lnTo>
                <a:lnTo>
                  <a:pt x="3688" y="455"/>
                </a:lnTo>
                <a:lnTo>
                  <a:pt x="3690" y="457"/>
                </a:lnTo>
                <a:lnTo>
                  <a:pt x="3690" y="461"/>
                </a:lnTo>
                <a:lnTo>
                  <a:pt x="3692" y="463"/>
                </a:lnTo>
                <a:lnTo>
                  <a:pt x="3692" y="466"/>
                </a:lnTo>
                <a:lnTo>
                  <a:pt x="3692" y="470"/>
                </a:lnTo>
                <a:lnTo>
                  <a:pt x="3690" y="470"/>
                </a:lnTo>
                <a:lnTo>
                  <a:pt x="3681" y="478"/>
                </a:lnTo>
                <a:lnTo>
                  <a:pt x="3679" y="480"/>
                </a:lnTo>
                <a:lnTo>
                  <a:pt x="3677" y="487"/>
                </a:lnTo>
                <a:lnTo>
                  <a:pt x="3677" y="489"/>
                </a:lnTo>
                <a:lnTo>
                  <a:pt x="3673" y="491"/>
                </a:lnTo>
                <a:lnTo>
                  <a:pt x="3671" y="493"/>
                </a:lnTo>
                <a:lnTo>
                  <a:pt x="3656" y="499"/>
                </a:lnTo>
                <a:lnTo>
                  <a:pt x="3656" y="499"/>
                </a:lnTo>
                <a:lnTo>
                  <a:pt x="3656" y="503"/>
                </a:lnTo>
                <a:lnTo>
                  <a:pt x="3652" y="505"/>
                </a:lnTo>
                <a:lnTo>
                  <a:pt x="3650" y="505"/>
                </a:lnTo>
                <a:lnTo>
                  <a:pt x="3644" y="503"/>
                </a:lnTo>
                <a:lnTo>
                  <a:pt x="3642" y="503"/>
                </a:lnTo>
                <a:lnTo>
                  <a:pt x="3637" y="503"/>
                </a:lnTo>
                <a:lnTo>
                  <a:pt x="3627" y="503"/>
                </a:lnTo>
                <a:lnTo>
                  <a:pt x="3621" y="501"/>
                </a:lnTo>
                <a:lnTo>
                  <a:pt x="3616" y="499"/>
                </a:lnTo>
                <a:lnTo>
                  <a:pt x="3612" y="499"/>
                </a:lnTo>
                <a:lnTo>
                  <a:pt x="3610" y="497"/>
                </a:lnTo>
                <a:lnTo>
                  <a:pt x="3610" y="497"/>
                </a:lnTo>
                <a:lnTo>
                  <a:pt x="3608" y="495"/>
                </a:lnTo>
                <a:lnTo>
                  <a:pt x="3608" y="493"/>
                </a:lnTo>
                <a:lnTo>
                  <a:pt x="3608" y="493"/>
                </a:lnTo>
                <a:lnTo>
                  <a:pt x="3608" y="493"/>
                </a:lnTo>
                <a:lnTo>
                  <a:pt x="3610" y="491"/>
                </a:lnTo>
                <a:lnTo>
                  <a:pt x="3619" y="493"/>
                </a:lnTo>
                <a:lnTo>
                  <a:pt x="3621" y="491"/>
                </a:lnTo>
                <a:lnTo>
                  <a:pt x="3621" y="491"/>
                </a:lnTo>
                <a:lnTo>
                  <a:pt x="3623" y="493"/>
                </a:lnTo>
                <a:lnTo>
                  <a:pt x="3625" y="495"/>
                </a:lnTo>
                <a:lnTo>
                  <a:pt x="3629" y="495"/>
                </a:lnTo>
                <a:lnTo>
                  <a:pt x="3631" y="493"/>
                </a:lnTo>
                <a:lnTo>
                  <a:pt x="3631" y="493"/>
                </a:lnTo>
                <a:lnTo>
                  <a:pt x="3631" y="493"/>
                </a:lnTo>
                <a:lnTo>
                  <a:pt x="3629" y="495"/>
                </a:lnTo>
                <a:lnTo>
                  <a:pt x="3629" y="495"/>
                </a:lnTo>
                <a:lnTo>
                  <a:pt x="3627" y="497"/>
                </a:lnTo>
                <a:lnTo>
                  <a:pt x="3627" y="497"/>
                </a:lnTo>
                <a:lnTo>
                  <a:pt x="3629" y="499"/>
                </a:lnTo>
                <a:lnTo>
                  <a:pt x="3633" y="499"/>
                </a:lnTo>
                <a:lnTo>
                  <a:pt x="3635" y="499"/>
                </a:lnTo>
                <a:lnTo>
                  <a:pt x="3637" y="497"/>
                </a:lnTo>
                <a:lnTo>
                  <a:pt x="3642" y="495"/>
                </a:lnTo>
                <a:lnTo>
                  <a:pt x="3644" y="495"/>
                </a:lnTo>
                <a:lnTo>
                  <a:pt x="3644" y="493"/>
                </a:lnTo>
                <a:lnTo>
                  <a:pt x="3644" y="491"/>
                </a:lnTo>
                <a:lnTo>
                  <a:pt x="3642" y="489"/>
                </a:lnTo>
                <a:lnTo>
                  <a:pt x="3646" y="489"/>
                </a:lnTo>
                <a:lnTo>
                  <a:pt x="3648" y="487"/>
                </a:lnTo>
                <a:lnTo>
                  <a:pt x="3658" y="474"/>
                </a:lnTo>
                <a:lnTo>
                  <a:pt x="3665" y="470"/>
                </a:lnTo>
                <a:lnTo>
                  <a:pt x="3667" y="470"/>
                </a:lnTo>
                <a:lnTo>
                  <a:pt x="3667" y="466"/>
                </a:lnTo>
                <a:lnTo>
                  <a:pt x="3667" y="463"/>
                </a:lnTo>
                <a:lnTo>
                  <a:pt x="3667" y="461"/>
                </a:lnTo>
                <a:lnTo>
                  <a:pt x="3667" y="459"/>
                </a:lnTo>
                <a:lnTo>
                  <a:pt x="3669" y="455"/>
                </a:lnTo>
                <a:lnTo>
                  <a:pt x="3671" y="453"/>
                </a:lnTo>
                <a:lnTo>
                  <a:pt x="3673" y="451"/>
                </a:lnTo>
                <a:lnTo>
                  <a:pt x="3673" y="451"/>
                </a:lnTo>
                <a:lnTo>
                  <a:pt x="3673" y="449"/>
                </a:lnTo>
                <a:lnTo>
                  <a:pt x="3669" y="445"/>
                </a:lnTo>
                <a:lnTo>
                  <a:pt x="3663" y="443"/>
                </a:lnTo>
                <a:lnTo>
                  <a:pt x="3660" y="440"/>
                </a:lnTo>
                <a:lnTo>
                  <a:pt x="3658" y="438"/>
                </a:lnTo>
                <a:lnTo>
                  <a:pt x="3658" y="436"/>
                </a:lnTo>
                <a:lnTo>
                  <a:pt x="3658" y="434"/>
                </a:lnTo>
                <a:lnTo>
                  <a:pt x="3658" y="428"/>
                </a:lnTo>
                <a:lnTo>
                  <a:pt x="3660" y="426"/>
                </a:lnTo>
                <a:lnTo>
                  <a:pt x="3660" y="417"/>
                </a:lnTo>
                <a:lnTo>
                  <a:pt x="3658" y="409"/>
                </a:lnTo>
                <a:lnTo>
                  <a:pt x="3658" y="405"/>
                </a:lnTo>
                <a:lnTo>
                  <a:pt x="3658" y="405"/>
                </a:lnTo>
                <a:lnTo>
                  <a:pt x="3660" y="403"/>
                </a:lnTo>
                <a:lnTo>
                  <a:pt x="3660" y="401"/>
                </a:lnTo>
                <a:lnTo>
                  <a:pt x="3660" y="392"/>
                </a:lnTo>
                <a:lnTo>
                  <a:pt x="3660" y="388"/>
                </a:lnTo>
                <a:lnTo>
                  <a:pt x="3658" y="384"/>
                </a:lnTo>
                <a:lnTo>
                  <a:pt x="3652" y="380"/>
                </a:lnTo>
                <a:lnTo>
                  <a:pt x="3648" y="375"/>
                </a:lnTo>
                <a:lnTo>
                  <a:pt x="3650" y="373"/>
                </a:lnTo>
                <a:lnTo>
                  <a:pt x="3650" y="373"/>
                </a:lnTo>
                <a:lnTo>
                  <a:pt x="3652" y="371"/>
                </a:lnTo>
                <a:lnTo>
                  <a:pt x="3654" y="369"/>
                </a:lnTo>
                <a:lnTo>
                  <a:pt x="3656" y="365"/>
                </a:lnTo>
                <a:lnTo>
                  <a:pt x="3658" y="361"/>
                </a:lnTo>
                <a:lnTo>
                  <a:pt x="3660" y="359"/>
                </a:lnTo>
                <a:lnTo>
                  <a:pt x="3663" y="350"/>
                </a:lnTo>
                <a:lnTo>
                  <a:pt x="3663" y="348"/>
                </a:lnTo>
                <a:lnTo>
                  <a:pt x="3663" y="342"/>
                </a:lnTo>
                <a:lnTo>
                  <a:pt x="3660" y="340"/>
                </a:lnTo>
                <a:lnTo>
                  <a:pt x="3656" y="340"/>
                </a:lnTo>
                <a:lnTo>
                  <a:pt x="3652" y="338"/>
                </a:lnTo>
                <a:lnTo>
                  <a:pt x="3650" y="338"/>
                </a:lnTo>
                <a:lnTo>
                  <a:pt x="3646" y="336"/>
                </a:lnTo>
                <a:lnTo>
                  <a:pt x="3644" y="336"/>
                </a:lnTo>
                <a:lnTo>
                  <a:pt x="3631" y="336"/>
                </a:lnTo>
                <a:lnTo>
                  <a:pt x="3625" y="336"/>
                </a:lnTo>
                <a:lnTo>
                  <a:pt x="3621" y="336"/>
                </a:lnTo>
                <a:lnTo>
                  <a:pt x="3619" y="336"/>
                </a:lnTo>
                <a:lnTo>
                  <a:pt x="3616" y="336"/>
                </a:lnTo>
                <a:lnTo>
                  <a:pt x="3616" y="336"/>
                </a:lnTo>
                <a:lnTo>
                  <a:pt x="3619" y="333"/>
                </a:lnTo>
                <a:lnTo>
                  <a:pt x="3616" y="333"/>
                </a:lnTo>
                <a:lnTo>
                  <a:pt x="3616" y="333"/>
                </a:lnTo>
                <a:lnTo>
                  <a:pt x="3612" y="336"/>
                </a:lnTo>
                <a:lnTo>
                  <a:pt x="3608" y="342"/>
                </a:lnTo>
                <a:lnTo>
                  <a:pt x="3604" y="350"/>
                </a:lnTo>
                <a:lnTo>
                  <a:pt x="3602" y="361"/>
                </a:lnTo>
                <a:lnTo>
                  <a:pt x="3600" y="365"/>
                </a:lnTo>
                <a:lnTo>
                  <a:pt x="3598" y="369"/>
                </a:lnTo>
                <a:lnTo>
                  <a:pt x="3591" y="373"/>
                </a:lnTo>
                <a:lnTo>
                  <a:pt x="3587" y="375"/>
                </a:lnTo>
                <a:lnTo>
                  <a:pt x="3583" y="378"/>
                </a:lnTo>
                <a:lnTo>
                  <a:pt x="3577" y="380"/>
                </a:lnTo>
                <a:lnTo>
                  <a:pt x="3575" y="384"/>
                </a:lnTo>
                <a:lnTo>
                  <a:pt x="3572" y="384"/>
                </a:lnTo>
                <a:lnTo>
                  <a:pt x="3575" y="386"/>
                </a:lnTo>
                <a:lnTo>
                  <a:pt x="3577" y="386"/>
                </a:lnTo>
                <a:lnTo>
                  <a:pt x="3575" y="388"/>
                </a:lnTo>
                <a:lnTo>
                  <a:pt x="3572" y="390"/>
                </a:lnTo>
                <a:lnTo>
                  <a:pt x="3575" y="390"/>
                </a:lnTo>
                <a:lnTo>
                  <a:pt x="3575" y="392"/>
                </a:lnTo>
                <a:lnTo>
                  <a:pt x="3577" y="392"/>
                </a:lnTo>
                <a:lnTo>
                  <a:pt x="3581" y="392"/>
                </a:lnTo>
                <a:lnTo>
                  <a:pt x="3581" y="392"/>
                </a:lnTo>
                <a:lnTo>
                  <a:pt x="3583" y="394"/>
                </a:lnTo>
                <a:lnTo>
                  <a:pt x="3581" y="401"/>
                </a:lnTo>
                <a:lnTo>
                  <a:pt x="3581" y="405"/>
                </a:lnTo>
                <a:lnTo>
                  <a:pt x="3581" y="407"/>
                </a:lnTo>
                <a:lnTo>
                  <a:pt x="3581" y="409"/>
                </a:lnTo>
                <a:lnTo>
                  <a:pt x="3581" y="411"/>
                </a:lnTo>
                <a:lnTo>
                  <a:pt x="3581" y="411"/>
                </a:lnTo>
                <a:lnTo>
                  <a:pt x="3579" y="413"/>
                </a:lnTo>
                <a:lnTo>
                  <a:pt x="3577" y="413"/>
                </a:lnTo>
                <a:lnTo>
                  <a:pt x="3577" y="417"/>
                </a:lnTo>
                <a:lnTo>
                  <a:pt x="3575" y="419"/>
                </a:lnTo>
                <a:lnTo>
                  <a:pt x="3575" y="422"/>
                </a:lnTo>
                <a:lnTo>
                  <a:pt x="3577" y="424"/>
                </a:lnTo>
                <a:lnTo>
                  <a:pt x="3577" y="424"/>
                </a:lnTo>
                <a:lnTo>
                  <a:pt x="3577" y="424"/>
                </a:lnTo>
                <a:lnTo>
                  <a:pt x="3579" y="422"/>
                </a:lnTo>
                <a:lnTo>
                  <a:pt x="3579" y="422"/>
                </a:lnTo>
                <a:lnTo>
                  <a:pt x="3587" y="424"/>
                </a:lnTo>
                <a:lnTo>
                  <a:pt x="3589" y="426"/>
                </a:lnTo>
                <a:lnTo>
                  <a:pt x="3593" y="426"/>
                </a:lnTo>
                <a:lnTo>
                  <a:pt x="3593" y="428"/>
                </a:lnTo>
                <a:lnTo>
                  <a:pt x="3596" y="432"/>
                </a:lnTo>
                <a:lnTo>
                  <a:pt x="3598" y="436"/>
                </a:lnTo>
                <a:lnTo>
                  <a:pt x="3600" y="438"/>
                </a:lnTo>
                <a:lnTo>
                  <a:pt x="3602" y="440"/>
                </a:lnTo>
                <a:lnTo>
                  <a:pt x="3604" y="440"/>
                </a:lnTo>
                <a:lnTo>
                  <a:pt x="3606" y="440"/>
                </a:lnTo>
                <a:lnTo>
                  <a:pt x="3610" y="440"/>
                </a:lnTo>
                <a:lnTo>
                  <a:pt x="3608" y="443"/>
                </a:lnTo>
                <a:lnTo>
                  <a:pt x="3604" y="449"/>
                </a:lnTo>
                <a:lnTo>
                  <a:pt x="3600" y="455"/>
                </a:lnTo>
                <a:lnTo>
                  <a:pt x="3598" y="455"/>
                </a:lnTo>
                <a:lnTo>
                  <a:pt x="3596" y="453"/>
                </a:lnTo>
                <a:lnTo>
                  <a:pt x="3589" y="451"/>
                </a:lnTo>
                <a:lnTo>
                  <a:pt x="3587" y="449"/>
                </a:lnTo>
                <a:lnTo>
                  <a:pt x="3581" y="445"/>
                </a:lnTo>
                <a:lnTo>
                  <a:pt x="3579" y="440"/>
                </a:lnTo>
                <a:lnTo>
                  <a:pt x="3575" y="440"/>
                </a:lnTo>
                <a:lnTo>
                  <a:pt x="3570" y="440"/>
                </a:lnTo>
                <a:lnTo>
                  <a:pt x="3564" y="438"/>
                </a:lnTo>
                <a:lnTo>
                  <a:pt x="3562" y="436"/>
                </a:lnTo>
                <a:lnTo>
                  <a:pt x="3560" y="434"/>
                </a:lnTo>
                <a:lnTo>
                  <a:pt x="3558" y="434"/>
                </a:lnTo>
                <a:lnTo>
                  <a:pt x="3554" y="434"/>
                </a:lnTo>
                <a:lnTo>
                  <a:pt x="3549" y="432"/>
                </a:lnTo>
                <a:lnTo>
                  <a:pt x="3547" y="432"/>
                </a:lnTo>
                <a:lnTo>
                  <a:pt x="3547" y="430"/>
                </a:lnTo>
                <a:lnTo>
                  <a:pt x="3543" y="428"/>
                </a:lnTo>
                <a:lnTo>
                  <a:pt x="3537" y="426"/>
                </a:lnTo>
                <a:lnTo>
                  <a:pt x="3526" y="422"/>
                </a:lnTo>
                <a:lnTo>
                  <a:pt x="3516" y="419"/>
                </a:lnTo>
                <a:lnTo>
                  <a:pt x="3503" y="419"/>
                </a:lnTo>
                <a:lnTo>
                  <a:pt x="3491" y="417"/>
                </a:lnTo>
                <a:lnTo>
                  <a:pt x="3491" y="417"/>
                </a:lnTo>
                <a:lnTo>
                  <a:pt x="3489" y="417"/>
                </a:lnTo>
                <a:lnTo>
                  <a:pt x="3484" y="422"/>
                </a:lnTo>
                <a:lnTo>
                  <a:pt x="3480" y="422"/>
                </a:lnTo>
                <a:lnTo>
                  <a:pt x="3480" y="424"/>
                </a:lnTo>
                <a:lnTo>
                  <a:pt x="3482" y="426"/>
                </a:lnTo>
                <a:lnTo>
                  <a:pt x="3487" y="436"/>
                </a:lnTo>
                <a:lnTo>
                  <a:pt x="3489" y="434"/>
                </a:lnTo>
                <a:lnTo>
                  <a:pt x="3491" y="438"/>
                </a:lnTo>
                <a:lnTo>
                  <a:pt x="3489" y="440"/>
                </a:lnTo>
                <a:lnTo>
                  <a:pt x="3487" y="445"/>
                </a:lnTo>
                <a:lnTo>
                  <a:pt x="3484" y="445"/>
                </a:lnTo>
                <a:lnTo>
                  <a:pt x="3480" y="447"/>
                </a:lnTo>
                <a:lnTo>
                  <a:pt x="3476" y="445"/>
                </a:lnTo>
                <a:lnTo>
                  <a:pt x="3474" y="449"/>
                </a:lnTo>
                <a:lnTo>
                  <a:pt x="3476" y="451"/>
                </a:lnTo>
                <a:lnTo>
                  <a:pt x="3476" y="451"/>
                </a:lnTo>
                <a:lnTo>
                  <a:pt x="3476" y="453"/>
                </a:lnTo>
                <a:lnTo>
                  <a:pt x="3474" y="453"/>
                </a:lnTo>
                <a:lnTo>
                  <a:pt x="3474" y="453"/>
                </a:lnTo>
                <a:lnTo>
                  <a:pt x="3472" y="455"/>
                </a:lnTo>
                <a:lnTo>
                  <a:pt x="3472" y="455"/>
                </a:lnTo>
                <a:lnTo>
                  <a:pt x="3468" y="453"/>
                </a:lnTo>
                <a:lnTo>
                  <a:pt x="3464" y="453"/>
                </a:lnTo>
                <a:lnTo>
                  <a:pt x="3464" y="449"/>
                </a:lnTo>
                <a:lnTo>
                  <a:pt x="3466" y="447"/>
                </a:lnTo>
                <a:lnTo>
                  <a:pt x="3468" y="445"/>
                </a:lnTo>
                <a:lnTo>
                  <a:pt x="3468" y="445"/>
                </a:lnTo>
                <a:lnTo>
                  <a:pt x="3466" y="443"/>
                </a:lnTo>
                <a:lnTo>
                  <a:pt x="3464" y="440"/>
                </a:lnTo>
                <a:lnTo>
                  <a:pt x="3464" y="438"/>
                </a:lnTo>
                <a:lnTo>
                  <a:pt x="3464" y="438"/>
                </a:lnTo>
                <a:lnTo>
                  <a:pt x="3461" y="438"/>
                </a:lnTo>
                <a:lnTo>
                  <a:pt x="3453" y="440"/>
                </a:lnTo>
                <a:lnTo>
                  <a:pt x="3451" y="443"/>
                </a:lnTo>
                <a:lnTo>
                  <a:pt x="3451" y="440"/>
                </a:lnTo>
                <a:lnTo>
                  <a:pt x="3440" y="447"/>
                </a:lnTo>
                <a:lnTo>
                  <a:pt x="3436" y="449"/>
                </a:lnTo>
                <a:lnTo>
                  <a:pt x="3432" y="449"/>
                </a:lnTo>
                <a:lnTo>
                  <a:pt x="3428" y="449"/>
                </a:lnTo>
                <a:lnTo>
                  <a:pt x="3424" y="447"/>
                </a:lnTo>
                <a:lnTo>
                  <a:pt x="3420" y="447"/>
                </a:lnTo>
                <a:lnTo>
                  <a:pt x="3417" y="447"/>
                </a:lnTo>
                <a:lnTo>
                  <a:pt x="3413" y="449"/>
                </a:lnTo>
                <a:lnTo>
                  <a:pt x="3411" y="449"/>
                </a:lnTo>
                <a:lnTo>
                  <a:pt x="3407" y="451"/>
                </a:lnTo>
                <a:lnTo>
                  <a:pt x="3403" y="453"/>
                </a:lnTo>
                <a:lnTo>
                  <a:pt x="3403" y="457"/>
                </a:lnTo>
                <a:lnTo>
                  <a:pt x="3401" y="459"/>
                </a:lnTo>
                <a:lnTo>
                  <a:pt x="3399" y="457"/>
                </a:lnTo>
                <a:lnTo>
                  <a:pt x="3396" y="455"/>
                </a:lnTo>
                <a:lnTo>
                  <a:pt x="3396" y="457"/>
                </a:lnTo>
                <a:lnTo>
                  <a:pt x="3394" y="457"/>
                </a:lnTo>
                <a:lnTo>
                  <a:pt x="3392" y="457"/>
                </a:lnTo>
                <a:lnTo>
                  <a:pt x="3390" y="457"/>
                </a:lnTo>
                <a:lnTo>
                  <a:pt x="3388" y="457"/>
                </a:lnTo>
                <a:lnTo>
                  <a:pt x="3384" y="457"/>
                </a:lnTo>
                <a:lnTo>
                  <a:pt x="3382" y="457"/>
                </a:lnTo>
                <a:lnTo>
                  <a:pt x="3380" y="457"/>
                </a:lnTo>
                <a:lnTo>
                  <a:pt x="3380" y="455"/>
                </a:lnTo>
                <a:lnTo>
                  <a:pt x="3380" y="455"/>
                </a:lnTo>
                <a:lnTo>
                  <a:pt x="3384" y="455"/>
                </a:lnTo>
                <a:lnTo>
                  <a:pt x="3386" y="453"/>
                </a:lnTo>
                <a:lnTo>
                  <a:pt x="3388" y="453"/>
                </a:lnTo>
                <a:lnTo>
                  <a:pt x="3388" y="453"/>
                </a:lnTo>
                <a:lnTo>
                  <a:pt x="3388" y="451"/>
                </a:lnTo>
                <a:lnTo>
                  <a:pt x="3386" y="447"/>
                </a:lnTo>
                <a:lnTo>
                  <a:pt x="3388" y="445"/>
                </a:lnTo>
                <a:lnTo>
                  <a:pt x="3388" y="443"/>
                </a:lnTo>
                <a:lnTo>
                  <a:pt x="3388" y="443"/>
                </a:lnTo>
                <a:lnTo>
                  <a:pt x="3390" y="443"/>
                </a:lnTo>
                <a:lnTo>
                  <a:pt x="3388" y="443"/>
                </a:lnTo>
                <a:lnTo>
                  <a:pt x="3388" y="440"/>
                </a:lnTo>
                <a:lnTo>
                  <a:pt x="3388" y="440"/>
                </a:lnTo>
                <a:lnTo>
                  <a:pt x="3388" y="440"/>
                </a:lnTo>
                <a:lnTo>
                  <a:pt x="3396" y="438"/>
                </a:lnTo>
                <a:lnTo>
                  <a:pt x="3396" y="438"/>
                </a:lnTo>
                <a:lnTo>
                  <a:pt x="3392" y="438"/>
                </a:lnTo>
                <a:lnTo>
                  <a:pt x="3388" y="438"/>
                </a:lnTo>
                <a:lnTo>
                  <a:pt x="3382" y="440"/>
                </a:lnTo>
                <a:lnTo>
                  <a:pt x="3371" y="445"/>
                </a:lnTo>
                <a:lnTo>
                  <a:pt x="3365" y="449"/>
                </a:lnTo>
                <a:lnTo>
                  <a:pt x="3367" y="449"/>
                </a:lnTo>
                <a:lnTo>
                  <a:pt x="3369" y="449"/>
                </a:lnTo>
                <a:lnTo>
                  <a:pt x="3371" y="451"/>
                </a:lnTo>
                <a:lnTo>
                  <a:pt x="3371" y="451"/>
                </a:lnTo>
                <a:lnTo>
                  <a:pt x="3371" y="453"/>
                </a:lnTo>
                <a:lnTo>
                  <a:pt x="3367" y="453"/>
                </a:lnTo>
                <a:lnTo>
                  <a:pt x="3367" y="455"/>
                </a:lnTo>
                <a:lnTo>
                  <a:pt x="3365" y="455"/>
                </a:lnTo>
                <a:lnTo>
                  <a:pt x="3365" y="455"/>
                </a:lnTo>
                <a:lnTo>
                  <a:pt x="3363" y="453"/>
                </a:lnTo>
                <a:lnTo>
                  <a:pt x="3365" y="453"/>
                </a:lnTo>
                <a:lnTo>
                  <a:pt x="3365" y="451"/>
                </a:lnTo>
                <a:lnTo>
                  <a:pt x="3363" y="451"/>
                </a:lnTo>
                <a:lnTo>
                  <a:pt x="3361" y="449"/>
                </a:lnTo>
                <a:lnTo>
                  <a:pt x="3361" y="449"/>
                </a:lnTo>
                <a:lnTo>
                  <a:pt x="3355" y="451"/>
                </a:lnTo>
                <a:lnTo>
                  <a:pt x="3350" y="453"/>
                </a:lnTo>
                <a:lnTo>
                  <a:pt x="3348" y="455"/>
                </a:lnTo>
                <a:lnTo>
                  <a:pt x="3344" y="455"/>
                </a:lnTo>
                <a:lnTo>
                  <a:pt x="3342" y="455"/>
                </a:lnTo>
                <a:lnTo>
                  <a:pt x="3338" y="457"/>
                </a:lnTo>
                <a:lnTo>
                  <a:pt x="3336" y="459"/>
                </a:lnTo>
                <a:lnTo>
                  <a:pt x="3332" y="461"/>
                </a:lnTo>
                <a:lnTo>
                  <a:pt x="3319" y="466"/>
                </a:lnTo>
                <a:lnTo>
                  <a:pt x="3317" y="468"/>
                </a:lnTo>
                <a:lnTo>
                  <a:pt x="3315" y="466"/>
                </a:lnTo>
                <a:lnTo>
                  <a:pt x="3315" y="466"/>
                </a:lnTo>
                <a:lnTo>
                  <a:pt x="3313" y="466"/>
                </a:lnTo>
                <a:lnTo>
                  <a:pt x="3315" y="468"/>
                </a:lnTo>
                <a:lnTo>
                  <a:pt x="3315" y="470"/>
                </a:lnTo>
                <a:lnTo>
                  <a:pt x="3315" y="472"/>
                </a:lnTo>
                <a:lnTo>
                  <a:pt x="3313" y="470"/>
                </a:lnTo>
                <a:lnTo>
                  <a:pt x="3306" y="472"/>
                </a:lnTo>
                <a:lnTo>
                  <a:pt x="3302" y="474"/>
                </a:lnTo>
                <a:lnTo>
                  <a:pt x="3302" y="476"/>
                </a:lnTo>
                <a:lnTo>
                  <a:pt x="3302" y="476"/>
                </a:lnTo>
                <a:lnTo>
                  <a:pt x="3300" y="478"/>
                </a:lnTo>
                <a:lnTo>
                  <a:pt x="3300" y="480"/>
                </a:lnTo>
                <a:lnTo>
                  <a:pt x="3298" y="487"/>
                </a:lnTo>
                <a:lnTo>
                  <a:pt x="3298" y="489"/>
                </a:lnTo>
                <a:lnTo>
                  <a:pt x="3296" y="489"/>
                </a:lnTo>
                <a:lnTo>
                  <a:pt x="3283" y="493"/>
                </a:lnTo>
                <a:lnTo>
                  <a:pt x="3281" y="493"/>
                </a:lnTo>
                <a:lnTo>
                  <a:pt x="3281" y="493"/>
                </a:lnTo>
                <a:lnTo>
                  <a:pt x="3281" y="493"/>
                </a:lnTo>
                <a:lnTo>
                  <a:pt x="3279" y="491"/>
                </a:lnTo>
                <a:lnTo>
                  <a:pt x="3275" y="491"/>
                </a:lnTo>
                <a:lnTo>
                  <a:pt x="3273" y="491"/>
                </a:lnTo>
                <a:lnTo>
                  <a:pt x="3273" y="491"/>
                </a:lnTo>
                <a:lnTo>
                  <a:pt x="3271" y="489"/>
                </a:lnTo>
                <a:lnTo>
                  <a:pt x="3269" y="482"/>
                </a:lnTo>
                <a:lnTo>
                  <a:pt x="3262" y="480"/>
                </a:lnTo>
                <a:lnTo>
                  <a:pt x="3258" y="478"/>
                </a:lnTo>
                <a:lnTo>
                  <a:pt x="3258" y="478"/>
                </a:lnTo>
                <a:lnTo>
                  <a:pt x="3258" y="476"/>
                </a:lnTo>
                <a:lnTo>
                  <a:pt x="3264" y="472"/>
                </a:lnTo>
                <a:lnTo>
                  <a:pt x="3267" y="470"/>
                </a:lnTo>
                <a:lnTo>
                  <a:pt x="3277" y="468"/>
                </a:lnTo>
                <a:lnTo>
                  <a:pt x="3281" y="468"/>
                </a:lnTo>
                <a:lnTo>
                  <a:pt x="3283" y="468"/>
                </a:lnTo>
                <a:lnTo>
                  <a:pt x="3283" y="463"/>
                </a:lnTo>
                <a:lnTo>
                  <a:pt x="3281" y="459"/>
                </a:lnTo>
                <a:lnTo>
                  <a:pt x="3277" y="455"/>
                </a:lnTo>
                <a:lnTo>
                  <a:pt x="3273" y="451"/>
                </a:lnTo>
                <a:lnTo>
                  <a:pt x="3267" y="449"/>
                </a:lnTo>
                <a:lnTo>
                  <a:pt x="3260" y="449"/>
                </a:lnTo>
                <a:lnTo>
                  <a:pt x="3248" y="449"/>
                </a:lnTo>
                <a:lnTo>
                  <a:pt x="3246" y="449"/>
                </a:lnTo>
                <a:lnTo>
                  <a:pt x="3237" y="447"/>
                </a:lnTo>
                <a:lnTo>
                  <a:pt x="3237" y="447"/>
                </a:lnTo>
                <a:lnTo>
                  <a:pt x="3235" y="447"/>
                </a:lnTo>
                <a:lnTo>
                  <a:pt x="3235" y="447"/>
                </a:lnTo>
                <a:lnTo>
                  <a:pt x="3237" y="449"/>
                </a:lnTo>
                <a:lnTo>
                  <a:pt x="3248" y="455"/>
                </a:lnTo>
                <a:lnTo>
                  <a:pt x="3248" y="457"/>
                </a:lnTo>
                <a:lnTo>
                  <a:pt x="3248" y="459"/>
                </a:lnTo>
                <a:lnTo>
                  <a:pt x="3248" y="461"/>
                </a:lnTo>
                <a:lnTo>
                  <a:pt x="3248" y="461"/>
                </a:lnTo>
                <a:lnTo>
                  <a:pt x="3248" y="463"/>
                </a:lnTo>
                <a:lnTo>
                  <a:pt x="3246" y="472"/>
                </a:lnTo>
                <a:lnTo>
                  <a:pt x="3244" y="476"/>
                </a:lnTo>
                <a:lnTo>
                  <a:pt x="3241" y="480"/>
                </a:lnTo>
                <a:lnTo>
                  <a:pt x="3241" y="482"/>
                </a:lnTo>
                <a:lnTo>
                  <a:pt x="3244" y="482"/>
                </a:lnTo>
                <a:lnTo>
                  <a:pt x="3246" y="484"/>
                </a:lnTo>
                <a:lnTo>
                  <a:pt x="3250" y="484"/>
                </a:lnTo>
                <a:lnTo>
                  <a:pt x="3252" y="487"/>
                </a:lnTo>
                <a:lnTo>
                  <a:pt x="3252" y="489"/>
                </a:lnTo>
                <a:lnTo>
                  <a:pt x="3252" y="493"/>
                </a:lnTo>
                <a:lnTo>
                  <a:pt x="3252" y="495"/>
                </a:lnTo>
                <a:lnTo>
                  <a:pt x="3250" y="499"/>
                </a:lnTo>
                <a:lnTo>
                  <a:pt x="3248" y="501"/>
                </a:lnTo>
                <a:lnTo>
                  <a:pt x="3246" y="505"/>
                </a:lnTo>
                <a:lnTo>
                  <a:pt x="3248" y="510"/>
                </a:lnTo>
                <a:lnTo>
                  <a:pt x="3248" y="510"/>
                </a:lnTo>
                <a:lnTo>
                  <a:pt x="3246" y="512"/>
                </a:lnTo>
                <a:lnTo>
                  <a:pt x="3246" y="510"/>
                </a:lnTo>
                <a:lnTo>
                  <a:pt x="3244" y="510"/>
                </a:lnTo>
                <a:lnTo>
                  <a:pt x="3244" y="508"/>
                </a:lnTo>
                <a:lnTo>
                  <a:pt x="3241" y="508"/>
                </a:lnTo>
                <a:lnTo>
                  <a:pt x="3239" y="508"/>
                </a:lnTo>
                <a:lnTo>
                  <a:pt x="3239" y="510"/>
                </a:lnTo>
                <a:lnTo>
                  <a:pt x="3239" y="508"/>
                </a:lnTo>
                <a:lnTo>
                  <a:pt x="3239" y="505"/>
                </a:lnTo>
                <a:lnTo>
                  <a:pt x="3239" y="505"/>
                </a:lnTo>
                <a:lnTo>
                  <a:pt x="3239" y="503"/>
                </a:lnTo>
                <a:lnTo>
                  <a:pt x="3233" y="501"/>
                </a:lnTo>
                <a:lnTo>
                  <a:pt x="3231" y="501"/>
                </a:lnTo>
                <a:lnTo>
                  <a:pt x="3229" y="501"/>
                </a:lnTo>
                <a:lnTo>
                  <a:pt x="3225" y="501"/>
                </a:lnTo>
                <a:lnTo>
                  <a:pt x="3223" y="499"/>
                </a:lnTo>
                <a:lnTo>
                  <a:pt x="3220" y="499"/>
                </a:lnTo>
                <a:lnTo>
                  <a:pt x="3218" y="499"/>
                </a:lnTo>
                <a:lnTo>
                  <a:pt x="3218" y="501"/>
                </a:lnTo>
                <a:lnTo>
                  <a:pt x="3212" y="505"/>
                </a:lnTo>
                <a:lnTo>
                  <a:pt x="3208" y="510"/>
                </a:lnTo>
                <a:lnTo>
                  <a:pt x="3204" y="512"/>
                </a:lnTo>
                <a:lnTo>
                  <a:pt x="3197" y="512"/>
                </a:lnTo>
                <a:lnTo>
                  <a:pt x="3197" y="512"/>
                </a:lnTo>
                <a:lnTo>
                  <a:pt x="3195" y="516"/>
                </a:lnTo>
                <a:lnTo>
                  <a:pt x="3191" y="518"/>
                </a:lnTo>
                <a:lnTo>
                  <a:pt x="3185" y="520"/>
                </a:lnTo>
                <a:lnTo>
                  <a:pt x="3185" y="522"/>
                </a:lnTo>
                <a:lnTo>
                  <a:pt x="3183" y="524"/>
                </a:lnTo>
                <a:lnTo>
                  <a:pt x="3185" y="526"/>
                </a:lnTo>
                <a:lnTo>
                  <a:pt x="3185" y="528"/>
                </a:lnTo>
                <a:lnTo>
                  <a:pt x="3189" y="533"/>
                </a:lnTo>
                <a:lnTo>
                  <a:pt x="3191" y="535"/>
                </a:lnTo>
                <a:lnTo>
                  <a:pt x="3193" y="537"/>
                </a:lnTo>
                <a:lnTo>
                  <a:pt x="3193" y="541"/>
                </a:lnTo>
                <a:lnTo>
                  <a:pt x="3193" y="541"/>
                </a:lnTo>
                <a:lnTo>
                  <a:pt x="3191" y="541"/>
                </a:lnTo>
                <a:lnTo>
                  <a:pt x="3189" y="541"/>
                </a:lnTo>
                <a:lnTo>
                  <a:pt x="3185" y="543"/>
                </a:lnTo>
                <a:lnTo>
                  <a:pt x="3185" y="543"/>
                </a:lnTo>
                <a:lnTo>
                  <a:pt x="3183" y="545"/>
                </a:lnTo>
                <a:lnTo>
                  <a:pt x="3181" y="545"/>
                </a:lnTo>
                <a:lnTo>
                  <a:pt x="3174" y="541"/>
                </a:lnTo>
                <a:lnTo>
                  <a:pt x="3168" y="541"/>
                </a:lnTo>
                <a:lnTo>
                  <a:pt x="3166" y="539"/>
                </a:lnTo>
                <a:lnTo>
                  <a:pt x="3164" y="539"/>
                </a:lnTo>
                <a:lnTo>
                  <a:pt x="3164" y="539"/>
                </a:lnTo>
                <a:lnTo>
                  <a:pt x="3162" y="539"/>
                </a:lnTo>
                <a:lnTo>
                  <a:pt x="3160" y="539"/>
                </a:lnTo>
                <a:lnTo>
                  <a:pt x="3158" y="539"/>
                </a:lnTo>
                <a:lnTo>
                  <a:pt x="3151" y="533"/>
                </a:lnTo>
                <a:lnTo>
                  <a:pt x="3145" y="531"/>
                </a:lnTo>
                <a:lnTo>
                  <a:pt x="3145" y="531"/>
                </a:lnTo>
                <a:lnTo>
                  <a:pt x="3143" y="531"/>
                </a:lnTo>
                <a:lnTo>
                  <a:pt x="3141" y="535"/>
                </a:lnTo>
                <a:lnTo>
                  <a:pt x="3139" y="537"/>
                </a:lnTo>
                <a:lnTo>
                  <a:pt x="3137" y="537"/>
                </a:lnTo>
                <a:lnTo>
                  <a:pt x="3137" y="539"/>
                </a:lnTo>
                <a:lnTo>
                  <a:pt x="3137" y="539"/>
                </a:lnTo>
                <a:lnTo>
                  <a:pt x="3139" y="541"/>
                </a:lnTo>
                <a:lnTo>
                  <a:pt x="3141" y="543"/>
                </a:lnTo>
                <a:lnTo>
                  <a:pt x="3145" y="547"/>
                </a:lnTo>
                <a:lnTo>
                  <a:pt x="3147" y="549"/>
                </a:lnTo>
                <a:lnTo>
                  <a:pt x="3147" y="549"/>
                </a:lnTo>
                <a:lnTo>
                  <a:pt x="3149" y="549"/>
                </a:lnTo>
                <a:lnTo>
                  <a:pt x="3153" y="549"/>
                </a:lnTo>
                <a:lnTo>
                  <a:pt x="3156" y="549"/>
                </a:lnTo>
                <a:lnTo>
                  <a:pt x="3158" y="552"/>
                </a:lnTo>
                <a:lnTo>
                  <a:pt x="3158" y="554"/>
                </a:lnTo>
                <a:lnTo>
                  <a:pt x="3160" y="556"/>
                </a:lnTo>
                <a:lnTo>
                  <a:pt x="3160" y="558"/>
                </a:lnTo>
                <a:lnTo>
                  <a:pt x="3158" y="560"/>
                </a:lnTo>
                <a:lnTo>
                  <a:pt x="3153" y="560"/>
                </a:lnTo>
                <a:lnTo>
                  <a:pt x="3149" y="562"/>
                </a:lnTo>
                <a:lnTo>
                  <a:pt x="3149" y="562"/>
                </a:lnTo>
                <a:lnTo>
                  <a:pt x="3143" y="560"/>
                </a:lnTo>
                <a:lnTo>
                  <a:pt x="3139" y="560"/>
                </a:lnTo>
                <a:lnTo>
                  <a:pt x="3135" y="558"/>
                </a:lnTo>
                <a:lnTo>
                  <a:pt x="3135" y="558"/>
                </a:lnTo>
                <a:lnTo>
                  <a:pt x="3130" y="554"/>
                </a:lnTo>
                <a:lnTo>
                  <a:pt x="3126" y="552"/>
                </a:lnTo>
                <a:lnTo>
                  <a:pt x="3124" y="549"/>
                </a:lnTo>
                <a:lnTo>
                  <a:pt x="3122" y="549"/>
                </a:lnTo>
                <a:lnTo>
                  <a:pt x="3120" y="549"/>
                </a:lnTo>
                <a:lnTo>
                  <a:pt x="3116" y="547"/>
                </a:lnTo>
                <a:lnTo>
                  <a:pt x="3114" y="545"/>
                </a:lnTo>
                <a:lnTo>
                  <a:pt x="3114" y="541"/>
                </a:lnTo>
                <a:lnTo>
                  <a:pt x="3114" y="541"/>
                </a:lnTo>
                <a:lnTo>
                  <a:pt x="3114" y="541"/>
                </a:lnTo>
                <a:lnTo>
                  <a:pt x="3112" y="539"/>
                </a:lnTo>
                <a:lnTo>
                  <a:pt x="3112" y="537"/>
                </a:lnTo>
                <a:lnTo>
                  <a:pt x="3112" y="535"/>
                </a:lnTo>
                <a:lnTo>
                  <a:pt x="3109" y="531"/>
                </a:lnTo>
                <a:lnTo>
                  <a:pt x="3107" y="528"/>
                </a:lnTo>
                <a:lnTo>
                  <a:pt x="3105" y="526"/>
                </a:lnTo>
                <a:lnTo>
                  <a:pt x="3107" y="524"/>
                </a:lnTo>
                <a:lnTo>
                  <a:pt x="3109" y="522"/>
                </a:lnTo>
                <a:lnTo>
                  <a:pt x="3112" y="520"/>
                </a:lnTo>
                <a:lnTo>
                  <a:pt x="3112" y="518"/>
                </a:lnTo>
                <a:lnTo>
                  <a:pt x="3112" y="518"/>
                </a:lnTo>
                <a:lnTo>
                  <a:pt x="3112" y="516"/>
                </a:lnTo>
                <a:lnTo>
                  <a:pt x="3112" y="514"/>
                </a:lnTo>
                <a:lnTo>
                  <a:pt x="3109" y="512"/>
                </a:lnTo>
                <a:lnTo>
                  <a:pt x="3105" y="508"/>
                </a:lnTo>
                <a:lnTo>
                  <a:pt x="3101" y="505"/>
                </a:lnTo>
                <a:lnTo>
                  <a:pt x="3095" y="503"/>
                </a:lnTo>
                <a:lnTo>
                  <a:pt x="3093" y="503"/>
                </a:lnTo>
                <a:lnTo>
                  <a:pt x="3091" y="503"/>
                </a:lnTo>
                <a:lnTo>
                  <a:pt x="3093" y="503"/>
                </a:lnTo>
                <a:lnTo>
                  <a:pt x="3095" y="503"/>
                </a:lnTo>
                <a:lnTo>
                  <a:pt x="3095" y="501"/>
                </a:lnTo>
                <a:lnTo>
                  <a:pt x="3093" y="501"/>
                </a:lnTo>
                <a:lnTo>
                  <a:pt x="3093" y="499"/>
                </a:lnTo>
                <a:lnTo>
                  <a:pt x="3088" y="499"/>
                </a:lnTo>
                <a:lnTo>
                  <a:pt x="3088" y="497"/>
                </a:lnTo>
                <a:lnTo>
                  <a:pt x="3088" y="497"/>
                </a:lnTo>
                <a:lnTo>
                  <a:pt x="3088" y="495"/>
                </a:lnTo>
                <a:lnTo>
                  <a:pt x="3084" y="495"/>
                </a:lnTo>
                <a:lnTo>
                  <a:pt x="3084" y="495"/>
                </a:lnTo>
                <a:lnTo>
                  <a:pt x="3084" y="493"/>
                </a:lnTo>
                <a:lnTo>
                  <a:pt x="3082" y="491"/>
                </a:lnTo>
                <a:lnTo>
                  <a:pt x="3078" y="489"/>
                </a:lnTo>
                <a:lnTo>
                  <a:pt x="3078" y="487"/>
                </a:lnTo>
                <a:lnTo>
                  <a:pt x="3076" y="487"/>
                </a:lnTo>
                <a:lnTo>
                  <a:pt x="3074" y="484"/>
                </a:lnTo>
                <a:lnTo>
                  <a:pt x="3072" y="484"/>
                </a:lnTo>
                <a:lnTo>
                  <a:pt x="3070" y="484"/>
                </a:lnTo>
                <a:lnTo>
                  <a:pt x="3078" y="484"/>
                </a:lnTo>
                <a:lnTo>
                  <a:pt x="3084" y="484"/>
                </a:lnTo>
                <a:lnTo>
                  <a:pt x="3084" y="487"/>
                </a:lnTo>
                <a:lnTo>
                  <a:pt x="3084" y="487"/>
                </a:lnTo>
                <a:lnTo>
                  <a:pt x="3086" y="491"/>
                </a:lnTo>
                <a:lnTo>
                  <a:pt x="3088" y="491"/>
                </a:lnTo>
                <a:lnTo>
                  <a:pt x="3093" y="493"/>
                </a:lnTo>
                <a:lnTo>
                  <a:pt x="3093" y="493"/>
                </a:lnTo>
                <a:lnTo>
                  <a:pt x="3095" y="493"/>
                </a:lnTo>
                <a:lnTo>
                  <a:pt x="3097" y="493"/>
                </a:lnTo>
                <a:lnTo>
                  <a:pt x="3099" y="495"/>
                </a:lnTo>
                <a:lnTo>
                  <a:pt x="3103" y="495"/>
                </a:lnTo>
                <a:lnTo>
                  <a:pt x="3107" y="497"/>
                </a:lnTo>
                <a:lnTo>
                  <a:pt x="3107" y="497"/>
                </a:lnTo>
                <a:lnTo>
                  <a:pt x="3105" y="497"/>
                </a:lnTo>
                <a:lnTo>
                  <a:pt x="3107" y="499"/>
                </a:lnTo>
                <a:lnTo>
                  <a:pt x="3109" y="499"/>
                </a:lnTo>
                <a:lnTo>
                  <a:pt x="3112" y="497"/>
                </a:lnTo>
                <a:lnTo>
                  <a:pt x="3120" y="501"/>
                </a:lnTo>
                <a:lnTo>
                  <a:pt x="3122" y="501"/>
                </a:lnTo>
                <a:lnTo>
                  <a:pt x="3135" y="505"/>
                </a:lnTo>
                <a:lnTo>
                  <a:pt x="3141" y="505"/>
                </a:lnTo>
                <a:lnTo>
                  <a:pt x="3143" y="505"/>
                </a:lnTo>
                <a:lnTo>
                  <a:pt x="3147" y="505"/>
                </a:lnTo>
                <a:lnTo>
                  <a:pt x="3153" y="508"/>
                </a:lnTo>
                <a:lnTo>
                  <a:pt x="3158" y="510"/>
                </a:lnTo>
                <a:lnTo>
                  <a:pt x="3164" y="510"/>
                </a:lnTo>
                <a:lnTo>
                  <a:pt x="3168" y="510"/>
                </a:lnTo>
                <a:lnTo>
                  <a:pt x="3176" y="508"/>
                </a:lnTo>
                <a:lnTo>
                  <a:pt x="3189" y="505"/>
                </a:lnTo>
                <a:lnTo>
                  <a:pt x="3195" y="501"/>
                </a:lnTo>
                <a:lnTo>
                  <a:pt x="3204" y="493"/>
                </a:lnTo>
                <a:lnTo>
                  <a:pt x="3206" y="489"/>
                </a:lnTo>
                <a:lnTo>
                  <a:pt x="3206" y="484"/>
                </a:lnTo>
                <a:lnTo>
                  <a:pt x="3208" y="482"/>
                </a:lnTo>
                <a:lnTo>
                  <a:pt x="3206" y="482"/>
                </a:lnTo>
                <a:lnTo>
                  <a:pt x="3204" y="480"/>
                </a:lnTo>
                <a:lnTo>
                  <a:pt x="3204" y="478"/>
                </a:lnTo>
                <a:lnTo>
                  <a:pt x="3202" y="476"/>
                </a:lnTo>
                <a:lnTo>
                  <a:pt x="3202" y="470"/>
                </a:lnTo>
                <a:lnTo>
                  <a:pt x="3197" y="470"/>
                </a:lnTo>
                <a:lnTo>
                  <a:pt x="3197" y="470"/>
                </a:lnTo>
                <a:lnTo>
                  <a:pt x="3195" y="468"/>
                </a:lnTo>
                <a:lnTo>
                  <a:pt x="3193" y="468"/>
                </a:lnTo>
                <a:lnTo>
                  <a:pt x="3191" y="466"/>
                </a:lnTo>
                <a:lnTo>
                  <a:pt x="3187" y="463"/>
                </a:lnTo>
                <a:lnTo>
                  <a:pt x="3185" y="461"/>
                </a:lnTo>
                <a:lnTo>
                  <a:pt x="3185" y="459"/>
                </a:lnTo>
                <a:lnTo>
                  <a:pt x="3183" y="459"/>
                </a:lnTo>
                <a:lnTo>
                  <a:pt x="3185" y="461"/>
                </a:lnTo>
                <a:lnTo>
                  <a:pt x="3185" y="461"/>
                </a:lnTo>
                <a:lnTo>
                  <a:pt x="3181" y="461"/>
                </a:lnTo>
                <a:lnTo>
                  <a:pt x="3170" y="455"/>
                </a:lnTo>
                <a:lnTo>
                  <a:pt x="3168" y="455"/>
                </a:lnTo>
                <a:lnTo>
                  <a:pt x="3168" y="455"/>
                </a:lnTo>
                <a:lnTo>
                  <a:pt x="3164" y="455"/>
                </a:lnTo>
                <a:lnTo>
                  <a:pt x="3164" y="453"/>
                </a:lnTo>
                <a:lnTo>
                  <a:pt x="3153" y="447"/>
                </a:lnTo>
                <a:lnTo>
                  <a:pt x="3139" y="438"/>
                </a:lnTo>
                <a:lnTo>
                  <a:pt x="3126" y="434"/>
                </a:lnTo>
                <a:lnTo>
                  <a:pt x="3120" y="432"/>
                </a:lnTo>
                <a:lnTo>
                  <a:pt x="3118" y="432"/>
                </a:lnTo>
                <a:lnTo>
                  <a:pt x="3118" y="432"/>
                </a:lnTo>
                <a:lnTo>
                  <a:pt x="3116" y="432"/>
                </a:lnTo>
                <a:lnTo>
                  <a:pt x="3114" y="432"/>
                </a:lnTo>
                <a:lnTo>
                  <a:pt x="3105" y="430"/>
                </a:lnTo>
                <a:lnTo>
                  <a:pt x="3103" y="430"/>
                </a:lnTo>
                <a:lnTo>
                  <a:pt x="3095" y="430"/>
                </a:lnTo>
                <a:lnTo>
                  <a:pt x="3095" y="430"/>
                </a:lnTo>
                <a:lnTo>
                  <a:pt x="3093" y="434"/>
                </a:lnTo>
                <a:lnTo>
                  <a:pt x="3091" y="436"/>
                </a:lnTo>
                <a:lnTo>
                  <a:pt x="3088" y="436"/>
                </a:lnTo>
                <a:lnTo>
                  <a:pt x="3088" y="436"/>
                </a:lnTo>
                <a:lnTo>
                  <a:pt x="3091" y="434"/>
                </a:lnTo>
                <a:lnTo>
                  <a:pt x="3093" y="432"/>
                </a:lnTo>
                <a:lnTo>
                  <a:pt x="3093" y="430"/>
                </a:lnTo>
                <a:lnTo>
                  <a:pt x="3093" y="428"/>
                </a:lnTo>
                <a:lnTo>
                  <a:pt x="3093" y="428"/>
                </a:lnTo>
                <a:lnTo>
                  <a:pt x="3091" y="428"/>
                </a:lnTo>
                <a:lnTo>
                  <a:pt x="3088" y="428"/>
                </a:lnTo>
                <a:lnTo>
                  <a:pt x="3086" y="430"/>
                </a:lnTo>
                <a:lnTo>
                  <a:pt x="3084" y="428"/>
                </a:lnTo>
                <a:lnTo>
                  <a:pt x="3086" y="428"/>
                </a:lnTo>
                <a:lnTo>
                  <a:pt x="3086" y="426"/>
                </a:lnTo>
                <a:lnTo>
                  <a:pt x="3084" y="426"/>
                </a:lnTo>
                <a:lnTo>
                  <a:pt x="3080" y="426"/>
                </a:lnTo>
                <a:lnTo>
                  <a:pt x="3076" y="426"/>
                </a:lnTo>
                <a:lnTo>
                  <a:pt x="3076" y="424"/>
                </a:lnTo>
                <a:lnTo>
                  <a:pt x="3074" y="424"/>
                </a:lnTo>
                <a:lnTo>
                  <a:pt x="3072" y="422"/>
                </a:lnTo>
                <a:lnTo>
                  <a:pt x="3074" y="422"/>
                </a:lnTo>
                <a:lnTo>
                  <a:pt x="3082" y="424"/>
                </a:lnTo>
                <a:lnTo>
                  <a:pt x="3084" y="424"/>
                </a:lnTo>
                <a:lnTo>
                  <a:pt x="3086" y="422"/>
                </a:lnTo>
                <a:lnTo>
                  <a:pt x="3086" y="422"/>
                </a:lnTo>
                <a:lnTo>
                  <a:pt x="3086" y="419"/>
                </a:lnTo>
                <a:lnTo>
                  <a:pt x="3084" y="419"/>
                </a:lnTo>
                <a:lnTo>
                  <a:pt x="3080" y="417"/>
                </a:lnTo>
                <a:lnTo>
                  <a:pt x="3078" y="415"/>
                </a:lnTo>
                <a:lnTo>
                  <a:pt x="3072" y="413"/>
                </a:lnTo>
                <a:lnTo>
                  <a:pt x="3072" y="415"/>
                </a:lnTo>
                <a:lnTo>
                  <a:pt x="3072" y="417"/>
                </a:lnTo>
                <a:lnTo>
                  <a:pt x="3072" y="417"/>
                </a:lnTo>
                <a:lnTo>
                  <a:pt x="3070" y="417"/>
                </a:lnTo>
                <a:lnTo>
                  <a:pt x="3068" y="417"/>
                </a:lnTo>
                <a:lnTo>
                  <a:pt x="3065" y="419"/>
                </a:lnTo>
                <a:lnTo>
                  <a:pt x="3065" y="422"/>
                </a:lnTo>
                <a:lnTo>
                  <a:pt x="3063" y="422"/>
                </a:lnTo>
                <a:lnTo>
                  <a:pt x="3057" y="419"/>
                </a:lnTo>
                <a:lnTo>
                  <a:pt x="3055" y="419"/>
                </a:lnTo>
                <a:lnTo>
                  <a:pt x="3053" y="417"/>
                </a:lnTo>
                <a:lnTo>
                  <a:pt x="3051" y="417"/>
                </a:lnTo>
                <a:lnTo>
                  <a:pt x="3049" y="417"/>
                </a:lnTo>
                <a:lnTo>
                  <a:pt x="3049" y="419"/>
                </a:lnTo>
                <a:lnTo>
                  <a:pt x="3049" y="419"/>
                </a:lnTo>
                <a:lnTo>
                  <a:pt x="3047" y="417"/>
                </a:lnTo>
                <a:lnTo>
                  <a:pt x="3047" y="417"/>
                </a:lnTo>
                <a:lnTo>
                  <a:pt x="3044" y="417"/>
                </a:lnTo>
                <a:lnTo>
                  <a:pt x="3044" y="419"/>
                </a:lnTo>
                <a:lnTo>
                  <a:pt x="3044" y="419"/>
                </a:lnTo>
                <a:lnTo>
                  <a:pt x="3042" y="419"/>
                </a:lnTo>
                <a:lnTo>
                  <a:pt x="3040" y="419"/>
                </a:lnTo>
                <a:lnTo>
                  <a:pt x="3038" y="419"/>
                </a:lnTo>
                <a:lnTo>
                  <a:pt x="3036" y="419"/>
                </a:lnTo>
                <a:lnTo>
                  <a:pt x="3036" y="417"/>
                </a:lnTo>
                <a:lnTo>
                  <a:pt x="3036" y="415"/>
                </a:lnTo>
                <a:lnTo>
                  <a:pt x="3038" y="415"/>
                </a:lnTo>
                <a:lnTo>
                  <a:pt x="3036" y="413"/>
                </a:lnTo>
                <a:lnTo>
                  <a:pt x="3026" y="411"/>
                </a:lnTo>
                <a:lnTo>
                  <a:pt x="3026" y="409"/>
                </a:lnTo>
                <a:lnTo>
                  <a:pt x="3040" y="411"/>
                </a:lnTo>
                <a:lnTo>
                  <a:pt x="3047" y="409"/>
                </a:lnTo>
                <a:lnTo>
                  <a:pt x="3049" y="407"/>
                </a:lnTo>
                <a:lnTo>
                  <a:pt x="3055" y="405"/>
                </a:lnTo>
                <a:lnTo>
                  <a:pt x="3057" y="405"/>
                </a:lnTo>
                <a:lnTo>
                  <a:pt x="3055" y="403"/>
                </a:lnTo>
                <a:lnTo>
                  <a:pt x="3051" y="398"/>
                </a:lnTo>
                <a:lnTo>
                  <a:pt x="3049" y="398"/>
                </a:lnTo>
                <a:lnTo>
                  <a:pt x="3044" y="398"/>
                </a:lnTo>
                <a:lnTo>
                  <a:pt x="3044" y="398"/>
                </a:lnTo>
                <a:lnTo>
                  <a:pt x="3047" y="396"/>
                </a:lnTo>
                <a:lnTo>
                  <a:pt x="3042" y="394"/>
                </a:lnTo>
                <a:lnTo>
                  <a:pt x="3042" y="394"/>
                </a:lnTo>
                <a:lnTo>
                  <a:pt x="3040" y="396"/>
                </a:lnTo>
                <a:lnTo>
                  <a:pt x="3038" y="396"/>
                </a:lnTo>
                <a:lnTo>
                  <a:pt x="3038" y="396"/>
                </a:lnTo>
                <a:lnTo>
                  <a:pt x="3036" y="394"/>
                </a:lnTo>
                <a:lnTo>
                  <a:pt x="3034" y="394"/>
                </a:lnTo>
                <a:lnTo>
                  <a:pt x="3032" y="392"/>
                </a:lnTo>
                <a:lnTo>
                  <a:pt x="3032" y="392"/>
                </a:lnTo>
                <a:lnTo>
                  <a:pt x="3030" y="390"/>
                </a:lnTo>
                <a:lnTo>
                  <a:pt x="3026" y="390"/>
                </a:lnTo>
                <a:lnTo>
                  <a:pt x="3024" y="390"/>
                </a:lnTo>
                <a:lnTo>
                  <a:pt x="3021" y="392"/>
                </a:lnTo>
                <a:lnTo>
                  <a:pt x="3019" y="396"/>
                </a:lnTo>
                <a:lnTo>
                  <a:pt x="3019" y="401"/>
                </a:lnTo>
                <a:lnTo>
                  <a:pt x="3017" y="401"/>
                </a:lnTo>
                <a:lnTo>
                  <a:pt x="3017" y="403"/>
                </a:lnTo>
                <a:lnTo>
                  <a:pt x="3015" y="407"/>
                </a:lnTo>
                <a:lnTo>
                  <a:pt x="3015" y="405"/>
                </a:lnTo>
                <a:lnTo>
                  <a:pt x="3015" y="403"/>
                </a:lnTo>
                <a:lnTo>
                  <a:pt x="3015" y="401"/>
                </a:lnTo>
                <a:lnTo>
                  <a:pt x="3017" y="398"/>
                </a:lnTo>
                <a:lnTo>
                  <a:pt x="3017" y="396"/>
                </a:lnTo>
                <a:lnTo>
                  <a:pt x="3017" y="394"/>
                </a:lnTo>
                <a:lnTo>
                  <a:pt x="3013" y="396"/>
                </a:lnTo>
                <a:lnTo>
                  <a:pt x="3011" y="394"/>
                </a:lnTo>
                <a:lnTo>
                  <a:pt x="3013" y="394"/>
                </a:lnTo>
                <a:lnTo>
                  <a:pt x="3017" y="392"/>
                </a:lnTo>
                <a:lnTo>
                  <a:pt x="3017" y="392"/>
                </a:lnTo>
                <a:lnTo>
                  <a:pt x="3019" y="390"/>
                </a:lnTo>
                <a:lnTo>
                  <a:pt x="3019" y="388"/>
                </a:lnTo>
                <a:lnTo>
                  <a:pt x="3015" y="386"/>
                </a:lnTo>
                <a:lnTo>
                  <a:pt x="3011" y="386"/>
                </a:lnTo>
                <a:lnTo>
                  <a:pt x="3009" y="384"/>
                </a:lnTo>
                <a:lnTo>
                  <a:pt x="3007" y="384"/>
                </a:lnTo>
                <a:lnTo>
                  <a:pt x="3005" y="388"/>
                </a:lnTo>
                <a:lnTo>
                  <a:pt x="3003" y="388"/>
                </a:lnTo>
                <a:lnTo>
                  <a:pt x="3003" y="390"/>
                </a:lnTo>
                <a:lnTo>
                  <a:pt x="3007" y="392"/>
                </a:lnTo>
                <a:lnTo>
                  <a:pt x="3007" y="392"/>
                </a:lnTo>
                <a:lnTo>
                  <a:pt x="3003" y="392"/>
                </a:lnTo>
                <a:lnTo>
                  <a:pt x="3000" y="394"/>
                </a:lnTo>
                <a:lnTo>
                  <a:pt x="3000" y="394"/>
                </a:lnTo>
                <a:lnTo>
                  <a:pt x="3000" y="396"/>
                </a:lnTo>
                <a:lnTo>
                  <a:pt x="2998" y="401"/>
                </a:lnTo>
                <a:lnTo>
                  <a:pt x="2994" y="403"/>
                </a:lnTo>
                <a:lnTo>
                  <a:pt x="2992" y="403"/>
                </a:lnTo>
                <a:lnTo>
                  <a:pt x="2992" y="401"/>
                </a:lnTo>
                <a:lnTo>
                  <a:pt x="2992" y="401"/>
                </a:lnTo>
                <a:lnTo>
                  <a:pt x="2994" y="398"/>
                </a:lnTo>
                <a:lnTo>
                  <a:pt x="2994" y="396"/>
                </a:lnTo>
                <a:lnTo>
                  <a:pt x="2992" y="396"/>
                </a:lnTo>
                <a:lnTo>
                  <a:pt x="2994" y="394"/>
                </a:lnTo>
                <a:lnTo>
                  <a:pt x="2994" y="390"/>
                </a:lnTo>
                <a:lnTo>
                  <a:pt x="2994" y="388"/>
                </a:lnTo>
                <a:lnTo>
                  <a:pt x="2992" y="390"/>
                </a:lnTo>
                <a:lnTo>
                  <a:pt x="2988" y="392"/>
                </a:lnTo>
                <a:lnTo>
                  <a:pt x="2984" y="396"/>
                </a:lnTo>
                <a:lnTo>
                  <a:pt x="2977" y="405"/>
                </a:lnTo>
                <a:lnTo>
                  <a:pt x="2975" y="407"/>
                </a:lnTo>
                <a:lnTo>
                  <a:pt x="2973" y="409"/>
                </a:lnTo>
                <a:lnTo>
                  <a:pt x="2971" y="411"/>
                </a:lnTo>
                <a:lnTo>
                  <a:pt x="2969" y="409"/>
                </a:lnTo>
                <a:lnTo>
                  <a:pt x="2969" y="407"/>
                </a:lnTo>
                <a:lnTo>
                  <a:pt x="2971" y="405"/>
                </a:lnTo>
                <a:lnTo>
                  <a:pt x="2973" y="401"/>
                </a:lnTo>
                <a:lnTo>
                  <a:pt x="2973" y="398"/>
                </a:lnTo>
                <a:lnTo>
                  <a:pt x="2977" y="396"/>
                </a:lnTo>
                <a:lnTo>
                  <a:pt x="2980" y="392"/>
                </a:lnTo>
                <a:lnTo>
                  <a:pt x="2982" y="392"/>
                </a:lnTo>
                <a:lnTo>
                  <a:pt x="2982" y="390"/>
                </a:lnTo>
                <a:lnTo>
                  <a:pt x="2980" y="390"/>
                </a:lnTo>
                <a:lnTo>
                  <a:pt x="2980" y="390"/>
                </a:lnTo>
                <a:lnTo>
                  <a:pt x="2977" y="390"/>
                </a:lnTo>
                <a:lnTo>
                  <a:pt x="2975" y="390"/>
                </a:lnTo>
                <a:lnTo>
                  <a:pt x="2975" y="390"/>
                </a:lnTo>
                <a:lnTo>
                  <a:pt x="2975" y="390"/>
                </a:lnTo>
                <a:lnTo>
                  <a:pt x="2973" y="390"/>
                </a:lnTo>
                <a:lnTo>
                  <a:pt x="2973" y="390"/>
                </a:lnTo>
                <a:lnTo>
                  <a:pt x="2971" y="388"/>
                </a:lnTo>
                <a:lnTo>
                  <a:pt x="2967" y="388"/>
                </a:lnTo>
                <a:lnTo>
                  <a:pt x="2967" y="386"/>
                </a:lnTo>
                <a:lnTo>
                  <a:pt x="2965" y="386"/>
                </a:lnTo>
                <a:lnTo>
                  <a:pt x="2963" y="390"/>
                </a:lnTo>
                <a:lnTo>
                  <a:pt x="2959" y="392"/>
                </a:lnTo>
                <a:lnTo>
                  <a:pt x="2959" y="392"/>
                </a:lnTo>
                <a:lnTo>
                  <a:pt x="2961" y="394"/>
                </a:lnTo>
                <a:lnTo>
                  <a:pt x="2961" y="394"/>
                </a:lnTo>
                <a:lnTo>
                  <a:pt x="2961" y="394"/>
                </a:lnTo>
                <a:lnTo>
                  <a:pt x="2959" y="396"/>
                </a:lnTo>
                <a:lnTo>
                  <a:pt x="2956" y="401"/>
                </a:lnTo>
                <a:lnTo>
                  <a:pt x="2954" y="401"/>
                </a:lnTo>
                <a:lnTo>
                  <a:pt x="2950" y="403"/>
                </a:lnTo>
                <a:lnTo>
                  <a:pt x="2946" y="407"/>
                </a:lnTo>
                <a:lnTo>
                  <a:pt x="2946" y="407"/>
                </a:lnTo>
                <a:lnTo>
                  <a:pt x="2946" y="411"/>
                </a:lnTo>
                <a:lnTo>
                  <a:pt x="2946" y="411"/>
                </a:lnTo>
                <a:lnTo>
                  <a:pt x="2946" y="413"/>
                </a:lnTo>
                <a:lnTo>
                  <a:pt x="2946" y="413"/>
                </a:lnTo>
                <a:lnTo>
                  <a:pt x="2944" y="413"/>
                </a:lnTo>
                <a:lnTo>
                  <a:pt x="2944" y="411"/>
                </a:lnTo>
                <a:lnTo>
                  <a:pt x="2942" y="411"/>
                </a:lnTo>
                <a:lnTo>
                  <a:pt x="2940" y="407"/>
                </a:lnTo>
                <a:lnTo>
                  <a:pt x="2940" y="405"/>
                </a:lnTo>
                <a:lnTo>
                  <a:pt x="2940" y="405"/>
                </a:lnTo>
                <a:lnTo>
                  <a:pt x="2936" y="403"/>
                </a:lnTo>
                <a:lnTo>
                  <a:pt x="2933" y="405"/>
                </a:lnTo>
                <a:lnTo>
                  <a:pt x="2931" y="405"/>
                </a:lnTo>
                <a:lnTo>
                  <a:pt x="2931" y="407"/>
                </a:lnTo>
                <a:lnTo>
                  <a:pt x="2929" y="405"/>
                </a:lnTo>
                <a:lnTo>
                  <a:pt x="2927" y="405"/>
                </a:lnTo>
                <a:lnTo>
                  <a:pt x="2927" y="405"/>
                </a:lnTo>
                <a:lnTo>
                  <a:pt x="2923" y="407"/>
                </a:lnTo>
                <a:lnTo>
                  <a:pt x="2919" y="407"/>
                </a:lnTo>
                <a:lnTo>
                  <a:pt x="2917" y="407"/>
                </a:lnTo>
                <a:lnTo>
                  <a:pt x="2917" y="407"/>
                </a:lnTo>
                <a:lnTo>
                  <a:pt x="2919" y="409"/>
                </a:lnTo>
                <a:lnTo>
                  <a:pt x="2921" y="411"/>
                </a:lnTo>
                <a:lnTo>
                  <a:pt x="2923" y="411"/>
                </a:lnTo>
                <a:lnTo>
                  <a:pt x="2925" y="413"/>
                </a:lnTo>
                <a:lnTo>
                  <a:pt x="2925" y="417"/>
                </a:lnTo>
                <a:lnTo>
                  <a:pt x="2925" y="417"/>
                </a:lnTo>
                <a:lnTo>
                  <a:pt x="2923" y="415"/>
                </a:lnTo>
                <a:lnTo>
                  <a:pt x="2921" y="415"/>
                </a:lnTo>
                <a:lnTo>
                  <a:pt x="2919" y="413"/>
                </a:lnTo>
                <a:lnTo>
                  <a:pt x="2917" y="413"/>
                </a:lnTo>
                <a:lnTo>
                  <a:pt x="2915" y="415"/>
                </a:lnTo>
                <a:lnTo>
                  <a:pt x="2912" y="415"/>
                </a:lnTo>
                <a:lnTo>
                  <a:pt x="2912" y="415"/>
                </a:lnTo>
                <a:lnTo>
                  <a:pt x="2910" y="415"/>
                </a:lnTo>
                <a:lnTo>
                  <a:pt x="2906" y="415"/>
                </a:lnTo>
                <a:lnTo>
                  <a:pt x="2906" y="417"/>
                </a:lnTo>
                <a:lnTo>
                  <a:pt x="2906" y="422"/>
                </a:lnTo>
                <a:lnTo>
                  <a:pt x="2906" y="422"/>
                </a:lnTo>
                <a:lnTo>
                  <a:pt x="2906" y="424"/>
                </a:lnTo>
                <a:lnTo>
                  <a:pt x="2908" y="426"/>
                </a:lnTo>
                <a:lnTo>
                  <a:pt x="2908" y="426"/>
                </a:lnTo>
                <a:lnTo>
                  <a:pt x="2904" y="424"/>
                </a:lnTo>
                <a:lnTo>
                  <a:pt x="2900" y="430"/>
                </a:lnTo>
                <a:lnTo>
                  <a:pt x="2900" y="430"/>
                </a:lnTo>
                <a:lnTo>
                  <a:pt x="2898" y="430"/>
                </a:lnTo>
                <a:lnTo>
                  <a:pt x="2898" y="430"/>
                </a:lnTo>
                <a:lnTo>
                  <a:pt x="2902" y="426"/>
                </a:lnTo>
                <a:lnTo>
                  <a:pt x="2902" y="424"/>
                </a:lnTo>
                <a:lnTo>
                  <a:pt x="2902" y="422"/>
                </a:lnTo>
                <a:lnTo>
                  <a:pt x="2904" y="415"/>
                </a:lnTo>
                <a:lnTo>
                  <a:pt x="2902" y="415"/>
                </a:lnTo>
                <a:lnTo>
                  <a:pt x="2902" y="415"/>
                </a:lnTo>
                <a:lnTo>
                  <a:pt x="2900" y="415"/>
                </a:lnTo>
                <a:lnTo>
                  <a:pt x="2900" y="415"/>
                </a:lnTo>
                <a:lnTo>
                  <a:pt x="2898" y="415"/>
                </a:lnTo>
                <a:lnTo>
                  <a:pt x="2898" y="417"/>
                </a:lnTo>
                <a:lnTo>
                  <a:pt x="2896" y="419"/>
                </a:lnTo>
                <a:lnTo>
                  <a:pt x="2894" y="426"/>
                </a:lnTo>
                <a:lnTo>
                  <a:pt x="2892" y="428"/>
                </a:lnTo>
                <a:lnTo>
                  <a:pt x="2892" y="426"/>
                </a:lnTo>
                <a:lnTo>
                  <a:pt x="2894" y="424"/>
                </a:lnTo>
                <a:lnTo>
                  <a:pt x="2894" y="419"/>
                </a:lnTo>
                <a:lnTo>
                  <a:pt x="2894" y="417"/>
                </a:lnTo>
                <a:lnTo>
                  <a:pt x="2885" y="419"/>
                </a:lnTo>
                <a:lnTo>
                  <a:pt x="2883" y="422"/>
                </a:lnTo>
                <a:lnTo>
                  <a:pt x="2883" y="422"/>
                </a:lnTo>
                <a:lnTo>
                  <a:pt x="2883" y="424"/>
                </a:lnTo>
                <a:lnTo>
                  <a:pt x="2883" y="424"/>
                </a:lnTo>
                <a:lnTo>
                  <a:pt x="2881" y="426"/>
                </a:lnTo>
                <a:lnTo>
                  <a:pt x="2879" y="426"/>
                </a:lnTo>
                <a:lnTo>
                  <a:pt x="2879" y="426"/>
                </a:lnTo>
                <a:lnTo>
                  <a:pt x="2877" y="426"/>
                </a:lnTo>
                <a:lnTo>
                  <a:pt x="2877" y="428"/>
                </a:lnTo>
                <a:lnTo>
                  <a:pt x="2879" y="428"/>
                </a:lnTo>
                <a:lnTo>
                  <a:pt x="2881" y="430"/>
                </a:lnTo>
                <a:lnTo>
                  <a:pt x="2881" y="430"/>
                </a:lnTo>
                <a:lnTo>
                  <a:pt x="2877" y="430"/>
                </a:lnTo>
                <a:lnTo>
                  <a:pt x="2875" y="430"/>
                </a:lnTo>
                <a:lnTo>
                  <a:pt x="2875" y="428"/>
                </a:lnTo>
                <a:lnTo>
                  <a:pt x="2873" y="426"/>
                </a:lnTo>
                <a:lnTo>
                  <a:pt x="2873" y="426"/>
                </a:lnTo>
                <a:lnTo>
                  <a:pt x="2871" y="428"/>
                </a:lnTo>
                <a:lnTo>
                  <a:pt x="2871" y="430"/>
                </a:lnTo>
                <a:lnTo>
                  <a:pt x="2871" y="432"/>
                </a:lnTo>
                <a:lnTo>
                  <a:pt x="2871" y="434"/>
                </a:lnTo>
                <a:lnTo>
                  <a:pt x="2871" y="434"/>
                </a:lnTo>
                <a:lnTo>
                  <a:pt x="2864" y="436"/>
                </a:lnTo>
                <a:lnTo>
                  <a:pt x="2862" y="438"/>
                </a:lnTo>
                <a:lnTo>
                  <a:pt x="2860" y="440"/>
                </a:lnTo>
                <a:lnTo>
                  <a:pt x="2860" y="443"/>
                </a:lnTo>
                <a:lnTo>
                  <a:pt x="2856" y="447"/>
                </a:lnTo>
                <a:lnTo>
                  <a:pt x="2852" y="447"/>
                </a:lnTo>
                <a:lnTo>
                  <a:pt x="2850" y="447"/>
                </a:lnTo>
                <a:lnTo>
                  <a:pt x="2848" y="449"/>
                </a:lnTo>
                <a:lnTo>
                  <a:pt x="2848" y="451"/>
                </a:lnTo>
                <a:lnTo>
                  <a:pt x="2848" y="451"/>
                </a:lnTo>
                <a:lnTo>
                  <a:pt x="2848" y="451"/>
                </a:lnTo>
                <a:lnTo>
                  <a:pt x="2856" y="451"/>
                </a:lnTo>
                <a:lnTo>
                  <a:pt x="2860" y="451"/>
                </a:lnTo>
                <a:lnTo>
                  <a:pt x="2860" y="451"/>
                </a:lnTo>
                <a:lnTo>
                  <a:pt x="2862" y="451"/>
                </a:lnTo>
                <a:lnTo>
                  <a:pt x="2862" y="453"/>
                </a:lnTo>
                <a:lnTo>
                  <a:pt x="2862" y="453"/>
                </a:lnTo>
                <a:lnTo>
                  <a:pt x="2860" y="453"/>
                </a:lnTo>
                <a:lnTo>
                  <a:pt x="2858" y="453"/>
                </a:lnTo>
                <a:lnTo>
                  <a:pt x="2856" y="455"/>
                </a:lnTo>
                <a:lnTo>
                  <a:pt x="2854" y="455"/>
                </a:lnTo>
                <a:lnTo>
                  <a:pt x="2852" y="455"/>
                </a:lnTo>
                <a:lnTo>
                  <a:pt x="2848" y="453"/>
                </a:lnTo>
                <a:lnTo>
                  <a:pt x="2845" y="453"/>
                </a:lnTo>
                <a:lnTo>
                  <a:pt x="2843" y="455"/>
                </a:lnTo>
                <a:lnTo>
                  <a:pt x="2841" y="457"/>
                </a:lnTo>
                <a:lnTo>
                  <a:pt x="2843" y="459"/>
                </a:lnTo>
                <a:lnTo>
                  <a:pt x="2843" y="461"/>
                </a:lnTo>
                <a:lnTo>
                  <a:pt x="2845" y="461"/>
                </a:lnTo>
                <a:lnTo>
                  <a:pt x="2845" y="461"/>
                </a:lnTo>
                <a:lnTo>
                  <a:pt x="2843" y="461"/>
                </a:lnTo>
                <a:lnTo>
                  <a:pt x="2843" y="463"/>
                </a:lnTo>
                <a:lnTo>
                  <a:pt x="2843" y="466"/>
                </a:lnTo>
                <a:lnTo>
                  <a:pt x="2843" y="466"/>
                </a:lnTo>
                <a:lnTo>
                  <a:pt x="2841" y="463"/>
                </a:lnTo>
                <a:lnTo>
                  <a:pt x="2841" y="457"/>
                </a:lnTo>
                <a:lnTo>
                  <a:pt x="2839" y="457"/>
                </a:lnTo>
                <a:lnTo>
                  <a:pt x="2839" y="457"/>
                </a:lnTo>
                <a:lnTo>
                  <a:pt x="2837" y="459"/>
                </a:lnTo>
                <a:lnTo>
                  <a:pt x="2835" y="459"/>
                </a:lnTo>
                <a:lnTo>
                  <a:pt x="2833" y="461"/>
                </a:lnTo>
                <a:lnTo>
                  <a:pt x="2829" y="461"/>
                </a:lnTo>
                <a:lnTo>
                  <a:pt x="2829" y="461"/>
                </a:lnTo>
                <a:lnTo>
                  <a:pt x="2831" y="463"/>
                </a:lnTo>
                <a:lnTo>
                  <a:pt x="2833" y="463"/>
                </a:lnTo>
                <a:lnTo>
                  <a:pt x="2835" y="463"/>
                </a:lnTo>
                <a:lnTo>
                  <a:pt x="2833" y="466"/>
                </a:lnTo>
                <a:lnTo>
                  <a:pt x="2831" y="466"/>
                </a:lnTo>
                <a:lnTo>
                  <a:pt x="2829" y="463"/>
                </a:lnTo>
                <a:lnTo>
                  <a:pt x="2827" y="463"/>
                </a:lnTo>
                <a:lnTo>
                  <a:pt x="2827" y="463"/>
                </a:lnTo>
                <a:lnTo>
                  <a:pt x="2822" y="468"/>
                </a:lnTo>
                <a:lnTo>
                  <a:pt x="2822" y="470"/>
                </a:lnTo>
                <a:lnTo>
                  <a:pt x="2822" y="472"/>
                </a:lnTo>
                <a:lnTo>
                  <a:pt x="2822" y="472"/>
                </a:lnTo>
                <a:lnTo>
                  <a:pt x="2827" y="472"/>
                </a:lnTo>
                <a:lnTo>
                  <a:pt x="2829" y="470"/>
                </a:lnTo>
                <a:lnTo>
                  <a:pt x="2831" y="470"/>
                </a:lnTo>
                <a:lnTo>
                  <a:pt x="2829" y="470"/>
                </a:lnTo>
                <a:lnTo>
                  <a:pt x="2829" y="472"/>
                </a:lnTo>
                <a:lnTo>
                  <a:pt x="2829" y="474"/>
                </a:lnTo>
                <a:lnTo>
                  <a:pt x="2831" y="474"/>
                </a:lnTo>
                <a:lnTo>
                  <a:pt x="2833" y="476"/>
                </a:lnTo>
                <a:lnTo>
                  <a:pt x="2835" y="474"/>
                </a:lnTo>
                <a:lnTo>
                  <a:pt x="2835" y="474"/>
                </a:lnTo>
                <a:lnTo>
                  <a:pt x="2833" y="476"/>
                </a:lnTo>
                <a:lnTo>
                  <a:pt x="2833" y="478"/>
                </a:lnTo>
                <a:lnTo>
                  <a:pt x="2833" y="478"/>
                </a:lnTo>
                <a:lnTo>
                  <a:pt x="2831" y="476"/>
                </a:lnTo>
                <a:lnTo>
                  <a:pt x="2831" y="476"/>
                </a:lnTo>
                <a:lnTo>
                  <a:pt x="2829" y="476"/>
                </a:lnTo>
                <a:lnTo>
                  <a:pt x="2827" y="474"/>
                </a:lnTo>
                <a:lnTo>
                  <a:pt x="2824" y="474"/>
                </a:lnTo>
                <a:lnTo>
                  <a:pt x="2822" y="476"/>
                </a:lnTo>
                <a:lnTo>
                  <a:pt x="2818" y="478"/>
                </a:lnTo>
                <a:lnTo>
                  <a:pt x="2818" y="480"/>
                </a:lnTo>
                <a:lnTo>
                  <a:pt x="2816" y="480"/>
                </a:lnTo>
                <a:lnTo>
                  <a:pt x="2816" y="480"/>
                </a:lnTo>
                <a:lnTo>
                  <a:pt x="2818" y="482"/>
                </a:lnTo>
                <a:lnTo>
                  <a:pt x="2818" y="480"/>
                </a:lnTo>
                <a:lnTo>
                  <a:pt x="2822" y="480"/>
                </a:lnTo>
                <a:lnTo>
                  <a:pt x="2829" y="482"/>
                </a:lnTo>
                <a:lnTo>
                  <a:pt x="2831" y="482"/>
                </a:lnTo>
                <a:lnTo>
                  <a:pt x="2831" y="482"/>
                </a:lnTo>
                <a:lnTo>
                  <a:pt x="2822" y="482"/>
                </a:lnTo>
                <a:lnTo>
                  <a:pt x="2818" y="482"/>
                </a:lnTo>
                <a:lnTo>
                  <a:pt x="2818" y="484"/>
                </a:lnTo>
                <a:lnTo>
                  <a:pt x="2816" y="484"/>
                </a:lnTo>
                <a:lnTo>
                  <a:pt x="2814" y="484"/>
                </a:lnTo>
                <a:lnTo>
                  <a:pt x="2812" y="484"/>
                </a:lnTo>
                <a:lnTo>
                  <a:pt x="2810" y="487"/>
                </a:lnTo>
                <a:lnTo>
                  <a:pt x="2810" y="489"/>
                </a:lnTo>
                <a:lnTo>
                  <a:pt x="2808" y="489"/>
                </a:lnTo>
                <a:lnTo>
                  <a:pt x="2806" y="489"/>
                </a:lnTo>
                <a:lnTo>
                  <a:pt x="2806" y="491"/>
                </a:lnTo>
                <a:lnTo>
                  <a:pt x="2806" y="491"/>
                </a:lnTo>
                <a:lnTo>
                  <a:pt x="2810" y="493"/>
                </a:lnTo>
                <a:lnTo>
                  <a:pt x="2810" y="493"/>
                </a:lnTo>
                <a:lnTo>
                  <a:pt x="2808" y="493"/>
                </a:lnTo>
                <a:lnTo>
                  <a:pt x="2806" y="493"/>
                </a:lnTo>
                <a:lnTo>
                  <a:pt x="2804" y="493"/>
                </a:lnTo>
                <a:lnTo>
                  <a:pt x="2804" y="495"/>
                </a:lnTo>
                <a:lnTo>
                  <a:pt x="2801" y="495"/>
                </a:lnTo>
                <a:lnTo>
                  <a:pt x="2799" y="497"/>
                </a:lnTo>
                <a:lnTo>
                  <a:pt x="2799" y="499"/>
                </a:lnTo>
                <a:lnTo>
                  <a:pt x="2797" y="499"/>
                </a:lnTo>
                <a:lnTo>
                  <a:pt x="2797" y="501"/>
                </a:lnTo>
                <a:lnTo>
                  <a:pt x="2797" y="505"/>
                </a:lnTo>
                <a:lnTo>
                  <a:pt x="2801" y="505"/>
                </a:lnTo>
                <a:lnTo>
                  <a:pt x="2801" y="505"/>
                </a:lnTo>
                <a:lnTo>
                  <a:pt x="2804" y="505"/>
                </a:lnTo>
                <a:lnTo>
                  <a:pt x="2806" y="505"/>
                </a:lnTo>
                <a:lnTo>
                  <a:pt x="2810" y="503"/>
                </a:lnTo>
                <a:lnTo>
                  <a:pt x="2812" y="505"/>
                </a:lnTo>
                <a:lnTo>
                  <a:pt x="2810" y="505"/>
                </a:lnTo>
                <a:lnTo>
                  <a:pt x="2808" y="505"/>
                </a:lnTo>
                <a:lnTo>
                  <a:pt x="2806" y="508"/>
                </a:lnTo>
                <a:lnTo>
                  <a:pt x="2801" y="508"/>
                </a:lnTo>
                <a:lnTo>
                  <a:pt x="2793" y="510"/>
                </a:lnTo>
                <a:lnTo>
                  <a:pt x="2793" y="510"/>
                </a:lnTo>
                <a:lnTo>
                  <a:pt x="2795" y="512"/>
                </a:lnTo>
                <a:lnTo>
                  <a:pt x="2797" y="512"/>
                </a:lnTo>
                <a:lnTo>
                  <a:pt x="2795" y="514"/>
                </a:lnTo>
                <a:lnTo>
                  <a:pt x="2793" y="512"/>
                </a:lnTo>
                <a:lnTo>
                  <a:pt x="2791" y="514"/>
                </a:lnTo>
                <a:lnTo>
                  <a:pt x="2791" y="516"/>
                </a:lnTo>
                <a:lnTo>
                  <a:pt x="2787" y="520"/>
                </a:lnTo>
                <a:lnTo>
                  <a:pt x="2785" y="522"/>
                </a:lnTo>
                <a:lnTo>
                  <a:pt x="2785" y="524"/>
                </a:lnTo>
                <a:lnTo>
                  <a:pt x="2783" y="526"/>
                </a:lnTo>
                <a:lnTo>
                  <a:pt x="2783" y="528"/>
                </a:lnTo>
                <a:lnTo>
                  <a:pt x="2785" y="528"/>
                </a:lnTo>
                <a:lnTo>
                  <a:pt x="2785" y="528"/>
                </a:lnTo>
                <a:lnTo>
                  <a:pt x="2787" y="528"/>
                </a:lnTo>
                <a:lnTo>
                  <a:pt x="2787" y="531"/>
                </a:lnTo>
                <a:lnTo>
                  <a:pt x="2787" y="531"/>
                </a:lnTo>
                <a:lnTo>
                  <a:pt x="2789" y="531"/>
                </a:lnTo>
                <a:lnTo>
                  <a:pt x="2791" y="528"/>
                </a:lnTo>
                <a:lnTo>
                  <a:pt x="2793" y="528"/>
                </a:lnTo>
                <a:lnTo>
                  <a:pt x="2795" y="526"/>
                </a:lnTo>
                <a:lnTo>
                  <a:pt x="2793" y="531"/>
                </a:lnTo>
                <a:lnTo>
                  <a:pt x="2789" y="533"/>
                </a:lnTo>
                <a:lnTo>
                  <a:pt x="2787" y="533"/>
                </a:lnTo>
                <a:lnTo>
                  <a:pt x="2785" y="533"/>
                </a:lnTo>
                <a:lnTo>
                  <a:pt x="2785" y="531"/>
                </a:lnTo>
                <a:lnTo>
                  <a:pt x="2774" y="535"/>
                </a:lnTo>
                <a:lnTo>
                  <a:pt x="2772" y="537"/>
                </a:lnTo>
                <a:lnTo>
                  <a:pt x="2772" y="539"/>
                </a:lnTo>
                <a:lnTo>
                  <a:pt x="2772" y="541"/>
                </a:lnTo>
                <a:lnTo>
                  <a:pt x="2772" y="541"/>
                </a:lnTo>
                <a:lnTo>
                  <a:pt x="2774" y="539"/>
                </a:lnTo>
                <a:lnTo>
                  <a:pt x="2776" y="539"/>
                </a:lnTo>
                <a:lnTo>
                  <a:pt x="2774" y="541"/>
                </a:lnTo>
                <a:lnTo>
                  <a:pt x="2772" y="543"/>
                </a:lnTo>
                <a:lnTo>
                  <a:pt x="2770" y="543"/>
                </a:lnTo>
                <a:lnTo>
                  <a:pt x="2768" y="543"/>
                </a:lnTo>
                <a:lnTo>
                  <a:pt x="2766" y="545"/>
                </a:lnTo>
                <a:lnTo>
                  <a:pt x="2764" y="547"/>
                </a:lnTo>
                <a:lnTo>
                  <a:pt x="2762" y="549"/>
                </a:lnTo>
                <a:lnTo>
                  <a:pt x="2755" y="554"/>
                </a:lnTo>
                <a:lnTo>
                  <a:pt x="2753" y="556"/>
                </a:lnTo>
                <a:lnTo>
                  <a:pt x="2751" y="558"/>
                </a:lnTo>
                <a:lnTo>
                  <a:pt x="2751" y="560"/>
                </a:lnTo>
                <a:lnTo>
                  <a:pt x="2749" y="562"/>
                </a:lnTo>
                <a:lnTo>
                  <a:pt x="2747" y="562"/>
                </a:lnTo>
                <a:lnTo>
                  <a:pt x="2747" y="564"/>
                </a:lnTo>
                <a:lnTo>
                  <a:pt x="2747" y="566"/>
                </a:lnTo>
                <a:lnTo>
                  <a:pt x="2747" y="564"/>
                </a:lnTo>
                <a:lnTo>
                  <a:pt x="2749" y="564"/>
                </a:lnTo>
                <a:lnTo>
                  <a:pt x="2751" y="566"/>
                </a:lnTo>
                <a:lnTo>
                  <a:pt x="2751" y="568"/>
                </a:lnTo>
                <a:lnTo>
                  <a:pt x="2751" y="568"/>
                </a:lnTo>
                <a:lnTo>
                  <a:pt x="2753" y="568"/>
                </a:lnTo>
                <a:lnTo>
                  <a:pt x="2757" y="568"/>
                </a:lnTo>
                <a:lnTo>
                  <a:pt x="2766" y="564"/>
                </a:lnTo>
                <a:lnTo>
                  <a:pt x="2768" y="562"/>
                </a:lnTo>
                <a:lnTo>
                  <a:pt x="2766" y="560"/>
                </a:lnTo>
                <a:lnTo>
                  <a:pt x="2766" y="560"/>
                </a:lnTo>
                <a:lnTo>
                  <a:pt x="2768" y="558"/>
                </a:lnTo>
                <a:lnTo>
                  <a:pt x="2770" y="558"/>
                </a:lnTo>
                <a:lnTo>
                  <a:pt x="2772" y="558"/>
                </a:lnTo>
                <a:lnTo>
                  <a:pt x="2774" y="558"/>
                </a:lnTo>
                <a:lnTo>
                  <a:pt x="2774" y="558"/>
                </a:lnTo>
                <a:lnTo>
                  <a:pt x="2772" y="560"/>
                </a:lnTo>
                <a:lnTo>
                  <a:pt x="2770" y="560"/>
                </a:lnTo>
                <a:lnTo>
                  <a:pt x="2770" y="562"/>
                </a:lnTo>
                <a:lnTo>
                  <a:pt x="2772" y="562"/>
                </a:lnTo>
                <a:lnTo>
                  <a:pt x="2772" y="562"/>
                </a:lnTo>
                <a:lnTo>
                  <a:pt x="2772" y="562"/>
                </a:lnTo>
                <a:lnTo>
                  <a:pt x="2770" y="564"/>
                </a:lnTo>
                <a:lnTo>
                  <a:pt x="2768" y="564"/>
                </a:lnTo>
                <a:lnTo>
                  <a:pt x="2766" y="564"/>
                </a:lnTo>
                <a:lnTo>
                  <a:pt x="2764" y="566"/>
                </a:lnTo>
                <a:lnTo>
                  <a:pt x="2764" y="566"/>
                </a:lnTo>
                <a:lnTo>
                  <a:pt x="2762" y="568"/>
                </a:lnTo>
                <a:lnTo>
                  <a:pt x="2764" y="568"/>
                </a:lnTo>
                <a:lnTo>
                  <a:pt x="2764" y="570"/>
                </a:lnTo>
                <a:lnTo>
                  <a:pt x="2764" y="570"/>
                </a:lnTo>
                <a:lnTo>
                  <a:pt x="2762" y="570"/>
                </a:lnTo>
                <a:lnTo>
                  <a:pt x="2757" y="570"/>
                </a:lnTo>
                <a:lnTo>
                  <a:pt x="2755" y="570"/>
                </a:lnTo>
                <a:lnTo>
                  <a:pt x="2753" y="570"/>
                </a:lnTo>
                <a:lnTo>
                  <a:pt x="2753" y="572"/>
                </a:lnTo>
                <a:lnTo>
                  <a:pt x="2753" y="572"/>
                </a:lnTo>
                <a:lnTo>
                  <a:pt x="2751" y="570"/>
                </a:lnTo>
                <a:lnTo>
                  <a:pt x="2751" y="570"/>
                </a:lnTo>
                <a:lnTo>
                  <a:pt x="2751" y="568"/>
                </a:lnTo>
                <a:lnTo>
                  <a:pt x="2749" y="566"/>
                </a:lnTo>
                <a:lnTo>
                  <a:pt x="2747" y="566"/>
                </a:lnTo>
                <a:lnTo>
                  <a:pt x="2745" y="568"/>
                </a:lnTo>
                <a:lnTo>
                  <a:pt x="2743" y="568"/>
                </a:lnTo>
                <a:lnTo>
                  <a:pt x="2741" y="570"/>
                </a:lnTo>
                <a:lnTo>
                  <a:pt x="2739" y="570"/>
                </a:lnTo>
                <a:lnTo>
                  <a:pt x="2739" y="570"/>
                </a:lnTo>
                <a:lnTo>
                  <a:pt x="2741" y="568"/>
                </a:lnTo>
                <a:lnTo>
                  <a:pt x="2741" y="568"/>
                </a:lnTo>
                <a:lnTo>
                  <a:pt x="2736" y="566"/>
                </a:lnTo>
                <a:lnTo>
                  <a:pt x="2734" y="566"/>
                </a:lnTo>
                <a:lnTo>
                  <a:pt x="2732" y="568"/>
                </a:lnTo>
                <a:lnTo>
                  <a:pt x="2730" y="568"/>
                </a:lnTo>
                <a:lnTo>
                  <a:pt x="2728" y="570"/>
                </a:lnTo>
                <a:lnTo>
                  <a:pt x="2730" y="570"/>
                </a:lnTo>
                <a:lnTo>
                  <a:pt x="2730" y="570"/>
                </a:lnTo>
                <a:lnTo>
                  <a:pt x="2732" y="570"/>
                </a:lnTo>
                <a:lnTo>
                  <a:pt x="2732" y="572"/>
                </a:lnTo>
                <a:lnTo>
                  <a:pt x="2732" y="572"/>
                </a:lnTo>
                <a:lnTo>
                  <a:pt x="2732" y="575"/>
                </a:lnTo>
                <a:lnTo>
                  <a:pt x="2728" y="575"/>
                </a:lnTo>
                <a:lnTo>
                  <a:pt x="2726" y="575"/>
                </a:lnTo>
                <a:lnTo>
                  <a:pt x="2726" y="577"/>
                </a:lnTo>
                <a:lnTo>
                  <a:pt x="2726" y="579"/>
                </a:lnTo>
                <a:lnTo>
                  <a:pt x="2728" y="581"/>
                </a:lnTo>
                <a:lnTo>
                  <a:pt x="2732" y="583"/>
                </a:lnTo>
                <a:lnTo>
                  <a:pt x="2732" y="585"/>
                </a:lnTo>
                <a:lnTo>
                  <a:pt x="2728" y="581"/>
                </a:lnTo>
                <a:lnTo>
                  <a:pt x="2726" y="581"/>
                </a:lnTo>
                <a:lnTo>
                  <a:pt x="2726" y="579"/>
                </a:lnTo>
                <a:lnTo>
                  <a:pt x="2722" y="579"/>
                </a:lnTo>
                <a:lnTo>
                  <a:pt x="2720" y="579"/>
                </a:lnTo>
                <a:lnTo>
                  <a:pt x="2718" y="579"/>
                </a:lnTo>
                <a:lnTo>
                  <a:pt x="2718" y="579"/>
                </a:lnTo>
                <a:lnTo>
                  <a:pt x="2716" y="581"/>
                </a:lnTo>
                <a:lnTo>
                  <a:pt x="2709" y="581"/>
                </a:lnTo>
                <a:lnTo>
                  <a:pt x="2709" y="583"/>
                </a:lnTo>
                <a:lnTo>
                  <a:pt x="2707" y="583"/>
                </a:lnTo>
                <a:lnTo>
                  <a:pt x="2705" y="585"/>
                </a:lnTo>
                <a:lnTo>
                  <a:pt x="2705" y="587"/>
                </a:lnTo>
                <a:lnTo>
                  <a:pt x="2705" y="587"/>
                </a:lnTo>
                <a:lnTo>
                  <a:pt x="2709" y="587"/>
                </a:lnTo>
                <a:lnTo>
                  <a:pt x="2711" y="587"/>
                </a:lnTo>
                <a:lnTo>
                  <a:pt x="2713" y="587"/>
                </a:lnTo>
                <a:lnTo>
                  <a:pt x="2716" y="587"/>
                </a:lnTo>
                <a:lnTo>
                  <a:pt x="2724" y="585"/>
                </a:lnTo>
                <a:lnTo>
                  <a:pt x="2726" y="587"/>
                </a:lnTo>
                <a:lnTo>
                  <a:pt x="2722" y="587"/>
                </a:lnTo>
                <a:lnTo>
                  <a:pt x="2718" y="589"/>
                </a:lnTo>
                <a:lnTo>
                  <a:pt x="2718" y="589"/>
                </a:lnTo>
                <a:lnTo>
                  <a:pt x="2718" y="589"/>
                </a:lnTo>
                <a:lnTo>
                  <a:pt x="2720" y="589"/>
                </a:lnTo>
                <a:lnTo>
                  <a:pt x="2718" y="591"/>
                </a:lnTo>
                <a:lnTo>
                  <a:pt x="2718" y="591"/>
                </a:lnTo>
                <a:lnTo>
                  <a:pt x="2716" y="591"/>
                </a:lnTo>
                <a:lnTo>
                  <a:pt x="2713" y="589"/>
                </a:lnTo>
                <a:lnTo>
                  <a:pt x="2709" y="589"/>
                </a:lnTo>
                <a:lnTo>
                  <a:pt x="2705" y="589"/>
                </a:lnTo>
                <a:lnTo>
                  <a:pt x="2703" y="589"/>
                </a:lnTo>
                <a:lnTo>
                  <a:pt x="2701" y="589"/>
                </a:lnTo>
                <a:lnTo>
                  <a:pt x="2699" y="589"/>
                </a:lnTo>
                <a:lnTo>
                  <a:pt x="2699" y="589"/>
                </a:lnTo>
                <a:lnTo>
                  <a:pt x="2699" y="591"/>
                </a:lnTo>
                <a:lnTo>
                  <a:pt x="2697" y="593"/>
                </a:lnTo>
                <a:lnTo>
                  <a:pt x="2697" y="593"/>
                </a:lnTo>
                <a:lnTo>
                  <a:pt x="2697" y="593"/>
                </a:lnTo>
                <a:lnTo>
                  <a:pt x="2699" y="593"/>
                </a:lnTo>
                <a:lnTo>
                  <a:pt x="2701" y="593"/>
                </a:lnTo>
                <a:lnTo>
                  <a:pt x="2705" y="593"/>
                </a:lnTo>
                <a:lnTo>
                  <a:pt x="2703" y="593"/>
                </a:lnTo>
                <a:lnTo>
                  <a:pt x="2703" y="593"/>
                </a:lnTo>
                <a:lnTo>
                  <a:pt x="2697" y="596"/>
                </a:lnTo>
                <a:lnTo>
                  <a:pt x="2697" y="596"/>
                </a:lnTo>
                <a:lnTo>
                  <a:pt x="2695" y="596"/>
                </a:lnTo>
                <a:lnTo>
                  <a:pt x="2695" y="593"/>
                </a:lnTo>
                <a:lnTo>
                  <a:pt x="2692" y="593"/>
                </a:lnTo>
                <a:lnTo>
                  <a:pt x="2692" y="596"/>
                </a:lnTo>
                <a:lnTo>
                  <a:pt x="2690" y="596"/>
                </a:lnTo>
                <a:lnTo>
                  <a:pt x="2688" y="596"/>
                </a:lnTo>
                <a:lnTo>
                  <a:pt x="2686" y="598"/>
                </a:lnTo>
                <a:lnTo>
                  <a:pt x="2686" y="598"/>
                </a:lnTo>
                <a:lnTo>
                  <a:pt x="2686" y="600"/>
                </a:lnTo>
                <a:lnTo>
                  <a:pt x="2684" y="600"/>
                </a:lnTo>
                <a:lnTo>
                  <a:pt x="2684" y="600"/>
                </a:lnTo>
                <a:lnTo>
                  <a:pt x="2682" y="600"/>
                </a:lnTo>
                <a:lnTo>
                  <a:pt x="2682" y="602"/>
                </a:lnTo>
                <a:lnTo>
                  <a:pt x="2682" y="604"/>
                </a:lnTo>
                <a:lnTo>
                  <a:pt x="2684" y="604"/>
                </a:lnTo>
                <a:lnTo>
                  <a:pt x="2686" y="604"/>
                </a:lnTo>
                <a:lnTo>
                  <a:pt x="2690" y="604"/>
                </a:lnTo>
                <a:lnTo>
                  <a:pt x="2697" y="606"/>
                </a:lnTo>
                <a:lnTo>
                  <a:pt x="2701" y="606"/>
                </a:lnTo>
                <a:lnTo>
                  <a:pt x="2705" y="606"/>
                </a:lnTo>
                <a:lnTo>
                  <a:pt x="2705" y="606"/>
                </a:lnTo>
                <a:lnTo>
                  <a:pt x="2701" y="608"/>
                </a:lnTo>
                <a:lnTo>
                  <a:pt x="2695" y="608"/>
                </a:lnTo>
                <a:lnTo>
                  <a:pt x="2692" y="606"/>
                </a:lnTo>
                <a:lnTo>
                  <a:pt x="2686" y="606"/>
                </a:lnTo>
                <a:lnTo>
                  <a:pt x="2682" y="606"/>
                </a:lnTo>
                <a:lnTo>
                  <a:pt x="2680" y="606"/>
                </a:lnTo>
                <a:lnTo>
                  <a:pt x="2680" y="606"/>
                </a:lnTo>
                <a:lnTo>
                  <a:pt x="2678" y="608"/>
                </a:lnTo>
                <a:lnTo>
                  <a:pt x="2680" y="610"/>
                </a:lnTo>
                <a:lnTo>
                  <a:pt x="2680" y="610"/>
                </a:lnTo>
                <a:lnTo>
                  <a:pt x="2682" y="612"/>
                </a:lnTo>
                <a:lnTo>
                  <a:pt x="2682" y="612"/>
                </a:lnTo>
                <a:lnTo>
                  <a:pt x="2684" y="614"/>
                </a:lnTo>
                <a:lnTo>
                  <a:pt x="2684" y="614"/>
                </a:lnTo>
                <a:lnTo>
                  <a:pt x="2684" y="614"/>
                </a:lnTo>
                <a:lnTo>
                  <a:pt x="2682" y="614"/>
                </a:lnTo>
                <a:lnTo>
                  <a:pt x="2680" y="617"/>
                </a:lnTo>
                <a:lnTo>
                  <a:pt x="2680" y="617"/>
                </a:lnTo>
                <a:lnTo>
                  <a:pt x="2680" y="621"/>
                </a:lnTo>
                <a:lnTo>
                  <a:pt x="2682" y="621"/>
                </a:lnTo>
                <a:lnTo>
                  <a:pt x="2684" y="623"/>
                </a:lnTo>
                <a:lnTo>
                  <a:pt x="2686" y="623"/>
                </a:lnTo>
                <a:lnTo>
                  <a:pt x="2690" y="623"/>
                </a:lnTo>
                <a:lnTo>
                  <a:pt x="2697" y="621"/>
                </a:lnTo>
                <a:lnTo>
                  <a:pt x="2701" y="623"/>
                </a:lnTo>
                <a:lnTo>
                  <a:pt x="2701" y="623"/>
                </a:lnTo>
                <a:lnTo>
                  <a:pt x="2703" y="621"/>
                </a:lnTo>
                <a:lnTo>
                  <a:pt x="2703" y="619"/>
                </a:lnTo>
                <a:lnTo>
                  <a:pt x="2703" y="619"/>
                </a:lnTo>
                <a:lnTo>
                  <a:pt x="2703" y="621"/>
                </a:lnTo>
                <a:lnTo>
                  <a:pt x="2705" y="621"/>
                </a:lnTo>
                <a:lnTo>
                  <a:pt x="2707" y="621"/>
                </a:lnTo>
                <a:lnTo>
                  <a:pt x="2709" y="621"/>
                </a:lnTo>
                <a:lnTo>
                  <a:pt x="2711" y="621"/>
                </a:lnTo>
                <a:lnTo>
                  <a:pt x="2713" y="621"/>
                </a:lnTo>
                <a:lnTo>
                  <a:pt x="2713" y="621"/>
                </a:lnTo>
                <a:lnTo>
                  <a:pt x="2713" y="619"/>
                </a:lnTo>
                <a:lnTo>
                  <a:pt x="2713" y="617"/>
                </a:lnTo>
                <a:lnTo>
                  <a:pt x="2716" y="617"/>
                </a:lnTo>
                <a:lnTo>
                  <a:pt x="2716" y="617"/>
                </a:lnTo>
                <a:lnTo>
                  <a:pt x="2713" y="619"/>
                </a:lnTo>
                <a:lnTo>
                  <a:pt x="2716" y="621"/>
                </a:lnTo>
                <a:lnTo>
                  <a:pt x="2718" y="621"/>
                </a:lnTo>
                <a:lnTo>
                  <a:pt x="2718" y="621"/>
                </a:lnTo>
                <a:lnTo>
                  <a:pt x="2709" y="623"/>
                </a:lnTo>
                <a:lnTo>
                  <a:pt x="2709" y="625"/>
                </a:lnTo>
                <a:lnTo>
                  <a:pt x="2709" y="625"/>
                </a:lnTo>
                <a:lnTo>
                  <a:pt x="2709" y="627"/>
                </a:lnTo>
                <a:lnTo>
                  <a:pt x="2709" y="625"/>
                </a:lnTo>
                <a:lnTo>
                  <a:pt x="2709" y="625"/>
                </a:lnTo>
                <a:lnTo>
                  <a:pt x="2707" y="623"/>
                </a:lnTo>
                <a:lnTo>
                  <a:pt x="2705" y="623"/>
                </a:lnTo>
                <a:lnTo>
                  <a:pt x="2703" y="623"/>
                </a:lnTo>
                <a:lnTo>
                  <a:pt x="2701" y="623"/>
                </a:lnTo>
                <a:lnTo>
                  <a:pt x="2699" y="623"/>
                </a:lnTo>
                <a:lnTo>
                  <a:pt x="2695" y="623"/>
                </a:lnTo>
                <a:lnTo>
                  <a:pt x="2688" y="625"/>
                </a:lnTo>
                <a:lnTo>
                  <a:pt x="2684" y="625"/>
                </a:lnTo>
                <a:lnTo>
                  <a:pt x="2682" y="625"/>
                </a:lnTo>
                <a:lnTo>
                  <a:pt x="2682" y="623"/>
                </a:lnTo>
                <a:lnTo>
                  <a:pt x="2680" y="625"/>
                </a:lnTo>
                <a:lnTo>
                  <a:pt x="2680" y="627"/>
                </a:lnTo>
                <a:lnTo>
                  <a:pt x="2680" y="629"/>
                </a:lnTo>
                <a:lnTo>
                  <a:pt x="2680" y="631"/>
                </a:lnTo>
                <a:lnTo>
                  <a:pt x="2682" y="633"/>
                </a:lnTo>
                <a:lnTo>
                  <a:pt x="2684" y="635"/>
                </a:lnTo>
                <a:lnTo>
                  <a:pt x="2686" y="633"/>
                </a:lnTo>
                <a:lnTo>
                  <a:pt x="2688" y="631"/>
                </a:lnTo>
                <a:lnTo>
                  <a:pt x="2690" y="631"/>
                </a:lnTo>
                <a:lnTo>
                  <a:pt x="2688" y="633"/>
                </a:lnTo>
                <a:lnTo>
                  <a:pt x="2682" y="635"/>
                </a:lnTo>
                <a:lnTo>
                  <a:pt x="2682" y="637"/>
                </a:lnTo>
                <a:lnTo>
                  <a:pt x="2682" y="640"/>
                </a:lnTo>
                <a:lnTo>
                  <a:pt x="2684" y="642"/>
                </a:lnTo>
                <a:lnTo>
                  <a:pt x="2686" y="644"/>
                </a:lnTo>
                <a:lnTo>
                  <a:pt x="2688" y="644"/>
                </a:lnTo>
                <a:lnTo>
                  <a:pt x="2690" y="644"/>
                </a:lnTo>
                <a:lnTo>
                  <a:pt x="2690" y="644"/>
                </a:lnTo>
                <a:lnTo>
                  <a:pt x="2688" y="646"/>
                </a:lnTo>
                <a:lnTo>
                  <a:pt x="2686" y="646"/>
                </a:lnTo>
                <a:lnTo>
                  <a:pt x="2684" y="646"/>
                </a:lnTo>
                <a:lnTo>
                  <a:pt x="2684" y="646"/>
                </a:lnTo>
                <a:lnTo>
                  <a:pt x="2682" y="646"/>
                </a:lnTo>
                <a:lnTo>
                  <a:pt x="2684" y="648"/>
                </a:lnTo>
                <a:lnTo>
                  <a:pt x="2682" y="648"/>
                </a:lnTo>
                <a:lnTo>
                  <a:pt x="2682" y="650"/>
                </a:lnTo>
                <a:lnTo>
                  <a:pt x="2682" y="652"/>
                </a:lnTo>
                <a:lnTo>
                  <a:pt x="2682" y="654"/>
                </a:lnTo>
                <a:lnTo>
                  <a:pt x="2682" y="654"/>
                </a:lnTo>
                <a:lnTo>
                  <a:pt x="2682" y="654"/>
                </a:lnTo>
                <a:lnTo>
                  <a:pt x="2684" y="654"/>
                </a:lnTo>
                <a:lnTo>
                  <a:pt x="2684" y="652"/>
                </a:lnTo>
                <a:lnTo>
                  <a:pt x="2686" y="652"/>
                </a:lnTo>
                <a:lnTo>
                  <a:pt x="2688" y="650"/>
                </a:lnTo>
                <a:lnTo>
                  <a:pt x="2688" y="648"/>
                </a:lnTo>
                <a:lnTo>
                  <a:pt x="2690" y="646"/>
                </a:lnTo>
                <a:lnTo>
                  <a:pt x="2692" y="646"/>
                </a:lnTo>
                <a:lnTo>
                  <a:pt x="2692" y="646"/>
                </a:lnTo>
                <a:lnTo>
                  <a:pt x="2692" y="644"/>
                </a:lnTo>
                <a:lnTo>
                  <a:pt x="2695" y="642"/>
                </a:lnTo>
                <a:lnTo>
                  <a:pt x="2697" y="640"/>
                </a:lnTo>
                <a:lnTo>
                  <a:pt x="2697" y="640"/>
                </a:lnTo>
                <a:lnTo>
                  <a:pt x="2699" y="637"/>
                </a:lnTo>
                <a:lnTo>
                  <a:pt x="2707" y="635"/>
                </a:lnTo>
                <a:lnTo>
                  <a:pt x="2709" y="635"/>
                </a:lnTo>
                <a:lnTo>
                  <a:pt x="2709" y="637"/>
                </a:lnTo>
                <a:lnTo>
                  <a:pt x="2705" y="637"/>
                </a:lnTo>
                <a:lnTo>
                  <a:pt x="2705" y="637"/>
                </a:lnTo>
                <a:lnTo>
                  <a:pt x="2705" y="640"/>
                </a:lnTo>
                <a:lnTo>
                  <a:pt x="2703" y="644"/>
                </a:lnTo>
                <a:lnTo>
                  <a:pt x="2703" y="642"/>
                </a:lnTo>
                <a:lnTo>
                  <a:pt x="2703" y="640"/>
                </a:lnTo>
                <a:lnTo>
                  <a:pt x="2703" y="637"/>
                </a:lnTo>
                <a:lnTo>
                  <a:pt x="2699" y="640"/>
                </a:lnTo>
                <a:lnTo>
                  <a:pt x="2697" y="642"/>
                </a:lnTo>
                <a:lnTo>
                  <a:pt x="2697" y="644"/>
                </a:lnTo>
                <a:lnTo>
                  <a:pt x="2697" y="644"/>
                </a:lnTo>
                <a:lnTo>
                  <a:pt x="2697" y="646"/>
                </a:lnTo>
                <a:lnTo>
                  <a:pt x="2695" y="646"/>
                </a:lnTo>
                <a:lnTo>
                  <a:pt x="2692" y="648"/>
                </a:lnTo>
                <a:lnTo>
                  <a:pt x="2690" y="650"/>
                </a:lnTo>
                <a:lnTo>
                  <a:pt x="2690" y="650"/>
                </a:lnTo>
                <a:lnTo>
                  <a:pt x="2692" y="652"/>
                </a:lnTo>
                <a:lnTo>
                  <a:pt x="2695" y="650"/>
                </a:lnTo>
                <a:lnTo>
                  <a:pt x="2695" y="650"/>
                </a:lnTo>
                <a:lnTo>
                  <a:pt x="2697" y="650"/>
                </a:lnTo>
                <a:lnTo>
                  <a:pt x="2699" y="650"/>
                </a:lnTo>
                <a:lnTo>
                  <a:pt x="2695" y="652"/>
                </a:lnTo>
                <a:lnTo>
                  <a:pt x="2692" y="652"/>
                </a:lnTo>
                <a:lnTo>
                  <a:pt x="2690" y="654"/>
                </a:lnTo>
                <a:lnTo>
                  <a:pt x="2688" y="654"/>
                </a:lnTo>
                <a:lnTo>
                  <a:pt x="2688" y="652"/>
                </a:lnTo>
                <a:lnTo>
                  <a:pt x="2686" y="652"/>
                </a:lnTo>
                <a:lnTo>
                  <a:pt x="2686" y="654"/>
                </a:lnTo>
                <a:lnTo>
                  <a:pt x="2684" y="654"/>
                </a:lnTo>
                <a:lnTo>
                  <a:pt x="2684" y="656"/>
                </a:lnTo>
                <a:lnTo>
                  <a:pt x="2682" y="658"/>
                </a:lnTo>
                <a:lnTo>
                  <a:pt x="2682" y="663"/>
                </a:lnTo>
                <a:lnTo>
                  <a:pt x="2682" y="665"/>
                </a:lnTo>
                <a:lnTo>
                  <a:pt x="2686" y="665"/>
                </a:lnTo>
                <a:lnTo>
                  <a:pt x="2686" y="665"/>
                </a:lnTo>
                <a:lnTo>
                  <a:pt x="2688" y="663"/>
                </a:lnTo>
                <a:lnTo>
                  <a:pt x="2690" y="661"/>
                </a:lnTo>
                <a:lnTo>
                  <a:pt x="2690" y="661"/>
                </a:lnTo>
                <a:lnTo>
                  <a:pt x="2692" y="661"/>
                </a:lnTo>
                <a:lnTo>
                  <a:pt x="2695" y="658"/>
                </a:lnTo>
                <a:lnTo>
                  <a:pt x="2697" y="658"/>
                </a:lnTo>
                <a:lnTo>
                  <a:pt x="2699" y="656"/>
                </a:lnTo>
                <a:lnTo>
                  <a:pt x="2701" y="656"/>
                </a:lnTo>
                <a:lnTo>
                  <a:pt x="2701" y="656"/>
                </a:lnTo>
                <a:lnTo>
                  <a:pt x="2699" y="656"/>
                </a:lnTo>
                <a:lnTo>
                  <a:pt x="2697" y="658"/>
                </a:lnTo>
                <a:lnTo>
                  <a:pt x="2695" y="661"/>
                </a:lnTo>
                <a:lnTo>
                  <a:pt x="2695" y="663"/>
                </a:lnTo>
                <a:lnTo>
                  <a:pt x="2695" y="663"/>
                </a:lnTo>
                <a:lnTo>
                  <a:pt x="2695" y="665"/>
                </a:lnTo>
                <a:lnTo>
                  <a:pt x="2695" y="665"/>
                </a:lnTo>
                <a:lnTo>
                  <a:pt x="2692" y="667"/>
                </a:lnTo>
                <a:lnTo>
                  <a:pt x="2692" y="667"/>
                </a:lnTo>
                <a:lnTo>
                  <a:pt x="2695" y="669"/>
                </a:lnTo>
                <a:lnTo>
                  <a:pt x="2697" y="669"/>
                </a:lnTo>
                <a:lnTo>
                  <a:pt x="2699" y="667"/>
                </a:lnTo>
                <a:lnTo>
                  <a:pt x="2701" y="669"/>
                </a:lnTo>
                <a:lnTo>
                  <a:pt x="2699" y="669"/>
                </a:lnTo>
                <a:lnTo>
                  <a:pt x="2697" y="671"/>
                </a:lnTo>
                <a:lnTo>
                  <a:pt x="2697" y="671"/>
                </a:lnTo>
                <a:lnTo>
                  <a:pt x="2692" y="669"/>
                </a:lnTo>
                <a:lnTo>
                  <a:pt x="2688" y="667"/>
                </a:lnTo>
                <a:lnTo>
                  <a:pt x="2688" y="669"/>
                </a:lnTo>
                <a:lnTo>
                  <a:pt x="2688" y="671"/>
                </a:lnTo>
                <a:lnTo>
                  <a:pt x="2688" y="673"/>
                </a:lnTo>
                <a:lnTo>
                  <a:pt x="2688" y="675"/>
                </a:lnTo>
                <a:lnTo>
                  <a:pt x="2690" y="677"/>
                </a:lnTo>
                <a:lnTo>
                  <a:pt x="2695" y="679"/>
                </a:lnTo>
                <a:lnTo>
                  <a:pt x="2695" y="682"/>
                </a:lnTo>
                <a:lnTo>
                  <a:pt x="2701" y="684"/>
                </a:lnTo>
                <a:lnTo>
                  <a:pt x="2701" y="684"/>
                </a:lnTo>
                <a:lnTo>
                  <a:pt x="2703" y="684"/>
                </a:lnTo>
                <a:lnTo>
                  <a:pt x="2705" y="684"/>
                </a:lnTo>
                <a:lnTo>
                  <a:pt x="2705" y="684"/>
                </a:lnTo>
                <a:lnTo>
                  <a:pt x="2705" y="684"/>
                </a:lnTo>
                <a:lnTo>
                  <a:pt x="2703" y="686"/>
                </a:lnTo>
                <a:lnTo>
                  <a:pt x="2703" y="686"/>
                </a:lnTo>
                <a:lnTo>
                  <a:pt x="2703" y="688"/>
                </a:lnTo>
                <a:lnTo>
                  <a:pt x="2705" y="688"/>
                </a:lnTo>
                <a:lnTo>
                  <a:pt x="2705" y="688"/>
                </a:lnTo>
                <a:lnTo>
                  <a:pt x="2705" y="686"/>
                </a:lnTo>
                <a:lnTo>
                  <a:pt x="2707" y="686"/>
                </a:lnTo>
                <a:lnTo>
                  <a:pt x="2707" y="686"/>
                </a:lnTo>
                <a:lnTo>
                  <a:pt x="2707" y="686"/>
                </a:lnTo>
                <a:lnTo>
                  <a:pt x="2707" y="686"/>
                </a:lnTo>
                <a:lnTo>
                  <a:pt x="2707" y="688"/>
                </a:lnTo>
                <a:lnTo>
                  <a:pt x="2707" y="688"/>
                </a:lnTo>
                <a:lnTo>
                  <a:pt x="2709" y="688"/>
                </a:lnTo>
                <a:lnTo>
                  <a:pt x="2711" y="688"/>
                </a:lnTo>
                <a:lnTo>
                  <a:pt x="2716" y="688"/>
                </a:lnTo>
                <a:lnTo>
                  <a:pt x="2722" y="688"/>
                </a:lnTo>
                <a:lnTo>
                  <a:pt x="2724" y="686"/>
                </a:lnTo>
                <a:lnTo>
                  <a:pt x="2726" y="686"/>
                </a:lnTo>
                <a:lnTo>
                  <a:pt x="2728" y="684"/>
                </a:lnTo>
                <a:lnTo>
                  <a:pt x="2730" y="684"/>
                </a:lnTo>
                <a:lnTo>
                  <a:pt x="2736" y="677"/>
                </a:lnTo>
                <a:lnTo>
                  <a:pt x="2741" y="675"/>
                </a:lnTo>
                <a:lnTo>
                  <a:pt x="2741" y="675"/>
                </a:lnTo>
                <a:lnTo>
                  <a:pt x="2741" y="673"/>
                </a:lnTo>
                <a:lnTo>
                  <a:pt x="2743" y="673"/>
                </a:lnTo>
                <a:lnTo>
                  <a:pt x="2745" y="673"/>
                </a:lnTo>
                <a:lnTo>
                  <a:pt x="2743" y="671"/>
                </a:lnTo>
                <a:lnTo>
                  <a:pt x="2747" y="669"/>
                </a:lnTo>
                <a:lnTo>
                  <a:pt x="2747" y="669"/>
                </a:lnTo>
                <a:lnTo>
                  <a:pt x="2747" y="669"/>
                </a:lnTo>
                <a:lnTo>
                  <a:pt x="2749" y="669"/>
                </a:lnTo>
                <a:lnTo>
                  <a:pt x="2747" y="667"/>
                </a:lnTo>
                <a:lnTo>
                  <a:pt x="2747" y="665"/>
                </a:lnTo>
                <a:lnTo>
                  <a:pt x="2747" y="665"/>
                </a:lnTo>
                <a:lnTo>
                  <a:pt x="2749" y="667"/>
                </a:lnTo>
                <a:lnTo>
                  <a:pt x="2751" y="669"/>
                </a:lnTo>
                <a:lnTo>
                  <a:pt x="2751" y="669"/>
                </a:lnTo>
                <a:lnTo>
                  <a:pt x="2753" y="667"/>
                </a:lnTo>
                <a:lnTo>
                  <a:pt x="2755" y="669"/>
                </a:lnTo>
                <a:lnTo>
                  <a:pt x="2755" y="667"/>
                </a:lnTo>
                <a:lnTo>
                  <a:pt x="2755" y="667"/>
                </a:lnTo>
                <a:lnTo>
                  <a:pt x="2760" y="663"/>
                </a:lnTo>
                <a:lnTo>
                  <a:pt x="2760" y="661"/>
                </a:lnTo>
                <a:lnTo>
                  <a:pt x="2760" y="658"/>
                </a:lnTo>
                <a:lnTo>
                  <a:pt x="2760" y="658"/>
                </a:lnTo>
                <a:lnTo>
                  <a:pt x="2757" y="656"/>
                </a:lnTo>
                <a:lnTo>
                  <a:pt x="2760" y="656"/>
                </a:lnTo>
                <a:lnTo>
                  <a:pt x="2762" y="656"/>
                </a:lnTo>
                <a:lnTo>
                  <a:pt x="2760" y="654"/>
                </a:lnTo>
                <a:lnTo>
                  <a:pt x="2762" y="652"/>
                </a:lnTo>
                <a:lnTo>
                  <a:pt x="2762" y="654"/>
                </a:lnTo>
                <a:lnTo>
                  <a:pt x="2762" y="656"/>
                </a:lnTo>
                <a:lnTo>
                  <a:pt x="2762" y="658"/>
                </a:lnTo>
                <a:lnTo>
                  <a:pt x="2762" y="661"/>
                </a:lnTo>
                <a:lnTo>
                  <a:pt x="2764" y="663"/>
                </a:lnTo>
                <a:lnTo>
                  <a:pt x="2764" y="665"/>
                </a:lnTo>
                <a:lnTo>
                  <a:pt x="2766" y="665"/>
                </a:lnTo>
                <a:lnTo>
                  <a:pt x="2768" y="665"/>
                </a:lnTo>
                <a:lnTo>
                  <a:pt x="2768" y="665"/>
                </a:lnTo>
                <a:lnTo>
                  <a:pt x="2770" y="665"/>
                </a:lnTo>
                <a:lnTo>
                  <a:pt x="2772" y="667"/>
                </a:lnTo>
                <a:lnTo>
                  <a:pt x="2772" y="667"/>
                </a:lnTo>
                <a:lnTo>
                  <a:pt x="2772" y="667"/>
                </a:lnTo>
                <a:lnTo>
                  <a:pt x="2772" y="667"/>
                </a:lnTo>
                <a:lnTo>
                  <a:pt x="2770" y="667"/>
                </a:lnTo>
                <a:lnTo>
                  <a:pt x="2770" y="667"/>
                </a:lnTo>
                <a:lnTo>
                  <a:pt x="2770" y="669"/>
                </a:lnTo>
                <a:lnTo>
                  <a:pt x="2770" y="669"/>
                </a:lnTo>
                <a:lnTo>
                  <a:pt x="2770" y="671"/>
                </a:lnTo>
                <a:lnTo>
                  <a:pt x="2770" y="675"/>
                </a:lnTo>
                <a:lnTo>
                  <a:pt x="2770" y="679"/>
                </a:lnTo>
                <a:lnTo>
                  <a:pt x="2770" y="679"/>
                </a:lnTo>
                <a:lnTo>
                  <a:pt x="2770" y="682"/>
                </a:lnTo>
                <a:lnTo>
                  <a:pt x="2772" y="682"/>
                </a:lnTo>
                <a:lnTo>
                  <a:pt x="2774" y="682"/>
                </a:lnTo>
                <a:lnTo>
                  <a:pt x="2774" y="686"/>
                </a:lnTo>
                <a:lnTo>
                  <a:pt x="2774" y="690"/>
                </a:lnTo>
                <a:lnTo>
                  <a:pt x="2776" y="690"/>
                </a:lnTo>
                <a:lnTo>
                  <a:pt x="2778" y="694"/>
                </a:lnTo>
                <a:lnTo>
                  <a:pt x="2778" y="694"/>
                </a:lnTo>
                <a:lnTo>
                  <a:pt x="2780" y="696"/>
                </a:lnTo>
                <a:lnTo>
                  <a:pt x="2780" y="696"/>
                </a:lnTo>
                <a:lnTo>
                  <a:pt x="2780" y="698"/>
                </a:lnTo>
                <a:lnTo>
                  <a:pt x="2780" y="700"/>
                </a:lnTo>
                <a:lnTo>
                  <a:pt x="2783" y="700"/>
                </a:lnTo>
                <a:lnTo>
                  <a:pt x="2785" y="705"/>
                </a:lnTo>
                <a:lnTo>
                  <a:pt x="2787" y="711"/>
                </a:lnTo>
                <a:lnTo>
                  <a:pt x="2789" y="713"/>
                </a:lnTo>
                <a:lnTo>
                  <a:pt x="2791" y="717"/>
                </a:lnTo>
                <a:lnTo>
                  <a:pt x="2793" y="717"/>
                </a:lnTo>
                <a:lnTo>
                  <a:pt x="2795" y="717"/>
                </a:lnTo>
                <a:lnTo>
                  <a:pt x="2795" y="719"/>
                </a:lnTo>
                <a:lnTo>
                  <a:pt x="2793" y="721"/>
                </a:lnTo>
                <a:lnTo>
                  <a:pt x="2793" y="721"/>
                </a:lnTo>
                <a:lnTo>
                  <a:pt x="2791" y="721"/>
                </a:lnTo>
                <a:lnTo>
                  <a:pt x="2791" y="721"/>
                </a:lnTo>
                <a:lnTo>
                  <a:pt x="2793" y="723"/>
                </a:lnTo>
                <a:lnTo>
                  <a:pt x="2793" y="726"/>
                </a:lnTo>
                <a:lnTo>
                  <a:pt x="2793" y="726"/>
                </a:lnTo>
                <a:lnTo>
                  <a:pt x="2791" y="726"/>
                </a:lnTo>
                <a:lnTo>
                  <a:pt x="2789" y="723"/>
                </a:lnTo>
                <a:lnTo>
                  <a:pt x="2789" y="723"/>
                </a:lnTo>
                <a:lnTo>
                  <a:pt x="2789" y="726"/>
                </a:lnTo>
                <a:lnTo>
                  <a:pt x="2791" y="728"/>
                </a:lnTo>
                <a:lnTo>
                  <a:pt x="2793" y="732"/>
                </a:lnTo>
                <a:lnTo>
                  <a:pt x="2795" y="734"/>
                </a:lnTo>
                <a:lnTo>
                  <a:pt x="2795" y="736"/>
                </a:lnTo>
                <a:lnTo>
                  <a:pt x="2795" y="736"/>
                </a:lnTo>
                <a:lnTo>
                  <a:pt x="2795" y="738"/>
                </a:lnTo>
                <a:lnTo>
                  <a:pt x="2795" y="740"/>
                </a:lnTo>
                <a:lnTo>
                  <a:pt x="2795" y="740"/>
                </a:lnTo>
                <a:lnTo>
                  <a:pt x="2795" y="742"/>
                </a:lnTo>
                <a:lnTo>
                  <a:pt x="2801" y="742"/>
                </a:lnTo>
                <a:lnTo>
                  <a:pt x="2808" y="742"/>
                </a:lnTo>
                <a:lnTo>
                  <a:pt x="2812" y="742"/>
                </a:lnTo>
                <a:lnTo>
                  <a:pt x="2814" y="742"/>
                </a:lnTo>
                <a:lnTo>
                  <a:pt x="2816" y="740"/>
                </a:lnTo>
                <a:lnTo>
                  <a:pt x="2814" y="738"/>
                </a:lnTo>
                <a:lnTo>
                  <a:pt x="2814" y="736"/>
                </a:lnTo>
                <a:lnTo>
                  <a:pt x="2814" y="734"/>
                </a:lnTo>
                <a:lnTo>
                  <a:pt x="2814" y="732"/>
                </a:lnTo>
                <a:lnTo>
                  <a:pt x="2816" y="730"/>
                </a:lnTo>
                <a:lnTo>
                  <a:pt x="2818" y="730"/>
                </a:lnTo>
                <a:lnTo>
                  <a:pt x="2818" y="730"/>
                </a:lnTo>
                <a:lnTo>
                  <a:pt x="2820" y="730"/>
                </a:lnTo>
                <a:lnTo>
                  <a:pt x="2822" y="730"/>
                </a:lnTo>
                <a:lnTo>
                  <a:pt x="2820" y="728"/>
                </a:lnTo>
                <a:lnTo>
                  <a:pt x="2822" y="728"/>
                </a:lnTo>
                <a:lnTo>
                  <a:pt x="2827" y="728"/>
                </a:lnTo>
                <a:lnTo>
                  <a:pt x="2831" y="728"/>
                </a:lnTo>
                <a:lnTo>
                  <a:pt x="2833" y="726"/>
                </a:lnTo>
                <a:lnTo>
                  <a:pt x="2835" y="726"/>
                </a:lnTo>
                <a:lnTo>
                  <a:pt x="2835" y="728"/>
                </a:lnTo>
                <a:lnTo>
                  <a:pt x="2837" y="728"/>
                </a:lnTo>
                <a:lnTo>
                  <a:pt x="2839" y="728"/>
                </a:lnTo>
                <a:lnTo>
                  <a:pt x="2839" y="726"/>
                </a:lnTo>
                <a:lnTo>
                  <a:pt x="2841" y="719"/>
                </a:lnTo>
                <a:lnTo>
                  <a:pt x="2843" y="717"/>
                </a:lnTo>
                <a:lnTo>
                  <a:pt x="2845" y="715"/>
                </a:lnTo>
                <a:lnTo>
                  <a:pt x="2845" y="713"/>
                </a:lnTo>
                <a:lnTo>
                  <a:pt x="2845" y="711"/>
                </a:lnTo>
                <a:lnTo>
                  <a:pt x="2848" y="709"/>
                </a:lnTo>
                <a:lnTo>
                  <a:pt x="2848" y="707"/>
                </a:lnTo>
                <a:lnTo>
                  <a:pt x="2845" y="707"/>
                </a:lnTo>
                <a:lnTo>
                  <a:pt x="2845" y="705"/>
                </a:lnTo>
                <a:lnTo>
                  <a:pt x="2850" y="700"/>
                </a:lnTo>
                <a:lnTo>
                  <a:pt x="2850" y="700"/>
                </a:lnTo>
                <a:lnTo>
                  <a:pt x="2848" y="698"/>
                </a:lnTo>
                <a:lnTo>
                  <a:pt x="2848" y="696"/>
                </a:lnTo>
                <a:lnTo>
                  <a:pt x="2848" y="694"/>
                </a:lnTo>
                <a:lnTo>
                  <a:pt x="2848" y="692"/>
                </a:lnTo>
                <a:lnTo>
                  <a:pt x="2848" y="690"/>
                </a:lnTo>
                <a:lnTo>
                  <a:pt x="2850" y="690"/>
                </a:lnTo>
                <a:lnTo>
                  <a:pt x="2850" y="686"/>
                </a:lnTo>
                <a:lnTo>
                  <a:pt x="2850" y="684"/>
                </a:lnTo>
                <a:lnTo>
                  <a:pt x="2850" y="684"/>
                </a:lnTo>
                <a:lnTo>
                  <a:pt x="2850" y="679"/>
                </a:lnTo>
                <a:lnTo>
                  <a:pt x="2852" y="679"/>
                </a:lnTo>
                <a:lnTo>
                  <a:pt x="2854" y="679"/>
                </a:lnTo>
                <a:lnTo>
                  <a:pt x="2852" y="677"/>
                </a:lnTo>
                <a:lnTo>
                  <a:pt x="2850" y="677"/>
                </a:lnTo>
                <a:lnTo>
                  <a:pt x="2845" y="675"/>
                </a:lnTo>
                <a:lnTo>
                  <a:pt x="2845" y="677"/>
                </a:lnTo>
                <a:lnTo>
                  <a:pt x="2843" y="675"/>
                </a:lnTo>
                <a:lnTo>
                  <a:pt x="2843" y="675"/>
                </a:lnTo>
                <a:lnTo>
                  <a:pt x="2843" y="675"/>
                </a:lnTo>
                <a:lnTo>
                  <a:pt x="2850" y="675"/>
                </a:lnTo>
                <a:lnTo>
                  <a:pt x="2854" y="675"/>
                </a:lnTo>
                <a:lnTo>
                  <a:pt x="2856" y="675"/>
                </a:lnTo>
                <a:lnTo>
                  <a:pt x="2858" y="673"/>
                </a:lnTo>
                <a:lnTo>
                  <a:pt x="2860" y="671"/>
                </a:lnTo>
                <a:lnTo>
                  <a:pt x="2864" y="669"/>
                </a:lnTo>
                <a:lnTo>
                  <a:pt x="2864" y="669"/>
                </a:lnTo>
                <a:lnTo>
                  <a:pt x="2866" y="669"/>
                </a:lnTo>
                <a:lnTo>
                  <a:pt x="2868" y="669"/>
                </a:lnTo>
                <a:lnTo>
                  <a:pt x="2871" y="667"/>
                </a:lnTo>
                <a:lnTo>
                  <a:pt x="2873" y="667"/>
                </a:lnTo>
                <a:lnTo>
                  <a:pt x="2873" y="665"/>
                </a:lnTo>
                <a:lnTo>
                  <a:pt x="2875" y="665"/>
                </a:lnTo>
                <a:lnTo>
                  <a:pt x="2875" y="663"/>
                </a:lnTo>
                <a:lnTo>
                  <a:pt x="2875" y="663"/>
                </a:lnTo>
                <a:lnTo>
                  <a:pt x="2877" y="661"/>
                </a:lnTo>
                <a:lnTo>
                  <a:pt x="2877" y="661"/>
                </a:lnTo>
                <a:lnTo>
                  <a:pt x="2877" y="658"/>
                </a:lnTo>
                <a:lnTo>
                  <a:pt x="2875" y="661"/>
                </a:lnTo>
                <a:lnTo>
                  <a:pt x="2875" y="661"/>
                </a:lnTo>
                <a:lnTo>
                  <a:pt x="2873" y="661"/>
                </a:lnTo>
                <a:lnTo>
                  <a:pt x="2873" y="661"/>
                </a:lnTo>
                <a:lnTo>
                  <a:pt x="2871" y="661"/>
                </a:lnTo>
                <a:lnTo>
                  <a:pt x="2871" y="661"/>
                </a:lnTo>
                <a:lnTo>
                  <a:pt x="2868" y="661"/>
                </a:lnTo>
                <a:lnTo>
                  <a:pt x="2868" y="661"/>
                </a:lnTo>
                <a:lnTo>
                  <a:pt x="2871" y="658"/>
                </a:lnTo>
                <a:lnTo>
                  <a:pt x="2871" y="658"/>
                </a:lnTo>
                <a:lnTo>
                  <a:pt x="2873" y="658"/>
                </a:lnTo>
                <a:lnTo>
                  <a:pt x="2873" y="658"/>
                </a:lnTo>
                <a:lnTo>
                  <a:pt x="2875" y="658"/>
                </a:lnTo>
                <a:lnTo>
                  <a:pt x="2877" y="656"/>
                </a:lnTo>
                <a:lnTo>
                  <a:pt x="2877" y="656"/>
                </a:lnTo>
                <a:lnTo>
                  <a:pt x="2879" y="654"/>
                </a:lnTo>
                <a:lnTo>
                  <a:pt x="2881" y="652"/>
                </a:lnTo>
                <a:lnTo>
                  <a:pt x="2883" y="652"/>
                </a:lnTo>
                <a:lnTo>
                  <a:pt x="2883" y="650"/>
                </a:lnTo>
                <a:lnTo>
                  <a:pt x="2881" y="648"/>
                </a:lnTo>
                <a:lnTo>
                  <a:pt x="2881" y="648"/>
                </a:lnTo>
                <a:lnTo>
                  <a:pt x="2881" y="646"/>
                </a:lnTo>
                <a:lnTo>
                  <a:pt x="2879" y="646"/>
                </a:lnTo>
                <a:lnTo>
                  <a:pt x="2877" y="644"/>
                </a:lnTo>
                <a:lnTo>
                  <a:pt x="2877" y="644"/>
                </a:lnTo>
                <a:lnTo>
                  <a:pt x="2877" y="642"/>
                </a:lnTo>
                <a:lnTo>
                  <a:pt x="2875" y="640"/>
                </a:lnTo>
                <a:lnTo>
                  <a:pt x="2873" y="640"/>
                </a:lnTo>
                <a:lnTo>
                  <a:pt x="2871" y="637"/>
                </a:lnTo>
                <a:lnTo>
                  <a:pt x="2868" y="635"/>
                </a:lnTo>
                <a:lnTo>
                  <a:pt x="2868" y="633"/>
                </a:lnTo>
                <a:lnTo>
                  <a:pt x="2866" y="633"/>
                </a:lnTo>
                <a:lnTo>
                  <a:pt x="2864" y="635"/>
                </a:lnTo>
                <a:lnTo>
                  <a:pt x="2864" y="635"/>
                </a:lnTo>
                <a:lnTo>
                  <a:pt x="2862" y="633"/>
                </a:lnTo>
                <a:lnTo>
                  <a:pt x="2862" y="633"/>
                </a:lnTo>
                <a:lnTo>
                  <a:pt x="2862" y="633"/>
                </a:lnTo>
                <a:lnTo>
                  <a:pt x="2860" y="633"/>
                </a:lnTo>
                <a:lnTo>
                  <a:pt x="2860" y="633"/>
                </a:lnTo>
                <a:lnTo>
                  <a:pt x="2858" y="631"/>
                </a:lnTo>
                <a:lnTo>
                  <a:pt x="2858" y="631"/>
                </a:lnTo>
                <a:lnTo>
                  <a:pt x="2858" y="629"/>
                </a:lnTo>
                <a:lnTo>
                  <a:pt x="2856" y="627"/>
                </a:lnTo>
                <a:lnTo>
                  <a:pt x="2858" y="625"/>
                </a:lnTo>
                <a:lnTo>
                  <a:pt x="2856" y="623"/>
                </a:lnTo>
                <a:lnTo>
                  <a:pt x="2856" y="621"/>
                </a:lnTo>
                <a:lnTo>
                  <a:pt x="2856" y="619"/>
                </a:lnTo>
                <a:lnTo>
                  <a:pt x="2856" y="619"/>
                </a:lnTo>
                <a:lnTo>
                  <a:pt x="2856" y="617"/>
                </a:lnTo>
                <a:lnTo>
                  <a:pt x="2856" y="617"/>
                </a:lnTo>
                <a:lnTo>
                  <a:pt x="2856" y="614"/>
                </a:lnTo>
                <a:lnTo>
                  <a:pt x="2856" y="614"/>
                </a:lnTo>
                <a:lnTo>
                  <a:pt x="2856" y="612"/>
                </a:lnTo>
                <a:lnTo>
                  <a:pt x="2858" y="610"/>
                </a:lnTo>
                <a:lnTo>
                  <a:pt x="2856" y="610"/>
                </a:lnTo>
                <a:lnTo>
                  <a:pt x="2858" y="610"/>
                </a:lnTo>
                <a:lnTo>
                  <a:pt x="2860" y="610"/>
                </a:lnTo>
                <a:lnTo>
                  <a:pt x="2860" y="608"/>
                </a:lnTo>
                <a:lnTo>
                  <a:pt x="2860" y="608"/>
                </a:lnTo>
                <a:lnTo>
                  <a:pt x="2860" y="606"/>
                </a:lnTo>
                <a:lnTo>
                  <a:pt x="2860" y="604"/>
                </a:lnTo>
                <a:lnTo>
                  <a:pt x="2860" y="602"/>
                </a:lnTo>
                <a:lnTo>
                  <a:pt x="2862" y="600"/>
                </a:lnTo>
                <a:lnTo>
                  <a:pt x="2862" y="598"/>
                </a:lnTo>
                <a:lnTo>
                  <a:pt x="2862" y="598"/>
                </a:lnTo>
                <a:lnTo>
                  <a:pt x="2862" y="598"/>
                </a:lnTo>
                <a:lnTo>
                  <a:pt x="2860" y="596"/>
                </a:lnTo>
                <a:lnTo>
                  <a:pt x="2860" y="593"/>
                </a:lnTo>
                <a:lnTo>
                  <a:pt x="2860" y="593"/>
                </a:lnTo>
                <a:lnTo>
                  <a:pt x="2860" y="591"/>
                </a:lnTo>
                <a:lnTo>
                  <a:pt x="2862" y="593"/>
                </a:lnTo>
                <a:lnTo>
                  <a:pt x="2862" y="593"/>
                </a:lnTo>
                <a:lnTo>
                  <a:pt x="2864" y="593"/>
                </a:lnTo>
                <a:lnTo>
                  <a:pt x="2864" y="591"/>
                </a:lnTo>
                <a:lnTo>
                  <a:pt x="2866" y="591"/>
                </a:lnTo>
                <a:lnTo>
                  <a:pt x="2868" y="591"/>
                </a:lnTo>
                <a:lnTo>
                  <a:pt x="2868" y="589"/>
                </a:lnTo>
                <a:lnTo>
                  <a:pt x="2868" y="589"/>
                </a:lnTo>
                <a:lnTo>
                  <a:pt x="2868" y="589"/>
                </a:lnTo>
                <a:lnTo>
                  <a:pt x="2866" y="589"/>
                </a:lnTo>
                <a:lnTo>
                  <a:pt x="2868" y="587"/>
                </a:lnTo>
                <a:lnTo>
                  <a:pt x="2868" y="587"/>
                </a:lnTo>
                <a:lnTo>
                  <a:pt x="2868" y="585"/>
                </a:lnTo>
                <a:lnTo>
                  <a:pt x="2866" y="585"/>
                </a:lnTo>
                <a:lnTo>
                  <a:pt x="2866" y="583"/>
                </a:lnTo>
                <a:lnTo>
                  <a:pt x="2866" y="583"/>
                </a:lnTo>
                <a:lnTo>
                  <a:pt x="2868" y="585"/>
                </a:lnTo>
                <a:lnTo>
                  <a:pt x="2871" y="585"/>
                </a:lnTo>
                <a:lnTo>
                  <a:pt x="2871" y="585"/>
                </a:lnTo>
                <a:lnTo>
                  <a:pt x="2871" y="585"/>
                </a:lnTo>
                <a:lnTo>
                  <a:pt x="2871" y="585"/>
                </a:lnTo>
                <a:lnTo>
                  <a:pt x="2871" y="585"/>
                </a:lnTo>
                <a:lnTo>
                  <a:pt x="2873" y="585"/>
                </a:lnTo>
                <a:lnTo>
                  <a:pt x="2875" y="583"/>
                </a:lnTo>
                <a:lnTo>
                  <a:pt x="2875" y="583"/>
                </a:lnTo>
                <a:lnTo>
                  <a:pt x="2875" y="581"/>
                </a:lnTo>
                <a:lnTo>
                  <a:pt x="2875" y="581"/>
                </a:lnTo>
                <a:lnTo>
                  <a:pt x="2873" y="581"/>
                </a:lnTo>
                <a:lnTo>
                  <a:pt x="2873" y="581"/>
                </a:lnTo>
                <a:lnTo>
                  <a:pt x="2875" y="581"/>
                </a:lnTo>
                <a:lnTo>
                  <a:pt x="2877" y="579"/>
                </a:lnTo>
                <a:lnTo>
                  <a:pt x="2877" y="579"/>
                </a:lnTo>
                <a:lnTo>
                  <a:pt x="2877" y="577"/>
                </a:lnTo>
                <a:lnTo>
                  <a:pt x="2879" y="577"/>
                </a:lnTo>
                <a:lnTo>
                  <a:pt x="2879" y="577"/>
                </a:lnTo>
                <a:lnTo>
                  <a:pt x="2881" y="577"/>
                </a:lnTo>
                <a:lnTo>
                  <a:pt x="2881" y="577"/>
                </a:lnTo>
                <a:lnTo>
                  <a:pt x="2881" y="577"/>
                </a:lnTo>
                <a:lnTo>
                  <a:pt x="2879" y="575"/>
                </a:lnTo>
                <a:lnTo>
                  <a:pt x="2881" y="575"/>
                </a:lnTo>
                <a:lnTo>
                  <a:pt x="2883" y="575"/>
                </a:lnTo>
                <a:lnTo>
                  <a:pt x="2887" y="572"/>
                </a:lnTo>
                <a:lnTo>
                  <a:pt x="2887" y="570"/>
                </a:lnTo>
                <a:lnTo>
                  <a:pt x="2887" y="570"/>
                </a:lnTo>
                <a:lnTo>
                  <a:pt x="2889" y="570"/>
                </a:lnTo>
                <a:lnTo>
                  <a:pt x="2889" y="570"/>
                </a:lnTo>
                <a:lnTo>
                  <a:pt x="2889" y="570"/>
                </a:lnTo>
                <a:lnTo>
                  <a:pt x="2892" y="570"/>
                </a:lnTo>
                <a:lnTo>
                  <a:pt x="2892" y="570"/>
                </a:lnTo>
                <a:lnTo>
                  <a:pt x="2894" y="570"/>
                </a:lnTo>
                <a:lnTo>
                  <a:pt x="2894" y="568"/>
                </a:lnTo>
                <a:lnTo>
                  <a:pt x="2896" y="566"/>
                </a:lnTo>
                <a:lnTo>
                  <a:pt x="2900" y="566"/>
                </a:lnTo>
                <a:lnTo>
                  <a:pt x="2902" y="564"/>
                </a:lnTo>
                <a:lnTo>
                  <a:pt x="2904" y="564"/>
                </a:lnTo>
                <a:lnTo>
                  <a:pt x="2908" y="562"/>
                </a:lnTo>
                <a:lnTo>
                  <a:pt x="2908" y="562"/>
                </a:lnTo>
                <a:lnTo>
                  <a:pt x="2912" y="554"/>
                </a:lnTo>
                <a:lnTo>
                  <a:pt x="2917" y="552"/>
                </a:lnTo>
                <a:lnTo>
                  <a:pt x="2919" y="549"/>
                </a:lnTo>
                <a:lnTo>
                  <a:pt x="2919" y="549"/>
                </a:lnTo>
                <a:lnTo>
                  <a:pt x="2919" y="547"/>
                </a:lnTo>
                <a:lnTo>
                  <a:pt x="2917" y="545"/>
                </a:lnTo>
                <a:lnTo>
                  <a:pt x="2917" y="543"/>
                </a:lnTo>
                <a:lnTo>
                  <a:pt x="2917" y="541"/>
                </a:lnTo>
                <a:lnTo>
                  <a:pt x="2915" y="541"/>
                </a:lnTo>
                <a:lnTo>
                  <a:pt x="2915" y="539"/>
                </a:lnTo>
                <a:lnTo>
                  <a:pt x="2915" y="539"/>
                </a:lnTo>
                <a:lnTo>
                  <a:pt x="2917" y="537"/>
                </a:lnTo>
                <a:lnTo>
                  <a:pt x="2919" y="535"/>
                </a:lnTo>
                <a:lnTo>
                  <a:pt x="2921" y="533"/>
                </a:lnTo>
                <a:lnTo>
                  <a:pt x="2921" y="531"/>
                </a:lnTo>
                <a:lnTo>
                  <a:pt x="2921" y="531"/>
                </a:lnTo>
                <a:lnTo>
                  <a:pt x="2919" y="528"/>
                </a:lnTo>
                <a:lnTo>
                  <a:pt x="2919" y="528"/>
                </a:lnTo>
                <a:lnTo>
                  <a:pt x="2919" y="528"/>
                </a:lnTo>
                <a:lnTo>
                  <a:pt x="2919" y="528"/>
                </a:lnTo>
                <a:lnTo>
                  <a:pt x="2921" y="528"/>
                </a:lnTo>
                <a:lnTo>
                  <a:pt x="2921" y="528"/>
                </a:lnTo>
                <a:lnTo>
                  <a:pt x="2921" y="528"/>
                </a:lnTo>
                <a:lnTo>
                  <a:pt x="2921" y="528"/>
                </a:lnTo>
                <a:lnTo>
                  <a:pt x="2921" y="526"/>
                </a:lnTo>
                <a:lnTo>
                  <a:pt x="2919" y="526"/>
                </a:lnTo>
                <a:lnTo>
                  <a:pt x="2919" y="526"/>
                </a:lnTo>
                <a:lnTo>
                  <a:pt x="2921" y="526"/>
                </a:lnTo>
                <a:lnTo>
                  <a:pt x="2921" y="526"/>
                </a:lnTo>
                <a:lnTo>
                  <a:pt x="2925" y="524"/>
                </a:lnTo>
                <a:lnTo>
                  <a:pt x="2925" y="524"/>
                </a:lnTo>
                <a:lnTo>
                  <a:pt x="2925" y="524"/>
                </a:lnTo>
                <a:lnTo>
                  <a:pt x="2925" y="522"/>
                </a:lnTo>
                <a:lnTo>
                  <a:pt x="2925" y="522"/>
                </a:lnTo>
                <a:lnTo>
                  <a:pt x="2927" y="522"/>
                </a:lnTo>
                <a:lnTo>
                  <a:pt x="2929" y="522"/>
                </a:lnTo>
                <a:lnTo>
                  <a:pt x="2929" y="522"/>
                </a:lnTo>
                <a:lnTo>
                  <a:pt x="2927" y="522"/>
                </a:lnTo>
                <a:lnTo>
                  <a:pt x="2927" y="520"/>
                </a:lnTo>
                <a:lnTo>
                  <a:pt x="2929" y="520"/>
                </a:lnTo>
                <a:lnTo>
                  <a:pt x="2931" y="520"/>
                </a:lnTo>
                <a:lnTo>
                  <a:pt x="2931" y="518"/>
                </a:lnTo>
                <a:lnTo>
                  <a:pt x="2931" y="518"/>
                </a:lnTo>
                <a:lnTo>
                  <a:pt x="2931" y="516"/>
                </a:lnTo>
                <a:lnTo>
                  <a:pt x="2931" y="516"/>
                </a:lnTo>
                <a:lnTo>
                  <a:pt x="2931" y="514"/>
                </a:lnTo>
                <a:lnTo>
                  <a:pt x="2933" y="516"/>
                </a:lnTo>
                <a:lnTo>
                  <a:pt x="2933" y="516"/>
                </a:lnTo>
                <a:lnTo>
                  <a:pt x="2936" y="516"/>
                </a:lnTo>
                <a:lnTo>
                  <a:pt x="2938" y="514"/>
                </a:lnTo>
                <a:lnTo>
                  <a:pt x="2940" y="516"/>
                </a:lnTo>
                <a:lnTo>
                  <a:pt x="2942" y="518"/>
                </a:lnTo>
                <a:lnTo>
                  <a:pt x="2944" y="518"/>
                </a:lnTo>
                <a:lnTo>
                  <a:pt x="2944" y="516"/>
                </a:lnTo>
                <a:lnTo>
                  <a:pt x="2946" y="516"/>
                </a:lnTo>
                <a:lnTo>
                  <a:pt x="2950" y="516"/>
                </a:lnTo>
                <a:lnTo>
                  <a:pt x="2950" y="516"/>
                </a:lnTo>
                <a:lnTo>
                  <a:pt x="2954" y="516"/>
                </a:lnTo>
                <a:lnTo>
                  <a:pt x="2959" y="516"/>
                </a:lnTo>
                <a:lnTo>
                  <a:pt x="2959" y="516"/>
                </a:lnTo>
                <a:lnTo>
                  <a:pt x="2961" y="516"/>
                </a:lnTo>
                <a:lnTo>
                  <a:pt x="2963" y="516"/>
                </a:lnTo>
                <a:lnTo>
                  <a:pt x="2965" y="516"/>
                </a:lnTo>
                <a:lnTo>
                  <a:pt x="2965" y="516"/>
                </a:lnTo>
                <a:lnTo>
                  <a:pt x="2965" y="516"/>
                </a:lnTo>
                <a:lnTo>
                  <a:pt x="2965" y="518"/>
                </a:lnTo>
                <a:lnTo>
                  <a:pt x="2965" y="520"/>
                </a:lnTo>
                <a:lnTo>
                  <a:pt x="2967" y="520"/>
                </a:lnTo>
                <a:lnTo>
                  <a:pt x="2967" y="520"/>
                </a:lnTo>
                <a:lnTo>
                  <a:pt x="2973" y="522"/>
                </a:lnTo>
                <a:lnTo>
                  <a:pt x="2975" y="524"/>
                </a:lnTo>
                <a:lnTo>
                  <a:pt x="2975" y="526"/>
                </a:lnTo>
                <a:lnTo>
                  <a:pt x="2973" y="528"/>
                </a:lnTo>
                <a:lnTo>
                  <a:pt x="2973" y="533"/>
                </a:lnTo>
                <a:lnTo>
                  <a:pt x="2975" y="533"/>
                </a:lnTo>
                <a:lnTo>
                  <a:pt x="2975" y="533"/>
                </a:lnTo>
                <a:lnTo>
                  <a:pt x="2975" y="535"/>
                </a:lnTo>
                <a:lnTo>
                  <a:pt x="2973" y="535"/>
                </a:lnTo>
                <a:lnTo>
                  <a:pt x="2973" y="537"/>
                </a:lnTo>
                <a:lnTo>
                  <a:pt x="2973" y="537"/>
                </a:lnTo>
                <a:lnTo>
                  <a:pt x="2973" y="539"/>
                </a:lnTo>
                <a:lnTo>
                  <a:pt x="2973" y="539"/>
                </a:lnTo>
                <a:lnTo>
                  <a:pt x="2971" y="539"/>
                </a:lnTo>
                <a:lnTo>
                  <a:pt x="2969" y="537"/>
                </a:lnTo>
                <a:lnTo>
                  <a:pt x="2967" y="539"/>
                </a:lnTo>
                <a:lnTo>
                  <a:pt x="2965" y="539"/>
                </a:lnTo>
                <a:lnTo>
                  <a:pt x="2963" y="539"/>
                </a:lnTo>
                <a:lnTo>
                  <a:pt x="2963" y="541"/>
                </a:lnTo>
                <a:lnTo>
                  <a:pt x="2963" y="543"/>
                </a:lnTo>
                <a:lnTo>
                  <a:pt x="2959" y="547"/>
                </a:lnTo>
                <a:lnTo>
                  <a:pt x="2956" y="549"/>
                </a:lnTo>
                <a:lnTo>
                  <a:pt x="2954" y="552"/>
                </a:lnTo>
                <a:lnTo>
                  <a:pt x="2954" y="552"/>
                </a:lnTo>
                <a:lnTo>
                  <a:pt x="2950" y="556"/>
                </a:lnTo>
                <a:lnTo>
                  <a:pt x="2950" y="558"/>
                </a:lnTo>
                <a:lnTo>
                  <a:pt x="2948" y="558"/>
                </a:lnTo>
                <a:lnTo>
                  <a:pt x="2944" y="560"/>
                </a:lnTo>
                <a:lnTo>
                  <a:pt x="2942" y="562"/>
                </a:lnTo>
                <a:lnTo>
                  <a:pt x="2942" y="562"/>
                </a:lnTo>
                <a:lnTo>
                  <a:pt x="2938" y="566"/>
                </a:lnTo>
                <a:lnTo>
                  <a:pt x="2933" y="566"/>
                </a:lnTo>
                <a:lnTo>
                  <a:pt x="2933" y="568"/>
                </a:lnTo>
                <a:lnTo>
                  <a:pt x="2931" y="570"/>
                </a:lnTo>
                <a:lnTo>
                  <a:pt x="2931" y="570"/>
                </a:lnTo>
                <a:lnTo>
                  <a:pt x="2931" y="570"/>
                </a:lnTo>
                <a:lnTo>
                  <a:pt x="2931" y="570"/>
                </a:lnTo>
                <a:lnTo>
                  <a:pt x="2931" y="570"/>
                </a:lnTo>
                <a:lnTo>
                  <a:pt x="2929" y="570"/>
                </a:lnTo>
                <a:lnTo>
                  <a:pt x="2931" y="572"/>
                </a:lnTo>
                <a:lnTo>
                  <a:pt x="2931" y="572"/>
                </a:lnTo>
                <a:lnTo>
                  <a:pt x="2931" y="575"/>
                </a:lnTo>
                <a:lnTo>
                  <a:pt x="2927" y="575"/>
                </a:lnTo>
                <a:lnTo>
                  <a:pt x="2925" y="577"/>
                </a:lnTo>
                <a:lnTo>
                  <a:pt x="2923" y="575"/>
                </a:lnTo>
                <a:lnTo>
                  <a:pt x="2921" y="577"/>
                </a:lnTo>
                <a:lnTo>
                  <a:pt x="2921" y="577"/>
                </a:lnTo>
                <a:lnTo>
                  <a:pt x="2921" y="579"/>
                </a:lnTo>
                <a:lnTo>
                  <a:pt x="2921" y="581"/>
                </a:lnTo>
                <a:lnTo>
                  <a:pt x="2919" y="581"/>
                </a:lnTo>
                <a:lnTo>
                  <a:pt x="2919" y="583"/>
                </a:lnTo>
                <a:lnTo>
                  <a:pt x="2915" y="585"/>
                </a:lnTo>
                <a:lnTo>
                  <a:pt x="2915" y="587"/>
                </a:lnTo>
                <a:lnTo>
                  <a:pt x="2915" y="587"/>
                </a:lnTo>
                <a:lnTo>
                  <a:pt x="2912" y="589"/>
                </a:lnTo>
                <a:lnTo>
                  <a:pt x="2915" y="591"/>
                </a:lnTo>
                <a:lnTo>
                  <a:pt x="2915" y="593"/>
                </a:lnTo>
                <a:lnTo>
                  <a:pt x="2917" y="596"/>
                </a:lnTo>
                <a:lnTo>
                  <a:pt x="2917" y="598"/>
                </a:lnTo>
                <a:lnTo>
                  <a:pt x="2917" y="598"/>
                </a:lnTo>
                <a:lnTo>
                  <a:pt x="2917" y="600"/>
                </a:lnTo>
                <a:lnTo>
                  <a:pt x="2917" y="604"/>
                </a:lnTo>
                <a:lnTo>
                  <a:pt x="2917" y="606"/>
                </a:lnTo>
                <a:lnTo>
                  <a:pt x="2919" y="608"/>
                </a:lnTo>
                <a:lnTo>
                  <a:pt x="2921" y="610"/>
                </a:lnTo>
                <a:lnTo>
                  <a:pt x="2921" y="610"/>
                </a:lnTo>
                <a:lnTo>
                  <a:pt x="2921" y="612"/>
                </a:lnTo>
                <a:lnTo>
                  <a:pt x="2921" y="612"/>
                </a:lnTo>
                <a:lnTo>
                  <a:pt x="2921" y="612"/>
                </a:lnTo>
                <a:lnTo>
                  <a:pt x="2919" y="612"/>
                </a:lnTo>
                <a:lnTo>
                  <a:pt x="2919" y="612"/>
                </a:lnTo>
                <a:lnTo>
                  <a:pt x="2919" y="614"/>
                </a:lnTo>
                <a:lnTo>
                  <a:pt x="2921" y="614"/>
                </a:lnTo>
                <a:lnTo>
                  <a:pt x="2921" y="614"/>
                </a:lnTo>
                <a:lnTo>
                  <a:pt x="2919" y="614"/>
                </a:lnTo>
                <a:lnTo>
                  <a:pt x="2919" y="614"/>
                </a:lnTo>
                <a:lnTo>
                  <a:pt x="2919" y="617"/>
                </a:lnTo>
                <a:lnTo>
                  <a:pt x="2919" y="619"/>
                </a:lnTo>
                <a:lnTo>
                  <a:pt x="2919" y="621"/>
                </a:lnTo>
                <a:lnTo>
                  <a:pt x="2919" y="623"/>
                </a:lnTo>
                <a:lnTo>
                  <a:pt x="2917" y="625"/>
                </a:lnTo>
                <a:lnTo>
                  <a:pt x="2917" y="625"/>
                </a:lnTo>
                <a:lnTo>
                  <a:pt x="2917" y="629"/>
                </a:lnTo>
                <a:lnTo>
                  <a:pt x="2919" y="631"/>
                </a:lnTo>
                <a:lnTo>
                  <a:pt x="2919" y="631"/>
                </a:lnTo>
                <a:lnTo>
                  <a:pt x="2919" y="633"/>
                </a:lnTo>
                <a:lnTo>
                  <a:pt x="2919" y="633"/>
                </a:lnTo>
                <a:lnTo>
                  <a:pt x="2919" y="635"/>
                </a:lnTo>
                <a:lnTo>
                  <a:pt x="2921" y="635"/>
                </a:lnTo>
                <a:lnTo>
                  <a:pt x="2923" y="633"/>
                </a:lnTo>
                <a:lnTo>
                  <a:pt x="2923" y="633"/>
                </a:lnTo>
                <a:lnTo>
                  <a:pt x="2925" y="635"/>
                </a:lnTo>
                <a:lnTo>
                  <a:pt x="2925" y="635"/>
                </a:lnTo>
                <a:lnTo>
                  <a:pt x="2929" y="637"/>
                </a:lnTo>
                <a:lnTo>
                  <a:pt x="2933" y="640"/>
                </a:lnTo>
                <a:lnTo>
                  <a:pt x="2936" y="640"/>
                </a:lnTo>
                <a:lnTo>
                  <a:pt x="2936" y="640"/>
                </a:lnTo>
                <a:lnTo>
                  <a:pt x="2936" y="640"/>
                </a:lnTo>
                <a:lnTo>
                  <a:pt x="2933" y="642"/>
                </a:lnTo>
                <a:lnTo>
                  <a:pt x="2933" y="642"/>
                </a:lnTo>
                <a:lnTo>
                  <a:pt x="2936" y="642"/>
                </a:lnTo>
                <a:lnTo>
                  <a:pt x="2936" y="642"/>
                </a:lnTo>
                <a:lnTo>
                  <a:pt x="2936" y="642"/>
                </a:lnTo>
                <a:lnTo>
                  <a:pt x="2933" y="642"/>
                </a:lnTo>
                <a:lnTo>
                  <a:pt x="2933" y="642"/>
                </a:lnTo>
                <a:lnTo>
                  <a:pt x="2933" y="644"/>
                </a:lnTo>
                <a:lnTo>
                  <a:pt x="2933" y="644"/>
                </a:lnTo>
                <a:lnTo>
                  <a:pt x="2933" y="646"/>
                </a:lnTo>
                <a:lnTo>
                  <a:pt x="2933" y="646"/>
                </a:lnTo>
                <a:lnTo>
                  <a:pt x="2933" y="646"/>
                </a:lnTo>
                <a:lnTo>
                  <a:pt x="2936" y="646"/>
                </a:lnTo>
                <a:lnTo>
                  <a:pt x="2936" y="646"/>
                </a:lnTo>
                <a:lnTo>
                  <a:pt x="2938" y="646"/>
                </a:lnTo>
                <a:lnTo>
                  <a:pt x="2938" y="646"/>
                </a:lnTo>
                <a:lnTo>
                  <a:pt x="2938" y="644"/>
                </a:lnTo>
                <a:lnTo>
                  <a:pt x="2940" y="644"/>
                </a:lnTo>
                <a:lnTo>
                  <a:pt x="2940" y="642"/>
                </a:lnTo>
                <a:lnTo>
                  <a:pt x="2940" y="642"/>
                </a:lnTo>
                <a:lnTo>
                  <a:pt x="2942" y="644"/>
                </a:lnTo>
                <a:lnTo>
                  <a:pt x="2942" y="646"/>
                </a:lnTo>
                <a:lnTo>
                  <a:pt x="2944" y="646"/>
                </a:lnTo>
                <a:lnTo>
                  <a:pt x="2944" y="646"/>
                </a:lnTo>
                <a:lnTo>
                  <a:pt x="2944" y="648"/>
                </a:lnTo>
                <a:lnTo>
                  <a:pt x="2942" y="648"/>
                </a:lnTo>
                <a:lnTo>
                  <a:pt x="2942" y="650"/>
                </a:lnTo>
                <a:lnTo>
                  <a:pt x="2940" y="650"/>
                </a:lnTo>
                <a:lnTo>
                  <a:pt x="2942" y="650"/>
                </a:lnTo>
                <a:lnTo>
                  <a:pt x="2944" y="650"/>
                </a:lnTo>
                <a:lnTo>
                  <a:pt x="2946" y="648"/>
                </a:lnTo>
                <a:lnTo>
                  <a:pt x="2948" y="648"/>
                </a:lnTo>
                <a:lnTo>
                  <a:pt x="2950" y="648"/>
                </a:lnTo>
                <a:lnTo>
                  <a:pt x="2952" y="648"/>
                </a:lnTo>
                <a:lnTo>
                  <a:pt x="2956" y="646"/>
                </a:lnTo>
                <a:lnTo>
                  <a:pt x="2961" y="646"/>
                </a:lnTo>
                <a:lnTo>
                  <a:pt x="2963" y="646"/>
                </a:lnTo>
                <a:lnTo>
                  <a:pt x="2963" y="646"/>
                </a:lnTo>
                <a:lnTo>
                  <a:pt x="2965" y="644"/>
                </a:lnTo>
                <a:lnTo>
                  <a:pt x="2967" y="644"/>
                </a:lnTo>
                <a:lnTo>
                  <a:pt x="2969" y="644"/>
                </a:lnTo>
                <a:lnTo>
                  <a:pt x="2971" y="642"/>
                </a:lnTo>
                <a:lnTo>
                  <a:pt x="2973" y="642"/>
                </a:lnTo>
                <a:lnTo>
                  <a:pt x="2977" y="642"/>
                </a:lnTo>
                <a:lnTo>
                  <a:pt x="2977" y="640"/>
                </a:lnTo>
                <a:lnTo>
                  <a:pt x="2980" y="640"/>
                </a:lnTo>
                <a:lnTo>
                  <a:pt x="2980" y="642"/>
                </a:lnTo>
                <a:lnTo>
                  <a:pt x="2982" y="642"/>
                </a:lnTo>
                <a:lnTo>
                  <a:pt x="2982" y="640"/>
                </a:lnTo>
                <a:lnTo>
                  <a:pt x="2984" y="640"/>
                </a:lnTo>
                <a:lnTo>
                  <a:pt x="2986" y="640"/>
                </a:lnTo>
                <a:lnTo>
                  <a:pt x="2986" y="640"/>
                </a:lnTo>
                <a:lnTo>
                  <a:pt x="2984" y="637"/>
                </a:lnTo>
                <a:lnTo>
                  <a:pt x="2984" y="637"/>
                </a:lnTo>
                <a:lnTo>
                  <a:pt x="2986" y="637"/>
                </a:lnTo>
                <a:lnTo>
                  <a:pt x="2988" y="637"/>
                </a:lnTo>
                <a:lnTo>
                  <a:pt x="2990" y="637"/>
                </a:lnTo>
                <a:lnTo>
                  <a:pt x="2990" y="637"/>
                </a:lnTo>
                <a:lnTo>
                  <a:pt x="2992" y="635"/>
                </a:lnTo>
                <a:lnTo>
                  <a:pt x="2992" y="633"/>
                </a:lnTo>
                <a:lnTo>
                  <a:pt x="2994" y="633"/>
                </a:lnTo>
                <a:lnTo>
                  <a:pt x="2992" y="633"/>
                </a:lnTo>
                <a:lnTo>
                  <a:pt x="2992" y="635"/>
                </a:lnTo>
                <a:lnTo>
                  <a:pt x="2992" y="637"/>
                </a:lnTo>
                <a:lnTo>
                  <a:pt x="2992" y="637"/>
                </a:lnTo>
                <a:lnTo>
                  <a:pt x="2994" y="637"/>
                </a:lnTo>
                <a:lnTo>
                  <a:pt x="2994" y="637"/>
                </a:lnTo>
                <a:lnTo>
                  <a:pt x="2998" y="637"/>
                </a:lnTo>
                <a:lnTo>
                  <a:pt x="3000" y="635"/>
                </a:lnTo>
                <a:lnTo>
                  <a:pt x="3003" y="635"/>
                </a:lnTo>
                <a:lnTo>
                  <a:pt x="3003" y="635"/>
                </a:lnTo>
                <a:lnTo>
                  <a:pt x="3005" y="637"/>
                </a:lnTo>
                <a:lnTo>
                  <a:pt x="3007" y="635"/>
                </a:lnTo>
                <a:lnTo>
                  <a:pt x="3009" y="635"/>
                </a:lnTo>
                <a:lnTo>
                  <a:pt x="3009" y="635"/>
                </a:lnTo>
                <a:lnTo>
                  <a:pt x="3011" y="635"/>
                </a:lnTo>
                <a:lnTo>
                  <a:pt x="3015" y="635"/>
                </a:lnTo>
                <a:lnTo>
                  <a:pt x="3021" y="631"/>
                </a:lnTo>
                <a:lnTo>
                  <a:pt x="3021" y="633"/>
                </a:lnTo>
                <a:lnTo>
                  <a:pt x="3024" y="633"/>
                </a:lnTo>
                <a:lnTo>
                  <a:pt x="3024" y="635"/>
                </a:lnTo>
                <a:lnTo>
                  <a:pt x="3021" y="635"/>
                </a:lnTo>
                <a:lnTo>
                  <a:pt x="3021" y="635"/>
                </a:lnTo>
                <a:lnTo>
                  <a:pt x="3021" y="635"/>
                </a:lnTo>
                <a:lnTo>
                  <a:pt x="3024" y="640"/>
                </a:lnTo>
                <a:lnTo>
                  <a:pt x="3026" y="640"/>
                </a:lnTo>
                <a:lnTo>
                  <a:pt x="3030" y="642"/>
                </a:lnTo>
                <a:lnTo>
                  <a:pt x="3034" y="644"/>
                </a:lnTo>
                <a:lnTo>
                  <a:pt x="3036" y="642"/>
                </a:lnTo>
                <a:lnTo>
                  <a:pt x="3038" y="642"/>
                </a:lnTo>
                <a:lnTo>
                  <a:pt x="3040" y="644"/>
                </a:lnTo>
                <a:lnTo>
                  <a:pt x="3042" y="646"/>
                </a:lnTo>
                <a:lnTo>
                  <a:pt x="3042" y="646"/>
                </a:lnTo>
                <a:lnTo>
                  <a:pt x="3044" y="648"/>
                </a:lnTo>
                <a:lnTo>
                  <a:pt x="3044" y="648"/>
                </a:lnTo>
                <a:lnTo>
                  <a:pt x="3044" y="650"/>
                </a:lnTo>
                <a:lnTo>
                  <a:pt x="3038" y="648"/>
                </a:lnTo>
                <a:lnTo>
                  <a:pt x="3030" y="646"/>
                </a:lnTo>
                <a:lnTo>
                  <a:pt x="3030" y="648"/>
                </a:lnTo>
                <a:lnTo>
                  <a:pt x="3028" y="648"/>
                </a:lnTo>
                <a:lnTo>
                  <a:pt x="3028" y="650"/>
                </a:lnTo>
                <a:lnTo>
                  <a:pt x="3028" y="650"/>
                </a:lnTo>
                <a:lnTo>
                  <a:pt x="3026" y="650"/>
                </a:lnTo>
                <a:lnTo>
                  <a:pt x="3024" y="650"/>
                </a:lnTo>
                <a:lnTo>
                  <a:pt x="3021" y="650"/>
                </a:lnTo>
                <a:lnTo>
                  <a:pt x="3021" y="650"/>
                </a:lnTo>
                <a:lnTo>
                  <a:pt x="3019" y="650"/>
                </a:lnTo>
                <a:lnTo>
                  <a:pt x="3019" y="652"/>
                </a:lnTo>
                <a:lnTo>
                  <a:pt x="3017" y="654"/>
                </a:lnTo>
                <a:lnTo>
                  <a:pt x="3017" y="652"/>
                </a:lnTo>
                <a:lnTo>
                  <a:pt x="3015" y="652"/>
                </a:lnTo>
                <a:lnTo>
                  <a:pt x="3015" y="652"/>
                </a:lnTo>
                <a:lnTo>
                  <a:pt x="3013" y="652"/>
                </a:lnTo>
                <a:lnTo>
                  <a:pt x="3013" y="654"/>
                </a:lnTo>
                <a:lnTo>
                  <a:pt x="3015" y="656"/>
                </a:lnTo>
                <a:lnTo>
                  <a:pt x="3013" y="658"/>
                </a:lnTo>
                <a:lnTo>
                  <a:pt x="3013" y="658"/>
                </a:lnTo>
                <a:lnTo>
                  <a:pt x="3011" y="658"/>
                </a:lnTo>
                <a:lnTo>
                  <a:pt x="3005" y="658"/>
                </a:lnTo>
                <a:lnTo>
                  <a:pt x="2998" y="658"/>
                </a:lnTo>
                <a:lnTo>
                  <a:pt x="2996" y="658"/>
                </a:lnTo>
                <a:lnTo>
                  <a:pt x="2994" y="656"/>
                </a:lnTo>
                <a:lnTo>
                  <a:pt x="2992" y="656"/>
                </a:lnTo>
                <a:lnTo>
                  <a:pt x="2982" y="654"/>
                </a:lnTo>
                <a:lnTo>
                  <a:pt x="2980" y="654"/>
                </a:lnTo>
                <a:lnTo>
                  <a:pt x="2977" y="654"/>
                </a:lnTo>
                <a:lnTo>
                  <a:pt x="2977" y="656"/>
                </a:lnTo>
                <a:lnTo>
                  <a:pt x="2977" y="656"/>
                </a:lnTo>
                <a:lnTo>
                  <a:pt x="2975" y="656"/>
                </a:lnTo>
                <a:lnTo>
                  <a:pt x="2969" y="656"/>
                </a:lnTo>
                <a:lnTo>
                  <a:pt x="2965" y="658"/>
                </a:lnTo>
                <a:lnTo>
                  <a:pt x="2961" y="658"/>
                </a:lnTo>
                <a:lnTo>
                  <a:pt x="2959" y="661"/>
                </a:lnTo>
                <a:lnTo>
                  <a:pt x="2956" y="661"/>
                </a:lnTo>
                <a:lnTo>
                  <a:pt x="2956" y="663"/>
                </a:lnTo>
                <a:lnTo>
                  <a:pt x="2952" y="663"/>
                </a:lnTo>
                <a:lnTo>
                  <a:pt x="2950" y="663"/>
                </a:lnTo>
                <a:lnTo>
                  <a:pt x="2948" y="665"/>
                </a:lnTo>
                <a:lnTo>
                  <a:pt x="2948" y="667"/>
                </a:lnTo>
                <a:lnTo>
                  <a:pt x="2948" y="667"/>
                </a:lnTo>
                <a:lnTo>
                  <a:pt x="2948" y="667"/>
                </a:lnTo>
                <a:lnTo>
                  <a:pt x="2948" y="669"/>
                </a:lnTo>
                <a:lnTo>
                  <a:pt x="2948" y="669"/>
                </a:lnTo>
                <a:lnTo>
                  <a:pt x="2948" y="669"/>
                </a:lnTo>
                <a:lnTo>
                  <a:pt x="2948" y="671"/>
                </a:lnTo>
                <a:lnTo>
                  <a:pt x="2948" y="673"/>
                </a:lnTo>
                <a:lnTo>
                  <a:pt x="2948" y="673"/>
                </a:lnTo>
                <a:lnTo>
                  <a:pt x="2950" y="673"/>
                </a:lnTo>
                <a:lnTo>
                  <a:pt x="2950" y="673"/>
                </a:lnTo>
                <a:lnTo>
                  <a:pt x="2948" y="673"/>
                </a:lnTo>
                <a:lnTo>
                  <a:pt x="2948" y="675"/>
                </a:lnTo>
                <a:lnTo>
                  <a:pt x="2948" y="677"/>
                </a:lnTo>
                <a:lnTo>
                  <a:pt x="2950" y="679"/>
                </a:lnTo>
                <a:lnTo>
                  <a:pt x="2950" y="679"/>
                </a:lnTo>
                <a:lnTo>
                  <a:pt x="2952" y="682"/>
                </a:lnTo>
                <a:lnTo>
                  <a:pt x="2956" y="684"/>
                </a:lnTo>
                <a:lnTo>
                  <a:pt x="2956" y="684"/>
                </a:lnTo>
                <a:lnTo>
                  <a:pt x="2959" y="684"/>
                </a:lnTo>
                <a:lnTo>
                  <a:pt x="2959" y="682"/>
                </a:lnTo>
                <a:lnTo>
                  <a:pt x="2961" y="682"/>
                </a:lnTo>
                <a:lnTo>
                  <a:pt x="2961" y="682"/>
                </a:lnTo>
                <a:lnTo>
                  <a:pt x="2963" y="682"/>
                </a:lnTo>
                <a:lnTo>
                  <a:pt x="2963" y="684"/>
                </a:lnTo>
                <a:lnTo>
                  <a:pt x="2963" y="684"/>
                </a:lnTo>
                <a:lnTo>
                  <a:pt x="2963" y="684"/>
                </a:lnTo>
                <a:lnTo>
                  <a:pt x="2963" y="688"/>
                </a:lnTo>
                <a:lnTo>
                  <a:pt x="2961" y="692"/>
                </a:lnTo>
                <a:lnTo>
                  <a:pt x="2961" y="692"/>
                </a:lnTo>
                <a:lnTo>
                  <a:pt x="2961" y="694"/>
                </a:lnTo>
                <a:lnTo>
                  <a:pt x="2961" y="696"/>
                </a:lnTo>
                <a:lnTo>
                  <a:pt x="2961" y="702"/>
                </a:lnTo>
                <a:lnTo>
                  <a:pt x="2961" y="705"/>
                </a:lnTo>
                <a:lnTo>
                  <a:pt x="2959" y="707"/>
                </a:lnTo>
                <a:lnTo>
                  <a:pt x="2956" y="709"/>
                </a:lnTo>
                <a:lnTo>
                  <a:pt x="2954" y="709"/>
                </a:lnTo>
                <a:lnTo>
                  <a:pt x="2950" y="711"/>
                </a:lnTo>
                <a:lnTo>
                  <a:pt x="2946" y="709"/>
                </a:lnTo>
                <a:lnTo>
                  <a:pt x="2944" y="702"/>
                </a:lnTo>
                <a:lnTo>
                  <a:pt x="2942" y="702"/>
                </a:lnTo>
                <a:lnTo>
                  <a:pt x="2936" y="698"/>
                </a:lnTo>
                <a:lnTo>
                  <a:pt x="2936" y="696"/>
                </a:lnTo>
                <a:lnTo>
                  <a:pt x="2933" y="694"/>
                </a:lnTo>
                <a:lnTo>
                  <a:pt x="2929" y="696"/>
                </a:lnTo>
                <a:lnTo>
                  <a:pt x="2925" y="698"/>
                </a:lnTo>
                <a:lnTo>
                  <a:pt x="2923" y="698"/>
                </a:lnTo>
                <a:lnTo>
                  <a:pt x="2919" y="702"/>
                </a:lnTo>
                <a:lnTo>
                  <a:pt x="2919" y="705"/>
                </a:lnTo>
                <a:lnTo>
                  <a:pt x="2919" y="707"/>
                </a:lnTo>
                <a:lnTo>
                  <a:pt x="2917" y="709"/>
                </a:lnTo>
                <a:lnTo>
                  <a:pt x="2917" y="711"/>
                </a:lnTo>
                <a:lnTo>
                  <a:pt x="2912" y="713"/>
                </a:lnTo>
                <a:lnTo>
                  <a:pt x="2912" y="717"/>
                </a:lnTo>
                <a:lnTo>
                  <a:pt x="2912" y="726"/>
                </a:lnTo>
                <a:lnTo>
                  <a:pt x="2912" y="730"/>
                </a:lnTo>
                <a:lnTo>
                  <a:pt x="2912" y="730"/>
                </a:lnTo>
                <a:lnTo>
                  <a:pt x="2912" y="734"/>
                </a:lnTo>
                <a:lnTo>
                  <a:pt x="2915" y="738"/>
                </a:lnTo>
                <a:lnTo>
                  <a:pt x="2915" y="740"/>
                </a:lnTo>
                <a:lnTo>
                  <a:pt x="2915" y="742"/>
                </a:lnTo>
                <a:lnTo>
                  <a:pt x="2915" y="744"/>
                </a:lnTo>
                <a:lnTo>
                  <a:pt x="2915" y="749"/>
                </a:lnTo>
                <a:lnTo>
                  <a:pt x="2915" y="751"/>
                </a:lnTo>
                <a:lnTo>
                  <a:pt x="2912" y="753"/>
                </a:lnTo>
                <a:lnTo>
                  <a:pt x="2910" y="753"/>
                </a:lnTo>
                <a:lnTo>
                  <a:pt x="2908" y="751"/>
                </a:lnTo>
                <a:lnTo>
                  <a:pt x="2908" y="751"/>
                </a:lnTo>
                <a:lnTo>
                  <a:pt x="2906" y="751"/>
                </a:lnTo>
                <a:lnTo>
                  <a:pt x="2910" y="747"/>
                </a:lnTo>
                <a:lnTo>
                  <a:pt x="2912" y="742"/>
                </a:lnTo>
                <a:lnTo>
                  <a:pt x="2912" y="740"/>
                </a:lnTo>
                <a:lnTo>
                  <a:pt x="2915" y="738"/>
                </a:lnTo>
                <a:lnTo>
                  <a:pt x="2915" y="738"/>
                </a:lnTo>
                <a:lnTo>
                  <a:pt x="2912" y="738"/>
                </a:lnTo>
                <a:lnTo>
                  <a:pt x="2912" y="740"/>
                </a:lnTo>
                <a:lnTo>
                  <a:pt x="2912" y="742"/>
                </a:lnTo>
                <a:lnTo>
                  <a:pt x="2910" y="744"/>
                </a:lnTo>
                <a:lnTo>
                  <a:pt x="2910" y="747"/>
                </a:lnTo>
                <a:lnTo>
                  <a:pt x="2908" y="749"/>
                </a:lnTo>
                <a:lnTo>
                  <a:pt x="2904" y="751"/>
                </a:lnTo>
                <a:lnTo>
                  <a:pt x="2904" y="751"/>
                </a:lnTo>
                <a:lnTo>
                  <a:pt x="2900" y="751"/>
                </a:lnTo>
                <a:lnTo>
                  <a:pt x="2898" y="753"/>
                </a:lnTo>
                <a:lnTo>
                  <a:pt x="2898" y="753"/>
                </a:lnTo>
                <a:lnTo>
                  <a:pt x="2896" y="755"/>
                </a:lnTo>
                <a:lnTo>
                  <a:pt x="2896" y="757"/>
                </a:lnTo>
                <a:lnTo>
                  <a:pt x="2894" y="759"/>
                </a:lnTo>
                <a:lnTo>
                  <a:pt x="2892" y="761"/>
                </a:lnTo>
                <a:lnTo>
                  <a:pt x="2892" y="761"/>
                </a:lnTo>
                <a:lnTo>
                  <a:pt x="2889" y="763"/>
                </a:lnTo>
                <a:lnTo>
                  <a:pt x="2883" y="763"/>
                </a:lnTo>
                <a:lnTo>
                  <a:pt x="2881" y="763"/>
                </a:lnTo>
                <a:lnTo>
                  <a:pt x="2879" y="761"/>
                </a:lnTo>
                <a:lnTo>
                  <a:pt x="2877" y="759"/>
                </a:lnTo>
                <a:lnTo>
                  <a:pt x="2875" y="755"/>
                </a:lnTo>
                <a:lnTo>
                  <a:pt x="2875" y="755"/>
                </a:lnTo>
                <a:lnTo>
                  <a:pt x="2879" y="757"/>
                </a:lnTo>
                <a:lnTo>
                  <a:pt x="2881" y="757"/>
                </a:lnTo>
                <a:lnTo>
                  <a:pt x="2879" y="757"/>
                </a:lnTo>
                <a:lnTo>
                  <a:pt x="2877" y="755"/>
                </a:lnTo>
                <a:lnTo>
                  <a:pt x="2873" y="753"/>
                </a:lnTo>
                <a:lnTo>
                  <a:pt x="2871" y="753"/>
                </a:lnTo>
                <a:lnTo>
                  <a:pt x="2866" y="755"/>
                </a:lnTo>
                <a:lnTo>
                  <a:pt x="2858" y="755"/>
                </a:lnTo>
                <a:lnTo>
                  <a:pt x="2854" y="757"/>
                </a:lnTo>
                <a:lnTo>
                  <a:pt x="2852" y="759"/>
                </a:lnTo>
                <a:lnTo>
                  <a:pt x="2848" y="759"/>
                </a:lnTo>
                <a:lnTo>
                  <a:pt x="2845" y="761"/>
                </a:lnTo>
                <a:lnTo>
                  <a:pt x="2843" y="763"/>
                </a:lnTo>
                <a:lnTo>
                  <a:pt x="2843" y="763"/>
                </a:lnTo>
                <a:lnTo>
                  <a:pt x="2841" y="763"/>
                </a:lnTo>
                <a:lnTo>
                  <a:pt x="2839" y="765"/>
                </a:lnTo>
                <a:lnTo>
                  <a:pt x="2837" y="765"/>
                </a:lnTo>
                <a:lnTo>
                  <a:pt x="2829" y="767"/>
                </a:lnTo>
                <a:lnTo>
                  <a:pt x="2820" y="770"/>
                </a:lnTo>
                <a:lnTo>
                  <a:pt x="2816" y="772"/>
                </a:lnTo>
                <a:lnTo>
                  <a:pt x="2814" y="772"/>
                </a:lnTo>
                <a:lnTo>
                  <a:pt x="2814" y="772"/>
                </a:lnTo>
                <a:lnTo>
                  <a:pt x="2812" y="770"/>
                </a:lnTo>
                <a:lnTo>
                  <a:pt x="2808" y="767"/>
                </a:lnTo>
                <a:lnTo>
                  <a:pt x="2808" y="767"/>
                </a:lnTo>
                <a:lnTo>
                  <a:pt x="2808" y="770"/>
                </a:lnTo>
                <a:lnTo>
                  <a:pt x="2808" y="770"/>
                </a:lnTo>
                <a:lnTo>
                  <a:pt x="2810" y="770"/>
                </a:lnTo>
                <a:lnTo>
                  <a:pt x="2810" y="772"/>
                </a:lnTo>
                <a:lnTo>
                  <a:pt x="2810" y="772"/>
                </a:lnTo>
                <a:lnTo>
                  <a:pt x="2812" y="774"/>
                </a:lnTo>
                <a:lnTo>
                  <a:pt x="2814" y="772"/>
                </a:lnTo>
                <a:lnTo>
                  <a:pt x="2816" y="774"/>
                </a:lnTo>
                <a:lnTo>
                  <a:pt x="2818" y="774"/>
                </a:lnTo>
                <a:lnTo>
                  <a:pt x="2818" y="776"/>
                </a:lnTo>
                <a:lnTo>
                  <a:pt x="2818" y="776"/>
                </a:lnTo>
                <a:lnTo>
                  <a:pt x="2818" y="776"/>
                </a:lnTo>
                <a:lnTo>
                  <a:pt x="2818" y="778"/>
                </a:lnTo>
                <a:lnTo>
                  <a:pt x="2818" y="776"/>
                </a:lnTo>
                <a:lnTo>
                  <a:pt x="2814" y="776"/>
                </a:lnTo>
                <a:lnTo>
                  <a:pt x="2812" y="774"/>
                </a:lnTo>
                <a:lnTo>
                  <a:pt x="2810" y="774"/>
                </a:lnTo>
                <a:lnTo>
                  <a:pt x="2808" y="774"/>
                </a:lnTo>
                <a:lnTo>
                  <a:pt x="2808" y="770"/>
                </a:lnTo>
                <a:lnTo>
                  <a:pt x="2806" y="767"/>
                </a:lnTo>
                <a:lnTo>
                  <a:pt x="2804" y="767"/>
                </a:lnTo>
                <a:lnTo>
                  <a:pt x="2797" y="765"/>
                </a:lnTo>
                <a:lnTo>
                  <a:pt x="2797" y="761"/>
                </a:lnTo>
                <a:lnTo>
                  <a:pt x="2795" y="761"/>
                </a:lnTo>
                <a:lnTo>
                  <a:pt x="2793" y="761"/>
                </a:lnTo>
                <a:lnTo>
                  <a:pt x="2789" y="761"/>
                </a:lnTo>
                <a:lnTo>
                  <a:pt x="2787" y="763"/>
                </a:lnTo>
                <a:lnTo>
                  <a:pt x="2787" y="765"/>
                </a:lnTo>
                <a:lnTo>
                  <a:pt x="2785" y="765"/>
                </a:lnTo>
                <a:lnTo>
                  <a:pt x="2783" y="767"/>
                </a:lnTo>
                <a:lnTo>
                  <a:pt x="2778" y="767"/>
                </a:lnTo>
                <a:lnTo>
                  <a:pt x="2776" y="767"/>
                </a:lnTo>
                <a:lnTo>
                  <a:pt x="2774" y="772"/>
                </a:lnTo>
                <a:lnTo>
                  <a:pt x="2772" y="772"/>
                </a:lnTo>
                <a:lnTo>
                  <a:pt x="2768" y="770"/>
                </a:lnTo>
                <a:lnTo>
                  <a:pt x="2766" y="770"/>
                </a:lnTo>
                <a:lnTo>
                  <a:pt x="2766" y="770"/>
                </a:lnTo>
                <a:lnTo>
                  <a:pt x="2764" y="770"/>
                </a:lnTo>
                <a:lnTo>
                  <a:pt x="2768" y="767"/>
                </a:lnTo>
                <a:lnTo>
                  <a:pt x="2768" y="765"/>
                </a:lnTo>
                <a:lnTo>
                  <a:pt x="2768" y="763"/>
                </a:lnTo>
                <a:lnTo>
                  <a:pt x="2766" y="763"/>
                </a:lnTo>
                <a:lnTo>
                  <a:pt x="2764" y="763"/>
                </a:lnTo>
                <a:lnTo>
                  <a:pt x="2757" y="761"/>
                </a:lnTo>
                <a:lnTo>
                  <a:pt x="2755" y="761"/>
                </a:lnTo>
                <a:lnTo>
                  <a:pt x="2755" y="761"/>
                </a:lnTo>
                <a:lnTo>
                  <a:pt x="2755" y="761"/>
                </a:lnTo>
                <a:lnTo>
                  <a:pt x="2751" y="761"/>
                </a:lnTo>
                <a:lnTo>
                  <a:pt x="2751" y="759"/>
                </a:lnTo>
                <a:lnTo>
                  <a:pt x="2753" y="759"/>
                </a:lnTo>
                <a:lnTo>
                  <a:pt x="2753" y="757"/>
                </a:lnTo>
                <a:lnTo>
                  <a:pt x="2751" y="755"/>
                </a:lnTo>
                <a:lnTo>
                  <a:pt x="2751" y="755"/>
                </a:lnTo>
                <a:lnTo>
                  <a:pt x="2749" y="755"/>
                </a:lnTo>
                <a:lnTo>
                  <a:pt x="2749" y="751"/>
                </a:lnTo>
                <a:lnTo>
                  <a:pt x="2749" y="751"/>
                </a:lnTo>
                <a:lnTo>
                  <a:pt x="2749" y="751"/>
                </a:lnTo>
                <a:lnTo>
                  <a:pt x="2747" y="751"/>
                </a:lnTo>
                <a:lnTo>
                  <a:pt x="2747" y="749"/>
                </a:lnTo>
                <a:lnTo>
                  <a:pt x="2745" y="749"/>
                </a:lnTo>
                <a:lnTo>
                  <a:pt x="2745" y="749"/>
                </a:lnTo>
                <a:lnTo>
                  <a:pt x="2747" y="747"/>
                </a:lnTo>
                <a:lnTo>
                  <a:pt x="2747" y="744"/>
                </a:lnTo>
                <a:lnTo>
                  <a:pt x="2747" y="742"/>
                </a:lnTo>
                <a:lnTo>
                  <a:pt x="2747" y="742"/>
                </a:lnTo>
                <a:lnTo>
                  <a:pt x="2747" y="740"/>
                </a:lnTo>
                <a:lnTo>
                  <a:pt x="2747" y="738"/>
                </a:lnTo>
                <a:lnTo>
                  <a:pt x="2749" y="738"/>
                </a:lnTo>
                <a:lnTo>
                  <a:pt x="2749" y="738"/>
                </a:lnTo>
                <a:lnTo>
                  <a:pt x="2751" y="736"/>
                </a:lnTo>
                <a:lnTo>
                  <a:pt x="2753" y="736"/>
                </a:lnTo>
                <a:lnTo>
                  <a:pt x="2753" y="734"/>
                </a:lnTo>
                <a:lnTo>
                  <a:pt x="2751" y="734"/>
                </a:lnTo>
                <a:lnTo>
                  <a:pt x="2751" y="734"/>
                </a:lnTo>
                <a:lnTo>
                  <a:pt x="2753" y="732"/>
                </a:lnTo>
                <a:lnTo>
                  <a:pt x="2753" y="732"/>
                </a:lnTo>
                <a:lnTo>
                  <a:pt x="2755" y="734"/>
                </a:lnTo>
                <a:lnTo>
                  <a:pt x="2755" y="732"/>
                </a:lnTo>
                <a:lnTo>
                  <a:pt x="2755" y="730"/>
                </a:lnTo>
                <a:lnTo>
                  <a:pt x="2757" y="726"/>
                </a:lnTo>
                <a:lnTo>
                  <a:pt x="2757" y="726"/>
                </a:lnTo>
                <a:lnTo>
                  <a:pt x="2760" y="726"/>
                </a:lnTo>
                <a:lnTo>
                  <a:pt x="2760" y="726"/>
                </a:lnTo>
                <a:lnTo>
                  <a:pt x="2762" y="726"/>
                </a:lnTo>
                <a:lnTo>
                  <a:pt x="2764" y="726"/>
                </a:lnTo>
                <a:lnTo>
                  <a:pt x="2766" y="723"/>
                </a:lnTo>
                <a:lnTo>
                  <a:pt x="2766" y="723"/>
                </a:lnTo>
                <a:lnTo>
                  <a:pt x="2766" y="721"/>
                </a:lnTo>
                <a:lnTo>
                  <a:pt x="2766" y="719"/>
                </a:lnTo>
                <a:lnTo>
                  <a:pt x="2766" y="719"/>
                </a:lnTo>
                <a:lnTo>
                  <a:pt x="2760" y="719"/>
                </a:lnTo>
                <a:lnTo>
                  <a:pt x="2757" y="719"/>
                </a:lnTo>
                <a:lnTo>
                  <a:pt x="2757" y="717"/>
                </a:lnTo>
                <a:lnTo>
                  <a:pt x="2757" y="715"/>
                </a:lnTo>
                <a:lnTo>
                  <a:pt x="2757" y="713"/>
                </a:lnTo>
                <a:lnTo>
                  <a:pt x="2757" y="709"/>
                </a:lnTo>
                <a:lnTo>
                  <a:pt x="2757" y="709"/>
                </a:lnTo>
                <a:lnTo>
                  <a:pt x="2760" y="707"/>
                </a:lnTo>
                <a:lnTo>
                  <a:pt x="2760" y="705"/>
                </a:lnTo>
                <a:lnTo>
                  <a:pt x="2760" y="702"/>
                </a:lnTo>
                <a:lnTo>
                  <a:pt x="2760" y="700"/>
                </a:lnTo>
                <a:lnTo>
                  <a:pt x="2760" y="698"/>
                </a:lnTo>
                <a:lnTo>
                  <a:pt x="2760" y="696"/>
                </a:lnTo>
                <a:lnTo>
                  <a:pt x="2760" y="696"/>
                </a:lnTo>
                <a:lnTo>
                  <a:pt x="2762" y="694"/>
                </a:lnTo>
                <a:lnTo>
                  <a:pt x="2760" y="694"/>
                </a:lnTo>
                <a:lnTo>
                  <a:pt x="2755" y="696"/>
                </a:lnTo>
                <a:lnTo>
                  <a:pt x="2751" y="698"/>
                </a:lnTo>
                <a:lnTo>
                  <a:pt x="2749" y="700"/>
                </a:lnTo>
                <a:lnTo>
                  <a:pt x="2747" y="705"/>
                </a:lnTo>
                <a:lnTo>
                  <a:pt x="2745" y="707"/>
                </a:lnTo>
                <a:lnTo>
                  <a:pt x="2743" y="707"/>
                </a:lnTo>
                <a:lnTo>
                  <a:pt x="2739" y="707"/>
                </a:lnTo>
                <a:lnTo>
                  <a:pt x="2736" y="707"/>
                </a:lnTo>
                <a:lnTo>
                  <a:pt x="2734" y="707"/>
                </a:lnTo>
                <a:lnTo>
                  <a:pt x="2732" y="707"/>
                </a:lnTo>
                <a:lnTo>
                  <a:pt x="2730" y="711"/>
                </a:lnTo>
                <a:lnTo>
                  <a:pt x="2728" y="713"/>
                </a:lnTo>
                <a:lnTo>
                  <a:pt x="2728" y="713"/>
                </a:lnTo>
                <a:lnTo>
                  <a:pt x="2728" y="715"/>
                </a:lnTo>
                <a:lnTo>
                  <a:pt x="2728" y="715"/>
                </a:lnTo>
                <a:lnTo>
                  <a:pt x="2730" y="717"/>
                </a:lnTo>
                <a:lnTo>
                  <a:pt x="2732" y="715"/>
                </a:lnTo>
                <a:lnTo>
                  <a:pt x="2734" y="715"/>
                </a:lnTo>
                <a:lnTo>
                  <a:pt x="2736" y="713"/>
                </a:lnTo>
                <a:lnTo>
                  <a:pt x="2739" y="709"/>
                </a:lnTo>
                <a:lnTo>
                  <a:pt x="2741" y="709"/>
                </a:lnTo>
                <a:lnTo>
                  <a:pt x="2743" y="709"/>
                </a:lnTo>
                <a:lnTo>
                  <a:pt x="2741" y="713"/>
                </a:lnTo>
                <a:lnTo>
                  <a:pt x="2741" y="715"/>
                </a:lnTo>
                <a:lnTo>
                  <a:pt x="2741" y="715"/>
                </a:lnTo>
                <a:lnTo>
                  <a:pt x="2739" y="713"/>
                </a:lnTo>
                <a:lnTo>
                  <a:pt x="2739" y="715"/>
                </a:lnTo>
                <a:lnTo>
                  <a:pt x="2736" y="715"/>
                </a:lnTo>
                <a:lnTo>
                  <a:pt x="2734" y="717"/>
                </a:lnTo>
                <a:lnTo>
                  <a:pt x="2734" y="719"/>
                </a:lnTo>
                <a:lnTo>
                  <a:pt x="2734" y="719"/>
                </a:lnTo>
                <a:lnTo>
                  <a:pt x="2732" y="719"/>
                </a:lnTo>
                <a:lnTo>
                  <a:pt x="2732" y="719"/>
                </a:lnTo>
                <a:lnTo>
                  <a:pt x="2730" y="719"/>
                </a:lnTo>
                <a:lnTo>
                  <a:pt x="2728" y="717"/>
                </a:lnTo>
                <a:lnTo>
                  <a:pt x="2726" y="717"/>
                </a:lnTo>
                <a:lnTo>
                  <a:pt x="2726" y="717"/>
                </a:lnTo>
                <a:lnTo>
                  <a:pt x="2726" y="723"/>
                </a:lnTo>
                <a:lnTo>
                  <a:pt x="2726" y="728"/>
                </a:lnTo>
                <a:lnTo>
                  <a:pt x="2726" y="730"/>
                </a:lnTo>
                <a:lnTo>
                  <a:pt x="2726" y="732"/>
                </a:lnTo>
                <a:lnTo>
                  <a:pt x="2726" y="738"/>
                </a:lnTo>
                <a:lnTo>
                  <a:pt x="2728" y="740"/>
                </a:lnTo>
                <a:lnTo>
                  <a:pt x="2732" y="742"/>
                </a:lnTo>
                <a:lnTo>
                  <a:pt x="2732" y="744"/>
                </a:lnTo>
                <a:lnTo>
                  <a:pt x="2732" y="747"/>
                </a:lnTo>
                <a:lnTo>
                  <a:pt x="2732" y="747"/>
                </a:lnTo>
                <a:lnTo>
                  <a:pt x="2732" y="749"/>
                </a:lnTo>
                <a:lnTo>
                  <a:pt x="2732" y="751"/>
                </a:lnTo>
                <a:lnTo>
                  <a:pt x="2734" y="755"/>
                </a:lnTo>
                <a:lnTo>
                  <a:pt x="2734" y="757"/>
                </a:lnTo>
                <a:lnTo>
                  <a:pt x="2736" y="759"/>
                </a:lnTo>
                <a:lnTo>
                  <a:pt x="2736" y="759"/>
                </a:lnTo>
                <a:lnTo>
                  <a:pt x="2736" y="761"/>
                </a:lnTo>
                <a:lnTo>
                  <a:pt x="2736" y="761"/>
                </a:lnTo>
                <a:lnTo>
                  <a:pt x="2732" y="761"/>
                </a:lnTo>
                <a:lnTo>
                  <a:pt x="2732" y="763"/>
                </a:lnTo>
                <a:lnTo>
                  <a:pt x="2732" y="763"/>
                </a:lnTo>
                <a:lnTo>
                  <a:pt x="2734" y="763"/>
                </a:lnTo>
                <a:lnTo>
                  <a:pt x="2734" y="763"/>
                </a:lnTo>
                <a:lnTo>
                  <a:pt x="2736" y="763"/>
                </a:lnTo>
                <a:lnTo>
                  <a:pt x="2736" y="765"/>
                </a:lnTo>
                <a:lnTo>
                  <a:pt x="2736" y="770"/>
                </a:lnTo>
                <a:lnTo>
                  <a:pt x="2736" y="772"/>
                </a:lnTo>
                <a:lnTo>
                  <a:pt x="2739" y="772"/>
                </a:lnTo>
                <a:lnTo>
                  <a:pt x="2739" y="772"/>
                </a:lnTo>
                <a:lnTo>
                  <a:pt x="2741" y="772"/>
                </a:lnTo>
                <a:lnTo>
                  <a:pt x="2743" y="774"/>
                </a:lnTo>
                <a:lnTo>
                  <a:pt x="2747" y="778"/>
                </a:lnTo>
                <a:lnTo>
                  <a:pt x="2749" y="778"/>
                </a:lnTo>
                <a:lnTo>
                  <a:pt x="2747" y="778"/>
                </a:lnTo>
                <a:lnTo>
                  <a:pt x="2747" y="778"/>
                </a:lnTo>
                <a:lnTo>
                  <a:pt x="2743" y="774"/>
                </a:lnTo>
                <a:lnTo>
                  <a:pt x="2741" y="774"/>
                </a:lnTo>
                <a:lnTo>
                  <a:pt x="2736" y="774"/>
                </a:lnTo>
                <a:lnTo>
                  <a:pt x="2732" y="772"/>
                </a:lnTo>
                <a:lnTo>
                  <a:pt x="2732" y="774"/>
                </a:lnTo>
                <a:lnTo>
                  <a:pt x="2732" y="774"/>
                </a:lnTo>
                <a:lnTo>
                  <a:pt x="2730" y="776"/>
                </a:lnTo>
                <a:lnTo>
                  <a:pt x="2732" y="778"/>
                </a:lnTo>
                <a:lnTo>
                  <a:pt x="2730" y="782"/>
                </a:lnTo>
                <a:lnTo>
                  <a:pt x="2730" y="780"/>
                </a:lnTo>
                <a:lnTo>
                  <a:pt x="2730" y="778"/>
                </a:lnTo>
                <a:lnTo>
                  <a:pt x="2728" y="778"/>
                </a:lnTo>
                <a:lnTo>
                  <a:pt x="2728" y="778"/>
                </a:lnTo>
                <a:lnTo>
                  <a:pt x="2728" y="780"/>
                </a:lnTo>
                <a:lnTo>
                  <a:pt x="2728" y="780"/>
                </a:lnTo>
                <a:lnTo>
                  <a:pt x="2726" y="782"/>
                </a:lnTo>
                <a:lnTo>
                  <a:pt x="2726" y="780"/>
                </a:lnTo>
                <a:lnTo>
                  <a:pt x="2726" y="778"/>
                </a:lnTo>
                <a:lnTo>
                  <a:pt x="2724" y="776"/>
                </a:lnTo>
                <a:lnTo>
                  <a:pt x="2718" y="776"/>
                </a:lnTo>
                <a:lnTo>
                  <a:pt x="2713" y="776"/>
                </a:lnTo>
                <a:lnTo>
                  <a:pt x="2711" y="776"/>
                </a:lnTo>
                <a:lnTo>
                  <a:pt x="2711" y="778"/>
                </a:lnTo>
                <a:lnTo>
                  <a:pt x="2709" y="780"/>
                </a:lnTo>
                <a:lnTo>
                  <a:pt x="2709" y="782"/>
                </a:lnTo>
                <a:lnTo>
                  <a:pt x="2711" y="784"/>
                </a:lnTo>
                <a:lnTo>
                  <a:pt x="2711" y="784"/>
                </a:lnTo>
                <a:lnTo>
                  <a:pt x="2709" y="784"/>
                </a:lnTo>
                <a:lnTo>
                  <a:pt x="2709" y="784"/>
                </a:lnTo>
                <a:lnTo>
                  <a:pt x="2707" y="782"/>
                </a:lnTo>
                <a:lnTo>
                  <a:pt x="2707" y="780"/>
                </a:lnTo>
                <a:lnTo>
                  <a:pt x="2703" y="782"/>
                </a:lnTo>
                <a:lnTo>
                  <a:pt x="2699" y="782"/>
                </a:lnTo>
                <a:lnTo>
                  <a:pt x="2695" y="782"/>
                </a:lnTo>
                <a:lnTo>
                  <a:pt x="2692" y="782"/>
                </a:lnTo>
                <a:lnTo>
                  <a:pt x="2688" y="784"/>
                </a:lnTo>
                <a:lnTo>
                  <a:pt x="2686" y="786"/>
                </a:lnTo>
                <a:lnTo>
                  <a:pt x="2686" y="788"/>
                </a:lnTo>
                <a:lnTo>
                  <a:pt x="2682" y="791"/>
                </a:lnTo>
                <a:lnTo>
                  <a:pt x="2678" y="791"/>
                </a:lnTo>
                <a:lnTo>
                  <a:pt x="2678" y="791"/>
                </a:lnTo>
                <a:lnTo>
                  <a:pt x="2678" y="791"/>
                </a:lnTo>
                <a:lnTo>
                  <a:pt x="2676" y="793"/>
                </a:lnTo>
                <a:lnTo>
                  <a:pt x="2676" y="793"/>
                </a:lnTo>
                <a:lnTo>
                  <a:pt x="2674" y="801"/>
                </a:lnTo>
                <a:lnTo>
                  <a:pt x="2674" y="803"/>
                </a:lnTo>
                <a:lnTo>
                  <a:pt x="2672" y="805"/>
                </a:lnTo>
                <a:lnTo>
                  <a:pt x="2669" y="807"/>
                </a:lnTo>
                <a:lnTo>
                  <a:pt x="2667" y="809"/>
                </a:lnTo>
                <a:lnTo>
                  <a:pt x="2667" y="809"/>
                </a:lnTo>
                <a:lnTo>
                  <a:pt x="2665" y="809"/>
                </a:lnTo>
                <a:lnTo>
                  <a:pt x="2665" y="811"/>
                </a:lnTo>
                <a:lnTo>
                  <a:pt x="2665" y="814"/>
                </a:lnTo>
                <a:lnTo>
                  <a:pt x="2667" y="816"/>
                </a:lnTo>
                <a:lnTo>
                  <a:pt x="2667" y="816"/>
                </a:lnTo>
                <a:lnTo>
                  <a:pt x="2667" y="816"/>
                </a:lnTo>
                <a:lnTo>
                  <a:pt x="2665" y="816"/>
                </a:lnTo>
                <a:lnTo>
                  <a:pt x="2667" y="818"/>
                </a:lnTo>
                <a:lnTo>
                  <a:pt x="2667" y="818"/>
                </a:lnTo>
                <a:lnTo>
                  <a:pt x="2669" y="818"/>
                </a:lnTo>
                <a:lnTo>
                  <a:pt x="2669" y="820"/>
                </a:lnTo>
                <a:lnTo>
                  <a:pt x="2669" y="820"/>
                </a:lnTo>
                <a:lnTo>
                  <a:pt x="2667" y="820"/>
                </a:lnTo>
                <a:lnTo>
                  <a:pt x="2663" y="818"/>
                </a:lnTo>
                <a:lnTo>
                  <a:pt x="2661" y="816"/>
                </a:lnTo>
                <a:lnTo>
                  <a:pt x="2659" y="818"/>
                </a:lnTo>
                <a:lnTo>
                  <a:pt x="2659" y="818"/>
                </a:lnTo>
                <a:lnTo>
                  <a:pt x="2657" y="818"/>
                </a:lnTo>
                <a:lnTo>
                  <a:pt x="2659" y="818"/>
                </a:lnTo>
                <a:lnTo>
                  <a:pt x="2659" y="820"/>
                </a:lnTo>
                <a:lnTo>
                  <a:pt x="2661" y="820"/>
                </a:lnTo>
                <a:lnTo>
                  <a:pt x="2663" y="820"/>
                </a:lnTo>
                <a:lnTo>
                  <a:pt x="2665" y="820"/>
                </a:lnTo>
                <a:lnTo>
                  <a:pt x="2667" y="820"/>
                </a:lnTo>
                <a:lnTo>
                  <a:pt x="2669" y="820"/>
                </a:lnTo>
                <a:lnTo>
                  <a:pt x="2667" y="822"/>
                </a:lnTo>
                <a:lnTo>
                  <a:pt x="2665" y="820"/>
                </a:lnTo>
                <a:lnTo>
                  <a:pt x="2663" y="822"/>
                </a:lnTo>
                <a:lnTo>
                  <a:pt x="2661" y="822"/>
                </a:lnTo>
                <a:lnTo>
                  <a:pt x="2659" y="820"/>
                </a:lnTo>
                <a:lnTo>
                  <a:pt x="2657" y="820"/>
                </a:lnTo>
                <a:lnTo>
                  <a:pt x="2657" y="820"/>
                </a:lnTo>
                <a:lnTo>
                  <a:pt x="2655" y="822"/>
                </a:lnTo>
                <a:lnTo>
                  <a:pt x="2651" y="822"/>
                </a:lnTo>
                <a:lnTo>
                  <a:pt x="2642" y="826"/>
                </a:lnTo>
                <a:lnTo>
                  <a:pt x="2636" y="828"/>
                </a:lnTo>
                <a:lnTo>
                  <a:pt x="2634" y="828"/>
                </a:lnTo>
                <a:lnTo>
                  <a:pt x="2632" y="830"/>
                </a:lnTo>
                <a:lnTo>
                  <a:pt x="2632" y="830"/>
                </a:lnTo>
                <a:lnTo>
                  <a:pt x="2630" y="832"/>
                </a:lnTo>
                <a:lnTo>
                  <a:pt x="2630" y="841"/>
                </a:lnTo>
                <a:lnTo>
                  <a:pt x="2632" y="843"/>
                </a:lnTo>
                <a:lnTo>
                  <a:pt x="2630" y="843"/>
                </a:lnTo>
                <a:lnTo>
                  <a:pt x="2630" y="843"/>
                </a:lnTo>
                <a:lnTo>
                  <a:pt x="2628" y="845"/>
                </a:lnTo>
                <a:lnTo>
                  <a:pt x="2625" y="847"/>
                </a:lnTo>
                <a:lnTo>
                  <a:pt x="2621" y="849"/>
                </a:lnTo>
                <a:lnTo>
                  <a:pt x="2617" y="849"/>
                </a:lnTo>
                <a:lnTo>
                  <a:pt x="2611" y="853"/>
                </a:lnTo>
                <a:lnTo>
                  <a:pt x="2609" y="853"/>
                </a:lnTo>
                <a:lnTo>
                  <a:pt x="2609" y="856"/>
                </a:lnTo>
                <a:lnTo>
                  <a:pt x="2609" y="856"/>
                </a:lnTo>
                <a:lnTo>
                  <a:pt x="2611" y="858"/>
                </a:lnTo>
                <a:lnTo>
                  <a:pt x="2615" y="858"/>
                </a:lnTo>
                <a:lnTo>
                  <a:pt x="2613" y="858"/>
                </a:lnTo>
                <a:lnTo>
                  <a:pt x="2609" y="858"/>
                </a:lnTo>
                <a:lnTo>
                  <a:pt x="2607" y="860"/>
                </a:lnTo>
                <a:lnTo>
                  <a:pt x="2604" y="860"/>
                </a:lnTo>
                <a:lnTo>
                  <a:pt x="2600" y="860"/>
                </a:lnTo>
                <a:lnTo>
                  <a:pt x="2596" y="860"/>
                </a:lnTo>
                <a:lnTo>
                  <a:pt x="2594" y="858"/>
                </a:lnTo>
                <a:lnTo>
                  <a:pt x="2592" y="858"/>
                </a:lnTo>
                <a:lnTo>
                  <a:pt x="2590" y="858"/>
                </a:lnTo>
                <a:lnTo>
                  <a:pt x="2590" y="856"/>
                </a:lnTo>
                <a:lnTo>
                  <a:pt x="2590" y="853"/>
                </a:lnTo>
                <a:lnTo>
                  <a:pt x="2590" y="853"/>
                </a:lnTo>
                <a:lnTo>
                  <a:pt x="2588" y="851"/>
                </a:lnTo>
                <a:lnTo>
                  <a:pt x="2586" y="853"/>
                </a:lnTo>
                <a:lnTo>
                  <a:pt x="2584" y="853"/>
                </a:lnTo>
                <a:lnTo>
                  <a:pt x="2581" y="853"/>
                </a:lnTo>
                <a:lnTo>
                  <a:pt x="2581" y="853"/>
                </a:lnTo>
                <a:lnTo>
                  <a:pt x="2581" y="853"/>
                </a:lnTo>
                <a:lnTo>
                  <a:pt x="2581" y="856"/>
                </a:lnTo>
                <a:lnTo>
                  <a:pt x="2584" y="860"/>
                </a:lnTo>
                <a:lnTo>
                  <a:pt x="2586" y="862"/>
                </a:lnTo>
                <a:lnTo>
                  <a:pt x="2586" y="868"/>
                </a:lnTo>
                <a:lnTo>
                  <a:pt x="2586" y="870"/>
                </a:lnTo>
                <a:lnTo>
                  <a:pt x="2588" y="872"/>
                </a:lnTo>
                <a:lnTo>
                  <a:pt x="2588" y="872"/>
                </a:lnTo>
                <a:lnTo>
                  <a:pt x="2581" y="872"/>
                </a:lnTo>
                <a:lnTo>
                  <a:pt x="2581" y="872"/>
                </a:lnTo>
                <a:lnTo>
                  <a:pt x="2579" y="870"/>
                </a:lnTo>
                <a:lnTo>
                  <a:pt x="2579" y="872"/>
                </a:lnTo>
                <a:lnTo>
                  <a:pt x="2579" y="872"/>
                </a:lnTo>
                <a:lnTo>
                  <a:pt x="2577" y="872"/>
                </a:lnTo>
                <a:lnTo>
                  <a:pt x="2573" y="872"/>
                </a:lnTo>
                <a:lnTo>
                  <a:pt x="2569" y="874"/>
                </a:lnTo>
                <a:lnTo>
                  <a:pt x="2567" y="872"/>
                </a:lnTo>
                <a:lnTo>
                  <a:pt x="2565" y="870"/>
                </a:lnTo>
                <a:lnTo>
                  <a:pt x="2560" y="868"/>
                </a:lnTo>
                <a:lnTo>
                  <a:pt x="2558" y="868"/>
                </a:lnTo>
                <a:lnTo>
                  <a:pt x="2556" y="870"/>
                </a:lnTo>
                <a:lnTo>
                  <a:pt x="2554" y="870"/>
                </a:lnTo>
                <a:lnTo>
                  <a:pt x="2552" y="870"/>
                </a:lnTo>
                <a:lnTo>
                  <a:pt x="2548" y="870"/>
                </a:lnTo>
                <a:lnTo>
                  <a:pt x="2542" y="872"/>
                </a:lnTo>
                <a:lnTo>
                  <a:pt x="2540" y="874"/>
                </a:lnTo>
                <a:lnTo>
                  <a:pt x="2540" y="876"/>
                </a:lnTo>
                <a:lnTo>
                  <a:pt x="2540" y="876"/>
                </a:lnTo>
                <a:lnTo>
                  <a:pt x="2540" y="876"/>
                </a:lnTo>
                <a:lnTo>
                  <a:pt x="2542" y="876"/>
                </a:lnTo>
                <a:lnTo>
                  <a:pt x="2542" y="876"/>
                </a:lnTo>
                <a:lnTo>
                  <a:pt x="2544" y="876"/>
                </a:lnTo>
                <a:lnTo>
                  <a:pt x="2544" y="876"/>
                </a:lnTo>
                <a:lnTo>
                  <a:pt x="2546" y="876"/>
                </a:lnTo>
                <a:lnTo>
                  <a:pt x="2546" y="879"/>
                </a:lnTo>
                <a:lnTo>
                  <a:pt x="2544" y="879"/>
                </a:lnTo>
                <a:lnTo>
                  <a:pt x="2542" y="879"/>
                </a:lnTo>
                <a:lnTo>
                  <a:pt x="2542" y="879"/>
                </a:lnTo>
                <a:lnTo>
                  <a:pt x="2542" y="879"/>
                </a:lnTo>
                <a:lnTo>
                  <a:pt x="2542" y="879"/>
                </a:lnTo>
                <a:lnTo>
                  <a:pt x="2542" y="881"/>
                </a:lnTo>
                <a:lnTo>
                  <a:pt x="2544" y="881"/>
                </a:lnTo>
                <a:lnTo>
                  <a:pt x="2546" y="881"/>
                </a:lnTo>
                <a:lnTo>
                  <a:pt x="2544" y="881"/>
                </a:lnTo>
                <a:lnTo>
                  <a:pt x="2542" y="883"/>
                </a:lnTo>
                <a:lnTo>
                  <a:pt x="2542" y="883"/>
                </a:lnTo>
                <a:lnTo>
                  <a:pt x="2540" y="883"/>
                </a:lnTo>
                <a:lnTo>
                  <a:pt x="2544" y="885"/>
                </a:lnTo>
                <a:lnTo>
                  <a:pt x="2544" y="887"/>
                </a:lnTo>
                <a:lnTo>
                  <a:pt x="2546" y="887"/>
                </a:lnTo>
                <a:lnTo>
                  <a:pt x="2546" y="887"/>
                </a:lnTo>
                <a:lnTo>
                  <a:pt x="2548" y="887"/>
                </a:lnTo>
                <a:lnTo>
                  <a:pt x="2552" y="887"/>
                </a:lnTo>
                <a:lnTo>
                  <a:pt x="2556" y="889"/>
                </a:lnTo>
                <a:lnTo>
                  <a:pt x="2558" y="889"/>
                </a:lnTo>
                <a:lnTo>
                  <a:pt x="2558" y="889"/>
                </a:lnTo>
                <a:lnTo>
                  <a:pt x="2560" y="889"/>
                </a:lnTo>
                <a:lnTo>
                  <a:pt x="2560" y="889"/>
                </a:lnTo>
                <a:lnTo>
                  <a:pt x="2560" y="889"/>
                </a:lnTo>
                <a:lnTo>
                  <a:pt x="2563" y="889"/>
                </a:lnTo>
                <a:lnTo>
                  <a:pt x="2563" y="891"/>
                </a:lnTo>
                <a:lnTo>
                  <a:pt x="2565" y="891"/>
                </a:lnTo>
                <a:lnTo>
                  <a:pt x="2567" y="891"/>
                </a:lnTo>
                <a:lnTo>
                  <a:pt x="2567" y="891"/>
                </a:lnTo>
                <a:lnTo>
                  <a:pt x="2569" y="891"/>
                </a:lnTo>
                <a:lnTo>
                  <a:pt x="2567" y="893"/>
                </a:lnTo>
                <a:lnTo>
                  <a:pt x="2567" y="893"/>
                </a:lnTo>
                <a:lnTo>
                  <a:pt x="2569" y="893"/>
                </a:lnTo>
                <a:lnTo>
                  <a:pt x="2571" y="893"/>
                </a:lnTo>
                <a:lnTo>
                  <a:pt x="2571" y="893"/>
                </a:lnTo>
                <a:lnTo>
                  <a:pt x="2573" y="893"/>
                </a:lnTo>
                <a:lnTo>
                  <a:pt x="2571" y="895"/>
                </a:lnTo>
                <a:lnTo>
                  <a:pt x="2571" y="895"/>
                </a:lnTo>
                <a:lnTo>
                  <a:pt x="2571" y="897"/>
                </a:lnTo>
                <a:lnTo>
                  <a:pt x="2573" y="897"/>
                </a:lnTo>
                <a:lnTo>
                  <a:pt x="2573" y="897"/>
                </a:lnTo>
                <a:lnTo>
                  <a:pt x="2579" y="897"/>
                </a:lnTo>
                <a:lnTo>
                  <a:pt x="2581" y="897"/>
                </a:lnTo>
                <a:lnTo>
                  <a:pt x="2581" y="897"/>
                </a:lnTo>
                <a:lnTo>
                  <a:pt x="2579" y="897"/>
                </a:lnTo>
                <a:lnTo>
                  <a:pt x="2579" y="897"/>
                </a:lnTo>
                <a:lnTo>
                  <a:pt x="2577" y="897"/>
                </a:lnTo>
                <a:lnTo>
                  <a:pt x="2577" y="897"/>
                </a:lnTo>
                <a:lnTo>
                  <a:pt x="2575" y="900"/>
                </a:lnTo>
                <a:lnTo>
                  <a:pt x="2577" y="900"/>
                </a:lnTo>
                <a:lnTo>
                  <a:pt x="2577" y="900"/>
                </a:lnTo>
                <a:lnTo>
                  <a:pt x="2579" y="902"/>
                </a:lnTo>
                <a:lnTo>
                  <a:pt x="2577" y="904"/>
                </a:lnTo>
                <a:lnTo>
                  <a:pt x="2577" y="904"/>
                </a:lnTo>
                <a:lnTo>
                  <a:pt x="2577" y="906"/>
                </a:lnTo>
                <a:lnTo>
                  <a:pt x="2579" y="908"/>
                </a:lnTo>
                <a:lnTo>
                  <a:pt x="2581" y="910"/>
                </a:lnTo>
                <a:lnTo>
                  <a:pt x="2588" y="914"/>
                </a:lnTo>
                <a:lnTo>
                  <a:pt x="2588" y="914"/>
                </a:lnTo>
                <a:lnTo>
                  <a:pt x="2590" y="914"/>
                </a:lnTo>
                <a:lnTo>
                  <a:pt x="2592" y="914"/>
                </a:lnTo>
                <a:lnTo>
                  <a:pt x="2592" y="916"/>
                </a:lnTo>
                <a:lnTo>
                  <a:pt x="2592" y="916"/>
                </a:lnTo>
                <a:lnTo>
                  <a:pt x="2592" y="921"/>
                </a:lnTo>
                <a:lnTo>
                  <a:pt x="2592" y="923"/>
                </a:lnTo>
                <a:lnTo>
                  <a:pt x="2592" y="925"/>
                </a:lnTo>
                <a:lnTo>
                  <a:pt x="2592" y="925"/>
                </a:lnTo>
                <a:lnTo>
                  <a:pt x="2592" y="925"/>
                </a:lnTo>
                <a:lnTo>
                  <a:pt x="2590" y="925"/>
                </a:lnTo>
                <a:lnTo>
                  <a:pt x="2590" y="925"/>
                </a:lnTo>
                <a:lnTo>
                  <a:pt x="2590" y="925"/>
                </a:lnTo>
                <a:lnTo>
                  <a:pt x="2594" y="929"/>
                </a:lnTo>
                <a:lnTo>
                  <a:pt x="2596" y="929"/>
                </a:lnTo>
                <a:lnTo>
                  <a:pt x="2596" y="931"/>
                </a:lnTo>
                <a:lnTo>
                  <a:pt x="2598" y="937"/>
                </a:lnTo>
                <a:lnTo>
                  <a:pt x="2600" y="937"/>
                </a:lnTo>
                <a:lnTo>
                  <a:pt x="2600" y="937"/>
                </a:lnTo>
                <a:lnTo>
                  <a:pt x="2598" y="937"/>
                </a:lnTo>
                <a:lnTo>
                  <a:pt x="2598" y="937"/>
                </a:lnTo>
                <a:lnTo>
                  <a:pt x="2596" y="933"/>
                </a:lnTo>
                <a:lnTo>
                  <a:pt x="2596" y="931"/>
                </a:lnTo>
                <a:lnTo>
                  <a:pt x="2594" y="929"/>
                </a:lnTo>
                <a:lnTo>
                  <a:pt x="2592" y="929"/>
                </a:lnTo>
                <a:lnTo>
                  <a:pt x="2592" y="931"/>
                </a:lnTo>
                <a:lnTo>
                  <a:pt x="2590" y="935"/>
                </a:lnTo>
                <a:lnTo>
                  <a:pt x="2590" y="944"/>
                </a:lnTo>
                <a:lnTo>
                  <a:pt x="2590" y="944"/>
                </a:lnTo>
                <a:lnTo>
                  <a:pt x="2590" y="944"/>
                </a:lnTo>
                <a:lnTo>
                  <a:pt x="2592" y="941"/>
                </a:lnTo>
                <a:lnTo>
                  <a:pt x="2592" y="944"/>
                </a:lnTo>
                <a:lnTo>
                  <a:pt x="2590" y="944"/>
                </a:lnTo>
                <a:lnTo>
                  <a:pt x="2590" y="946"/>
                </a:lnTo>
                <a:lnTo>
                  <a:pt x="2588" y="956"/>
                </a:lnTo>
                <a:lnTo>
                  <a:pt x="2586" y="962"/>
                </a:lnTo>
                <a:lnTo>
                  <a:pt x="2584" y="965"/>
                </a:lnTo>
                <a:lnTo>
                  <a:pt x="2581" y="967"/>
                </a:lnTo>
                <a:lnTo>
                  <a:pt x="2581" y="967"/>
                </a:lnTo>
                <a:lnTo>
                  <a:pt x="2579" y="967"/>
                </a:lnTo>
                <a:lnTo>
                  <a:pt x="2575" y="967"/>
                </a:lnTo>
                <a:lnTo>
                  <a:pt x="2573" y="967"/>
                </a:lnTo>
                <a:lnTo>
                  <a:pt x="2571" y="967"/>
                </a:lnTo>
                <a:lnTo>
                  <a:pt x="2567" y="965"/>
                </a:lnTo>
                <a:lnTo>
                  <a:pt x="2565" y="965"/>
                </a:lnTo>
                <a:lnTo>
                  <a:pt x="2563" y="967"/>
                </a:lnTo>
                <a:lnTo>
                  <a:pt x="2558" y="965"/>
                </a:lnTo>
                <a:lnTo>
                  <a:pt x="2556" y="965"/>
                </a:lnTo>
                <a:lnTo>
                  <a:pt x="2556" y="965"/>
                </a:lnTo>
                <a:lnTo>
                  <a:pt x="2552" y="965"/>
                </a:lnTo>
                <a:lnTo>
                  <a:pt x="2552" y="965"/>
                </a:lnTo>
                <a:lnTo>
                  <a:pt x="2550" y="965"/>
                </a:lnTo>
                <a:lnTo>
                  <a:pt x="2546" y="967"/>
                </a:lnTo>
                <a:lnTo>
                  <a:pt x="2542" y="967"/>
                </a:lnTo>
                <a:lnTo>
                  <a:pt x="2533" y="965"/>
                </a:lnTo>
                <a:lnTo>
                  <a:pt x="2531" y="962"/>
                </a:lnTo>
                <a:lnTo>
                  <a:pt x="2525" y="962"/>
                </a:lnTo>
                <a:lnTo>
                  <a:pt x="2523" y="962"/>
                </a:lnTo>
                <a:lnTo>
                  <a:pt x="2521" y="962"/>
                </a:lnTo>
                <a:lnTo>
                  <a:pt x="2519" y="962"/>
                </a:lnTo>
                <a:lnTo>
                  <a:pt x="2514" y="962"/>
                </a:lnTo>
                <a:lnTo>
                  <a:pt x="2512" y="962"/>
                </a:lnTo>
                <a:lnTo>
                  <a:pt x="2508" y="962"/>
                </a:lnTo>
                <a:lnTo>
                  <a:pt x="2506" y="962"/>
                </a:lnTo>
                <a:lnTo>
                  <a:pt x="2502" y="962"/>
                </a:lnTo>
                <a:lnTo>
                  <a:pt x="2500" y="960"/>
                </a:lnTo>
                <a:lnTo>
                  <a:pt x="2500" y="960"/>
                </a:lnTo>
                <a:lnTo>
                  <a:pt x="2498" y="960"/>
                </a:lnTo>
                <a:lnTo>
                  <a:pt x="2496" y="960"/>
                </a:lnTo>
                <a:lnTo>
                  <a:pt x="2493" y="960"/>
                </a:lnTo>
                <a:lnTo>
                  <a:pt x="2491" y="960"/>
                </a:lnTo>
                <a:lnTo>
                  <a:pt x="2489" y="962"/>
                </a:lnTo>
                <a:lnTo>
                  <a:pt x="2487" y="962"/>
                </a:lnTo>
                <a:lnTo>
                  <a:pt x="2487" y="965"/>
                </a:lnTo>
                <a:lnTo>
                  <a:pt x="2487" y="965"/>
                </a:lnTo>
                <a:lnTo>
                  <a:pt x="2489" y="965"/>
                </a:lnTo>
                <a:lnTo>
                  <a:pt x="2487" y="967"/>
                </a:lnTo>
                <a:lnTo>
                  <a:pt x="2485" y="967"/>
                </a:lnTo>
                <a:lnTo>
                  <a:pt x="2485" y="967"/>
                </a:lnTo>
                <a:lnTo>
                  <a:pt x="2483" y="967"/>
                </a:lnTo>
                <a:lnTo>
                  <a:pt x="2479" y="967"/>
                </a:lnTo>
                <a:lnTo>
                  <a:pt x="2477" y="969"/>
                </a:lnTo>
                <a:lnTo>
                  <a:pt x="2477" y="969"/>
                </a:lnTo>
                <a:lnTo>
                  <a:pt x="2475" y="971"/>
                </a:lnTo>
                <a:lnTo>
                  <a:pt x="2475" y="973"/>
                </a:lnTo>
                <a:lnTo>
                  <a:pt x="2475" y="973"/>
                </a:lnTo>
                <a:lnTo>
                  <a:pt x="2475" y="975"/>
                </a:lnTo>
                <a:lnTo>
                  <a:pt x="2475" y="975"/>
                </a:lnTo>
                <a:lnTo>
                  <a:pt x="2477" y="977"/>
                </a:lnTo>
                <a:lnTo>
                  <a:pt x="2479" y="977"/>
                </a:lnTo>
                <a:lnTo>
                  <a:pt x="2479" y="977"/>
                </a:lnTo>
                <a:lnTo>
                  <a:pt x="2477" y="979"/>
                </a:lnTo>
                <a:lnTo>
                  <a:pt x="2477" y="979"/>
                </a:lnTo>
                <a:lnTo>
                  <a:pt x="2477" y="981"/>
                </a:lnTo>
                <a:lnTo>
                  <a:pt x="2481" y="979"/>
                </a:lnTo>
                <a:lnTo>
                  <a:pt x="2481" y="979"/>
                </a:lnTo>
                <a:lnTo>
                  <a:pt x="2481" y="981"/>
                </a:lnTo>
                <a:lnTo>
                  <a:pt x="2481" y="981"/>
                </a:lnTo>
                <a:lnTo>
                  <a:pt x="2481" y="983"/>
                </a:lnTo>
                <a:lnTo>
                  <a:pt x="2481" y="983"/>
                </a:lnTo>
                <a:lnTo>
                  <a:pt x="2481" y="983"/>
                </a:lnTo>
                <a:lnTo>
                  <a:pt x="2481" y="986"/>
                </a:lnTo>
                <a:lnTo>
                  <a:pt x="2481" y="986"/>
                </a:lnTo>
                <a:lnTo>
                  <a:pt x="2481" y="986"/>
                </a:lnTo>
                <a:lnTo>
                  <a:pt x="2481" y="986"/>
                </a:lnTo>
                <a:lnTo>
                  <a:pt x="2481" y="988"/>
                </a:lnTo>
                <a:lnTo>
                  <a:pt x="2479" y="988"/>
                </a:lnTo>
                <a:lnTo>
                  <a:pt x="2479" y="992"/>
                </a:lnTo>
                <a:lnTo>
                  <a:pt x="2479" y="992"/>
                </a:lnTo>
                <a:lnTo>
                  <a:pt x="2481" y="992"/>
                </a:lnTo>
                <a:lnTo>
                  <a:pt x="2479" y="994"/>
                </a:lnTo>
                <a:lnTo>
                  <a:pt x="2479" y="994"/>
                </a:lnTo>
                <a:lnTo>
                  <a:pt x="2479" y="996"/>
                </a:lnTo>
                <a:lnTo>
                  <a:pt x="2481" y="996"/>
                </a:lnTo>
                <a:lnTo>
                  <a:pt x="2481" y="996"/>
                </a:lnTo>
                <a:lnTo>
                  <a:pt x="2481" y="998"/>
                </a:lnTo>
                <a:lnTo>
                  <a:pt x="2481" y="1002"/>
                </a:lnTo>
                <a:lnTo>
                  <a:pt x="2483" y="1004"/>
                </a:lnTo>
                <a:lnTo>
                  <a:pt x="2483" y="1006"/>
                </a:lnTo>
                <a:lnTo>
                  <a:pt x="2483" y="1006"/>
                </a:lnTo>
                <a:lnTo>
                  <a:pt x="2483" y="1009"/>
                </a:lnTo>
                <a:lnTo>
                  <a:pt x="2481" y="1013"/>
                </a:lnTo>
                <a:lnTo>
                  <a:pt x="2481" y="1013"/>
                </a:lnTo>
                <a:lnTo>
                  <a:pt x="2481" y="1015"/>
                </a:lnTo>
                <a:lnTo>
                  <a:pt x="2479" y="1021"/>
                </a:lnTo>
                <a:lnTo>
                  <a:pt x="2479" y="1021"/>
                </a:lnTo>
                <a:lnTo>
                  <a:pt x="2479" y="1021"/>
                </a:lnTo>
                <a:lnTo>
                  <a:pt x="2479" y="1023"/>
                </a:lnTo>
                <a:lnTo>
                  <a:pt x="2477" y="1027"/>
                </a:lnTo>
                <a:lnTo>
                  <a:pt x="2475" y="1032"/>
                </a:lnTo>
                <a:lnTo>
                  <a:pt x="2475" y="1034"/>
                </a:lnTo>
                <a:lnTo>
                  <a:pt x="2472" y="1036"/>
                </a:lnTo>
                <a:lnTo>
                  <a:pt x="2472" y="1036"/>
                </a:lnTo>
                <a:lnTo>
                  <a:pt x="2472" y="1036"/>
                </a:lnTo>
                <a:lnTo>
                  <a:pt x="2472" y="1038"/>
                </a:lnTo>
                <a:lnTo>
                  <a:pt x="2470" y="1040"/>
                </a:lnTo>
                <a:lnTo>
                  <a:pt x="2470" y="1042"/>
                </a:lnTo>
                <a:lnTo>
                  <a:pt x="2470" y="1044"/>
                </a:lnTo>
                <a:lnTo>
                  <a:pt x="2470" y="1044"/>
                </a:lnTo>
                <a:lnTo>
                  <a:pt x="2470" y="1046"/>
                </a:lnTo>
                <a:lnTo>
                  <a:pt x="2470" y="1046"/>
                </a:lnTo>
                <a:lnTo>
                  <a:pt x="2472" y="1046"/>
                </a:lnTo>
                <a:lnTo>
                  <a:pt x="2475" y="1046"/>
                </a:lnTo>
                <a:lnTo>
                  <a:pt x="2475" y="1046"/>
                </a:lnTo>
                <a:lnTo>
                  <a:pt x="2477" y="1044"/>
                </a:lnTo>
                <a:lnTo>
                  <a:pt x="2479" y="1042"/>
                </a:lnTo>
                <a:lnTo>
                  <a:pt x="2479" y="1040"/>
                </a:lnTo>
                <a:lnTo>
                  <a:pt x="2481" y="1040"/>
                </a:lnTo>
                <a:lnTo>
                  <a:pt x="2479" y="1042"/>
                </a:lnTo>
                <a:lnTo>
                  <a:pt x="2477" y="1042"/>
                </a:lnTo>
                <a:lnTo>
                  <a:pt x="2477" y="1044"/>
                </a:lnTo>
                <a:lnTo>
                  <a:pt x="2477" y="1046"/>
                </a:lnTo>
                <a:lnTo>
                  <a:pt x="2477" y="1046"/>
                </a:lnTo>
                <a:lnTo>
                  <a:pt x="2475" y="1046"/>
                </a:lnTo>
                <a:lnTo>
                  <a:pt x="2475" y="1046"/>
                </a:lnTo>
                <a:lnTo>
                  <a:pt x="2475" y="1048"/>
                </a:lnTo>
                <a:lnTo>
                  <a:pt x="2475" y="1050"/>
                </a:lnTo>
                <a:lnTo>
                  <a:pt x="2475" y="1050"/>
                </a:lnTo>
                <a:lnTo>
                  <a:pt x="2477" y="1050"/>
                </a:lnTo>
                <a:lnTo>
                  <a:pt x="2479" y="1050"/>
                </a:lnTo>
                <a:lnTo>
                  <a:pt x="2479" y="1050"/>
                </a:lnTo>
                <a:lnTo>
                  <a:pt x="2481" y="1050"/>
                </a:lnTo>
                <a:lnTo>
                  <a:pt x="2481" y="1050"/>
                </a:lnTo>
                <a:lnTo>
                  <a:pt x="2483" y="1050"/>
                </a:lnTo>
                <a:lnTo>
                  <a:pt x="2479" y="1050"/>
                </a:lnTo>
                <a:lnTo>
                  <a:pt x="2481" y="1053"/>
                </a:lnTo>
                <a:lnTo>
                  <a:pt x="2481" y="1055"/>
                </a:lnTo>
                <a:lnTo>
                  <a:pt x="2479" y="1059"/>
                </a:lnTo>
                <a:lnTo>
                  <a:pt x="2481" y="1061"/>
                </a:lnTo>
                <a:lnTo>
                  <a:pt x="2481" y="1063"/>
                </a:lnTo>
                <a:lnTo>
                  <a:pt x="2481" y="1065"/>
                </a:lnTo>
                <a:lnTo>
                  <a:pt x="2481" y="1067"/>
                </a:lnTo>
                <a:lnTo>
                  <a:pt x="2479" y="1071"/>
                </a:lnTo>
                <a:lnTo>
                  <a:pt x="2477" y="1074"/>
                </a:lnTo>
                <a:lnTo>
                  <a:pt x="2479" y="1074"/>
                </a:lnTo>
                <a:lnTo>
                  <a:pt x="2479" y="1074"/>
                </a:lnTo>
                <a:lnTo>
                  <a:pt x="2481" y="1074"/>
                </a:lnTo>
                <a:lnTo>
                  <a:pt x="2483" y="1074"/>
                </a:lnTo>
                <a:lnTo>
                  <a:pt x="2485" y="1074"/>
                </a:lnTo>
                <a:lnTo>
                  <a:pt x="2489" y="1074"/>
                </a:lnTo>
                <a:lnTo>
                  <a:pt x="2493" y="1076"/>
                </a:lnTo>
                <a:lnTo>
                  <a:pt x="2493" y="1076"/>
                </a:lnTo>
                <a:lnTo>
                  <a:pt x="2500" y="1071"/>
                </a:lnTo>
                <a:lnTo>
                  <a:pt x="2500" y="1071"/>
                </a:lnTo>
                <a:lnTo>
                  <a:pt x="2504" y="1071"/>
                </a:lnTo>
                <a:lnTo>
                  <a:pt x="2506" y="1071"/>
                </a:lnTo>
                <a:lnTo>
                  <a:pt x="2508" y="1071"/>
                </a:lnTo>
                <a:lnTo>
                  <a:pt x="2508" y="1069"/>
                </a:lnTo>
                <a:lnTo>
                  <a:pt x="2508" y="1071"/>
                </a:lnTo>
                <a:lnTo>
                  <a:pt x="2508" y="1071"/>
                </a:lnTo>
                <a:lnTo>
                  <a:pt x="2514" y="1076"/>
                </a:lnTo>
                <a:lnTo>
                  <a:pt x="2514" y="1078"/>
                </a:lnTo>
                <a:lnTo>
                  <a:pt x="2516" y="1076"/>
                </a:lnTo>
                <a:lnTo>
                  <a:pt x="2519" y="1076"/>
                </a:lnTo>
                <a:lnTo>
                  <a:pt x="2516" y="1076"/>
                </a:lnTo>
                <a:lnTo>
                  <a:pt x="2516" y="1078"/>
                </a:lnTo>
                <a:lnTo>
                  <a:pt x="2514" y="1080"/>
                </a:lnTo>
                <a:lnTo>
                  <a:pt x="2514" y="1080"/>
                </a:lnTo>
                <a:lnTo>
                  <a:pt x="2516" y="1082"/>
                </a:lnTo>
                <a:lnTo>
                  <a:pt x="2516" y="1082"/>
                </a:lnTo>
                <a:lnTo>
                  <a:pt x="2516" y="1082"/>
                </a:lnTo>
                <a:lnTo>
                  <a:pt x="2516" y="1084"/>
                </a:lnTo>
                <a:lnTo>
                  <a:pt x="2519" y="1086"/>
                </a:lnTo>
                <a:lnTo>
                  <a:pt x="2521" y="1088"/>
                </a:lnTo>
                <a:lnTo>
                  <a:pt x="2521" y="1088"/>
                </a:lnTo>
                <a:lnTo>
                  <a:pt x="2523" y="1090"/>
                </a:lnTo>
                <a:lnTo>
                  <a:pt x="2527" y="1090"/>
                </a:lnTo>
                <a:lnTo>
                  <a:pt x="2527" y="1090"/>
                </a:lnTo>
                <a:lnTo>
                  <a:pt x="2529" y="1090"/>
                </a:lnTo>
                <a:lnTo>
                  <a:pt x="2529" y="1088"/>
                </a:lnTo>
                <a:lnTo>
                  <a:pt x="2529" y="1088"/>
                </a:lnTo>
                <a:lnTo>
                  <a:pt x="2529" y="1088"/>
                </a:lnTo>
                <a:lnTo>
                  <a:pt x="2529" y="1088"/>
                </a:lnTo>
                <a:lnTo>
                  <a:pt x="2531" y="1088"/>
                </a:lnTo>
                <a:lnTo>
                  <a:pt x="2531" y="1084"/>
                </a:lnTo>
                <a:lnTo>
                  <a:pt x="2533" y="1084"/>
                </a:lnTo>
                <a:lnTo>
                  <a:pt x="2535" y="1082"/>
                </a:lnTo>
                <a:lnTo>
                  <a:pt x="2540" y="1082"/>
                </a:lnTo>
                <a:lnTo>
                  <a:pt x="2542" y="1080"/>
                </a:lnTo>
                <a:lnTo>
                  <a:pt x="2544" y="1080"/>
                </a:lnTo>
                <a:lnTo>
                  <a:pt x="2544" y="1080"/>
                </a:lnTo>
                <a:lnTo>
                  <a:pt x="2552" y="1078"/>
                </a:lnTo>
                <a:lnTo>
                  <a:pt x="2556" y="1080"/>
                </a:lnTo>
                <a:lnTo>
                  <a:pt x="2558" y="1080"/>
                </a:lnTo>
                <a:lnTo>
                  <a:pt x="2560" y="1078"/>
                </a:lnTo>
                <a:lnTo>
                  <a:pt x="2563" y="1078"/>
                </a:lnTo>
                <a:lnTo>
                  <a:pt x="2565" y="1080"/>
                </a:lnTo>
                <a:lnTo>
                  <a:pt x="2567" y="1080"/>
                </a:lnTo>
                <a:lnTo>
                  <a:pt x="2569" y="1080"/>
                </a:lnTo>
                <a:lnTo>
                  <a:pt x="2571" y="1078"/>
                </a:lnTo>
                <a:lnTo>
                  <a:pt x="2573" y="1078"/>
                </a:lnTo>
                <a:lnTo>
                  <a:pt x="2575" y="1078"/>
                </a:lnTo>
                <a:lnTo>
                  <a:pt x="2575" y="1080"/>
                </a:lnTo>
                <a:lnTo>
                  <a:pt x="2577" y="1078"/>
                </a:lnTo>
                <a:lnTo>
                  <a:pt x="2579" y="1076"/>
                </a:lnTo>
                <a:lnTo>
                  <a:pt x="2581" y="1071"/>
                </a:lnTo>
                <a:lnTo>
                  <a:pt x="2584" y="1067"/>
                </a:lnTo>
                <a:lnTo>
                  <a:pt x="2588" y="1065"/>
                </a:lnTo>
                <a:lnTo>
                  <a:pt x="2594" y="1065"/>
                </a:lnTo>
                <a:lnTo>
                  <a:pt x="2596" y="1065"/>
                </a:lnTo>
                <a:lnTo>
                  <a:pt x="2596" y="1065"/>
                </a:lnTo>
                <a:lnTo>
                  <a:pt x="2598" y="1065"/>
                </a:lnTo>
                <a:lnTo>
                  <a:pt x="2596" y="1063"/>
                </a:lnTo>
                <a:lnTo>
                  <a:pt x="2596" y="1061"/>
                </a:lnTo>
                <a:lnTo>
                  <a:pt x="2596" y="1061"/>
                </a:lnTo>
                <a:lnTo>
                  <a:pt x="2596" y="1061"/>
                </a:lnTo>
                <a:lnTo>
                  <a:pt x="2598" y="1059"/>
                </a:lnTo>
                <a:lnTo>
                  <a:pt x="2598" y="1055"/>
                </a:lnTo>
                <a:lnTo>
                  <a:pt x="2600" y="1055"/>
                </a:lnTo>
                <a:lnTo>
                  <a:pt x="2600" y="1053"/>
                </a:lnTo>
                <a:lnTo>
                  <a:pt x="2602" y="1050"/>
                </a:lnTo>
                <a:lnTo>
                  <a:pt x="2607" y="1048"/>
                </a:lnTo>
                <a:lnTo>
                  <a:pt x="2609" y="1046"/>
                </a:lnTo>
                <a:lnTo>
                  <a:pt x="2611" y="1046"/>
                </a:lnTo>
                <a:lnTo>
                  <a:pt x="2611" y="1044"/>
                </a:lnTo>
                <a:lnTo>
                  <a:pt x="2607" y="1044"/>
                </a:lnTo>
                <a:lnTo>
                  <a:pt x="2607" y="1042"/>
                </a:lnTo>
                <a:lnTo>
                  <a:pt x="2604" y="1040"/>
                </a:lnTo>
                <a:lnTo>
                  <a:pt x="2602" y="1034"/>
                </a:lnTo>
                <a:lnTo>
                  <a:pt x="2602" y="1034"/>
                </a:lnTo>
                <a:lnTo>
                  <a:pt x="2607" y="1027"/>
                </a:lnTo>
                <a:lnTo>
                  <a:pt x="2609" y="1025"/>
                </a:lnTo>
                <a:lnTo>
                  <a:pt x="2611" y="1023"/>
                </a:lnTo>
                <a:lnTo>
                  <a:pt x="2613" y="1019"/>
                </a:lnTo>
                <a:lnTo>
                  <a:pt x="2617" y="1015"/>
                </a:lnTo>
                <a:lnTo>
                  <a:pt x="2617" y="1015"/>
                </a:lnTo>
                <a:lnTo>
                  <a:pt x="2617" y="1015"/>
                </a:lnTo>
                <a:lnTo>
                  <a:pt x="2619" y="1015"/>
                </a:lnTo>
                <a:lnTo>
                  <a:pt x="2619" y="1013"/>
                </a:lnTo>
                <a:lnTo>
                  <a:pt x="2621" y="1013"/>
                </a:lnTo>
                <a:lnTo>
                  <a:pt x="2619" y="1011"/>
                </a:lnTo>
                <a:lnTo>
                  <a:pt x="2617" y="1011"/>
                </a:lnTo>
                <a:lnTo>
                  <a:pt x="2619" y="1009"/>
                </a:lnTo>
                <a:lnTo>
                  <a:pt x="2623" y="1006"/>
                </a:lnTo>
                <a:lnTo>
                  <a:pt x="2625" y="1006"/>
                </a:lnTo>
                <a:lnTo>
                  <a:pt x="2630" y="1004"/>
                </a:lnTo>
                <a:lnTo>
                  <a:pt x="2638" y="1002"/>
                </a:lnTo>
                <a:lnTo>
                  <a:pt x="2638" y="1002"/>
                </a:lnTo>
                <a:lnTo>
                  <a:pt x="2642" y="1000"/>
                </a:lnTo>
                <a:lnTo>
                  <a:pt x="2651" y="994"/>
                </a:lnTo>
                <a:lnTo>
                  <a:pt x="2653" y="992"/>
                </a:lnTo>
                <a:lnTo>
                  <a:pt x="2655" y="992"/>
                </a:lnTo>
                <a:lnTo>
                  <a:pt x="2655" y="990"/>
                </a:lnTo>
                <a:lnTo>
                  <a:pt x="2655" y="988"/>
                </a:lnTo>
                <a:lnTo>
                  <a:pt x="2655" y="988"/>
                </a:lnTo>
                <a:lnTo>
                  <a:pt x="2653" y="988"/>
                </a:lnTo>
                <a:lnTo>
                  <a:pt x="2653" y="986"/>
                </a:lnTo>
                <a:lnTo>
                  <a:pt x="2655" y="986"/>
                </a:lnTo>
                <a:lnTo>
                  <a:pt x="2655" y="986"/>
                </a:lnTo>
                <a:lnTo>
                  <a:pt x="2655" y="986"/>
                </a:lnTo>
                <a:lnTo>
                  <a:pt x="2655" y="983"/>
                </a:lnTo>
                <a:lnTo>
                  <a:pt x="2655" y="983"/>
                </a:lnTo>
                <a:lnTo>
                  <a:pt x="2655" y="983"/>
                </a:lnTo>
                <a:lnTo>
                  <a:pt x="2653" y="979"/>
                </a:lnTo>
                <a:lnTo>
                  <a:pt x="2653" y="975"/>
                </a:lnTo>
                <a:lnTo>
                  <a:pt x="2653" y="975"/>
                </a:lnTo>
                <a:lnTo>
                  <a:pt x="2653" y="971"/>
                </a:lnTo>
                <a:lnTo>
                  <a:pt x="2655" y="969"/>
                </a:lnTo>
                <a:lnTo>
                  <a:pt x="2663" y="965"/>
                </a:lnTo>
                <a:lnTo>
                  <a:pt x="2663" y="965"/>
                </a:lnTo>
                <a:lnTo>
                  <a:pt x="2665" y="962"/>
                </a:lnTo>
                <a:lnTo>
                  <a:pt x="2667" y="962"/>
                </a:lnTo>
                <a:lnTo>
                  <a:pt x="2667" y="962"/>
                </a:lnTo>
                <a:lnTo>
                  <a:pt x="2667" y="962"/>
                </a:lnTo>
                <a:lnTo>
                  <a:pt x="2667" y="965"/>
                </a:lnTo>
                <a:lnTo>
                  <a:pt x="2669" y="965"/>
                </a:lnTo>
                <a:lnTo>
                  <a:pt x="2672" y="965"/>
                </a:lnTo>
                <a:lnTo>
                  <a:pt x="2672" y="965"/>
                </a:lnTo>
                <a:lnTo>
                  <a:pt x="2676" y="967"/>
                </a:lnTo>
                <a:lnTo>
                  <a:pt x="2676" y="967"/>
                </a:lnTo>
                <a:lnTo>
                  <a:pt x="2678" y="967"/>
                </a:lnTo>
                <a:lnTo>
                  <a:pt x="2678" y="967"/>
                </a:lnTo>
                <a:lnTo>
                  <a:pt x="2678" y="967"/>
                </a:lnTo>
                <a:lnTo>
                  <a:pt x="2678" y="967"/>
                </a:lnTo>
                <a:lnTo>
                  <a:pt x="2678" y="967"/>
                </a:lnTo>
                <a:lnTo>
                  <a:pt x="2680" y="967"/>
                </a:lnTo>
                <a:lnTo>
                  <a:pt x="2680" y="967"/>
                </a:lnTo>
                <a:lnTo>
                  <a:pt x="2682" y="965"/>
                </a:lnTo>
                <a:lnTo>
                  <a:pt x="2682" y="967"/>
                </a:lnTo>
                <a:lnTo>
                  <a:pt x="2682" y="967"/>
                </a:lnTo>
                <a:lnTo>
                  <a:pt x="2682" y="967"/>
                </a:lnTo>
                <a:lnTo>
                  <a:pt x="2682" y="967"/>
                </a:lnTo>
                <a:lnTo>
                  <a:pt x="2684" y="967"/>
                </a:lnTo>
                <a:lnTo>
                  <a:pt x="2686" y="969"/>
                </a:lnTo>
                <a:lnTo>
                  <a:pt x="2690" y="971"/>
                </a:lnTo>
                <a:lnTo>
                  <a:pt x="2692" y="971"/>
                </a:lnTo>
                <a:lnTo>
                  <a:pt x="2695" y="971"/>
                </a:lnTo>
                <a:lnTo>
                  <a:pt x="2697" y="971"/>
                </a:lnTo>
                <a:lnTo>
                  <a:pt x="2699" y="971"/>
                </a:lnTo>
                <a:lnTo>
                  <a:pt x="2701" y="971"/>
                </a:lnTo>
                <a:lnTo>
                  <a:pt x="2703" y="969"/>
                </a:lnTo>
                <a:lnTo>
                  <a:pt x="2705" y="969"/>
                </a:lnTo>
                <a:lnTo>
                  <a:pt x="2705" y="967"/>
                </a:lnTo>
                <a:lnTo>
                  <a:pt x="2705" y="967"/>
                </a:lnTo>
                <a:lnTo>
                  <a:pt x="2707" y="965"/>
                </a:lnTo>
                <a:lnTo>
                  <a:pt x="2711" y="962"/>
                </a:lnTo>
                <a:lnTo>
                  <a:pt x="2713" y="960"/>
                </a:lnTo>
                <a:lnTo>
                  <a:pt x="2716" y="960"/>
                </a:lnTo>
                <a:lnTo>
                  <a:pt x="2720" y="958"/>
                </a:lnTo>
                <a:lnTo>
                  <a:pt x="2724" y="958"/>
                </a:lnTo>
                <a:lnTo>
                  <a:pt x="2724" y="956"/>
                </a:lnTo>
                <a:lnTo>
                  <a:pt x="2728" y="954"/>
                </a:lnTo>
                <a:lnTo>
                  <a:pt x="2732" y="950"/>
                </a:lnTo>
                <a:lnTo>
                  <a:pt x="2734" y="948"/>
                </a:lnTo>
                <a:lnTo>
                  <a:pt x="2736" y="948"/>
                </a:lnTo>
                <a:lnTo>
                  <a:pt x="2741" y="950"/>
                </a:lnTo>
                <a:lnTo>
                  <a:pt x="2743" y="950"/>
                </a:lnTo>
                <a:lnTo>
                  <a:pt x="2749" y="954"/>
                </a:lnTo>
                <a:lnTo>
                  <a:pt x="2753" y="956"/>
                </a:lnTo>
                <a:lnTo>
                  <a:pt x="2755" y="956"/>
                </a:lnTo>
                <a:lnTo>
                  <a:pt x="2755" y="958"/>
                </a:lnTo>
                <a:lnTo>
                  <a:pt x="2757" y="965"/>
                </a:lnTo>
                <a:lnTo>
                  <a:pt x="2760" y="967"/>
                </a:lnTo>
                <a:lnTo>
                  <a:pt x="2760" y="969"/>
                </a:lnTo>
                <a:lnTo>
                  <a:pt x="2760" y="971"/>
                </a:lnTo>
                <a:lnTo>
                  <a:pt x="2760" y="973"/>
                </a:lnTo>
                <a:lnTo>
                  <a:pt x="2760" y="973"/>
                </a:lnTo>
                <a:lnTo>
                  <a:pt x="2762" y="973"/>
                </a:lnTo>
                <a:lnTo>
                  <a:pt x="2762" y="973"/>
                </a:lnTo>
                <a:lnTo>
                  <a:pt x="2764" y="975"/>
                </a:lnTo>
                <a:lnTo>
                  <a:pt x="2764" y="975"/>
                </a:lnTo>
                <a:lnTo>
                  <a:pt x="2764" y="975"/>
                </a:lnTo>
                <a:lnTo>
                  <a:pt x="2764" y="977"/>
                </a:lnTo>
                <a:lnTo>
                  <a:pt x="2766" y="977"/>
                </a:lnTo>
                <a:lnTo>
                  <a:pt x="2770" y="981"/>
                </a:lnTo>
                <a:lnTo>
                  <a:pt x="2770" y="983"/>
                </a:lnTo>
                <a:lnTo>
                  <a:pt x="2770" y="983"/>
                </a:lnTo>
                <a:lnTo>
                  <a:pt x="2768" y="983"/>
                </a:lnTo>
                <a:lnTo>
                  <a:pt x="2770" y="983"/>
                </a:lnTo>
                <a:lnTo>
                  <a:pt x="2770" y="983"/>
                </a:lnTo>
                <a:lnTo>
                  <a:pt x="2770" y="983"/>
                </a:lnTo>
                <a:lnTo>
                  <a:pt x="2772" y="983"/>
                </a:lnTo>
                <a:lnTo>
                  <a:pt x="2774" y="983"/>
                </a:lnTo>
                <a:lnTo>
                  <a:pt x="2776" y="986"/>
                </a:lnTo>
                <a:lnTo>
                  <a:pt x="2778" y="990"/>
                </a:lnTo>
                <a:lnTo>
                  <a:pt x="2783" y="992"/>
                </a:lnTo>
                <a:lnTo>
                  <a:pt x="2785" y="994"/>
                </a:lnTo>
                <a:lnTo>
                  <a:pt x="2791" y="1000"/>
                </a:lnTo>
                <a:lnTo>
                  <a:pt x="2793" y="1000"/>
                </a:lnTo>
                <a:lnTo>
                  <a:pt x="2797" y="1002"/>
                </a:lnTo>
                <a:lnTo>
                  <a:pt x="2797" y="1002"/>
                </a:lnTo>
                <a:lnTo>
                  <a:pt x="2797" y="1004"/>
                </a:lnTo>
                <a:lnTo>
                  <a:pt x="2799" y="1002"/>
                </a:lnTo>
                <a:lnTo>
                  <a:pt x="2799" y="1002"/>
                </a:lnTo>
                <a:lnTo>
                  <a:pt x="2801" y="1002"/>
                </a:lnTo>
                <a:lnTo>
                  <a:pt x="2804" y="1004"/>
                </a:lnTo>
                <a:lnTo>
                  <a:pt x="2806" y="1002"/>
                </a:lnTo>
                <a:lnTo>
                  <a:pt x="2808" y="1004"/>
                </a:lnTo>
                <a:lnTo>
                  <a:pt x="2808" y="1004"/>
                </a:lnTo>
                <a:lnTo>
                  <a:pt x="2812" y="1011"/>
                </a:lnTo>
                <a:lnTo>
                  <a:pt x="2812" y="1011"/>
                </a:lnTo>
                <a:lnTo>
                  <a:pt x="2812" y="1011"/>
                </a:lnTo>
                <a:lnTo>
                  <a:pt x="2812" y="1011"/>
                </a:lnTo>
                <a:lnTo>
                  <a:pt x="2812" y="1011"/>
                </a:lnTo>
                <a:lnTo>
                  <a:pt x="2814" y="1011"/>
                </a:lnTo>
                <a:lnTo>
                  <a:pt x="2816" y="1011"/>
                </a:lnTo>
                <a:lnTo>
                  <a:pt x="2818" y="1013"/>
                </a:lnTo>
                <a:lnTo>
                  <a:pt x="2816" y="1015"/>
                </a:lnTo>
                <a:lnTo>
                  <a:pt x="2816" y="1015"/>
                </a:lnTo>
                <a:lnTo>
                  <a:pt x="2818" y="1015"/>
                </a:lnTo>
                <a:lnTo>
                  <a:pt x="2818" y="1015"/>
                </a:lnTo>
                <a:lnTo>
                  <a:pt x="2820" y="1013"/>
                </a:lnTo>
                <a:lnTo>
                  <a:pt x="2822" y="1013"/>
                </a:lnTo>
                <a:lnTo>
                  <a:pt x="2822" y="1015"/>
                </a:lnTo>
                <a:lnTo>
                  <a:pt x="2824" y="1015"/>
                </a:lnTo>
                <a:lnTo>
                  <a:pt x="2824" y="1017"/>
                </a:lnTo>
                <a:lnTo>
                  <a:pt x="2824" y="1019"/>
                </a:lnTo>
                <a:lnTo>
                  <a:pt x="2824" y="1019"/>
                </a:lnTo>
                <a:lnTo>
                  <a:pt x="2824" y="1019"/>
                </a:lnTo>
                <a:lnTo>
                  <a:pt x="2824" y="1021"/>
                </a:lnTo>
                <a:lnTo>
                  <a:pt x="2829" y="1023"/>
                </a:lnTo>
                <a:lnTo>
                  <a:pt x="2831" y="1023"/>
                </a:lnTo>
                <a:lnTo>
                  <a:pt x="2833" y="1023"/>
                </a:lnTo>
                <a:lnTo>
                  <a:pt x="2835" y="1025"/>
                </a:lnTo>
                <a:lnTo>
                  <a:pt x="2837" y="1027"/>
                </a:lnTo>
                <a:lnTo>
                  <a:pt x="2837" y="1032"/>
                </a:lnTo>
                <a:lnTo>
                  <a:pt x="2839" y="1036"/>
                </a:lnTo>
                <a:lnTo>
                  <a:pt x="2841" y="1040"/>
                </a:lnTo>
                <a:lnTo>
                  <a:pt x="2841" y="1040"/>
                </a:lnTo>
                <a:lnTo>
                  <a:pt x="2843" y="1042"/>
                </a:lnTo>
                <a:lnTo>
                  <a:pt x="2843" y="1046"/>
                </a:lnTo>
                <a:lnTo>
                  <a:pt x="2841" y="1046"/>
                </a:lnTo>
                <a:lnTo>
                  <a:pt x="2839" y="1046"/>
                </a:lnTo>
                <a:lnTo>
                  <a:pt x="2839" y="1046"/>
                </a:lnTo>
                <a:lnTo>
                  <a:pt x="2837" y="1048"/>
                </a:lnTo>
                <a:lnTo>
                  <a:pt x="2839" y="1050"/>
                </a:lnTo>
                <a:lnTo>
                  <a:pt x="2837" y="1053"/>
                </a:lnTo>
                <a:lnTo>
                  <a:pt x="2835" y="1055"/>
                </a:lnTo>
                <a:lnTo>
                  <a:pt x="2835" y="1055"/>
                </a:lnTo>
                <a:lnTo>
                  <a:pt x="2835" y="1057"/>
                </a:lnTo>
                <a:lnTo>
                  <a:pt x="2835" y="1059"/>
                </a:lnTo>
                <a:lnTo>
                  <a:pt x="2841" y="1059"/>
                </a:lnTo>
                <a:lnTo>
                  <a:pt x="2841" y="1057"/>
                </a:lnTo>
                <a:lnTo>
                  <a:pt x="2841" y="1057"/>
                </a:lnTo>
                <a:lnTo>
                  <a:pt x="2843" y="1055"/>
                </a:lnTo>
                <a:lnTo>
                  <a:pt x="2848" y="1050"/>
                </a:lnTo>
                <a:lnTo>
                  <a:pt x="2848" y="1050"/>
                </a:lnTo>
                <a:lnTo>
                  <a:pt x="2848" y="1046"/>
                </a:lnTo>
                <a:lnTo>
                  <a:pt x="2848" y="1044"/>
                </a:lnTo>
                <a:lnTo>
                  <a:pt x="2850" y="1044"/>
                </a:lnTo>
                <a:lnTo>
                  <a:pt x="2854" y="1042"/>
                </a:lnTo>
                <a:lnTo>
                  <a:pt x="2856" y="1042"/>
                </a:lnTo>
                <a:lnTo>
                  <a:pt x="2856" y="1042"/>
                </a:lnTo>
                <a:lnTo>
                  <a:pt x="2856" y="1040"/>
                </a:lnTo>
                <a:lnTo>
                  <a:pt x="2856" y="1036"/>
                </a:lnTo>
                <a:lnTo>
                  <a:pt x="2854" y="1034"/>
                </a:lnTo>
                <a:lnTo>
                  <a:pt x="2852" y="1032"/>
                </a:lnTo>
                <a:lnTo>
                  <a:pt x="2848" y="1032"/>
                </a:lnTo>
                <a:lnTo>
                  <a:pt x="2848" y="1030"/>
                </a:lnTo>
                <a:lnTo>
                  <a:pt x="2848" y="1027"/>
                </a:lnTo>
                <a:lnTo>
                  <a:pt x="2850" y="1023"/>
                </a:lnTo>
                <a:lnTo>
                  <a:pt x="2852" y="1019"/>
                </a:lnTo>
                <a:lnTo>
                  <a:pt x="2854" y="1017"/>
                </a:lnTo>
                <a:lnTo>
                  <a:pt x="2854" y="1015"/>
                </a:lnTo>
                <a:lnTo>
                  <a:pt x="2856" y="1017"/>
                </a:lnTo>
                <a:lnTo>
                  <a:pt x="2858" y="1017"/>
                </a:lnTo>
                <a:lnTo>
                  <a:pt x="2858" y="1017"/>
                </a:lnTo>
                <a:lnTo>
                  <a:pt x="2858" y="1017"/>
                </a:lnTo>
                <a:lnTo>
                  <a:pt x="2860" y="1019"/>
                </a:lnTo>
                <a:lnTo>
                  <a:pt x="2860" y="1019"/>
                </a:lnTo>
                <a:lnTo>
                  <a:pt x="2866" y="1019"/>
                </a:lnTo>
                <a:lnTo>
                  <a:pt x="2871" y="1025"/>
                </a:lnTo>
                <a:lnTo>
                  <a:pt x="2873" y="1027"/>
                </a:lnTo>
                <a:lnTo>
                  <a:pt x="2873" y="1027"/>
                </a:lnTo>
                <a:lnTo>
                  <a:pt x="2875" y="1025"/>
                </a:lnTo>
                <a:lnTo>
                  <a:pt x="2875" y="1025"/>
                </a:lnTo>
                <a:lnTo>
                  <a:pt x="2875" y="1023"/>
                </a:lnTo>
                <a:lnTo>
                  <a:pt x="2875" y="1021"/>
                </a:lnTo>
                <a:lnTo>
                  <a:pt x="2873" y="1019"/>
                </a:lnTo>
                <a:lnTo>
                  <a:pt x="2868" y="1015"/>
                </a:lnTo>
                <a:lnTo>
                  <a:pt x="2868" y="1013"/>
                </a:lnTo>
                <a:lnTo>
                  <a:pt x="2860" y="1011"/>
                </a:lnTo>
                <a:lnTo>
                  <a:pt x="2858" y="1009"/>
                </a:lnTo>
                <a:lnTo>
                  <a:pt x="2856" y="1006"/>
                </a:lnTo>
                <a:lnTo>
                  <a:pt x="2848" y="1004"/>
                </a:lnTo>
                <a:lnTo>
                  <a:pt x="2839" y="1000"/>
                </a:lnTo>
                <a:lnTo>
                  <a:pt x="2837" y="998"/>
                </a:lnTo>
                <a:lnTo>
                  <a:pt x="2839" y="996"/>
                </a:lnTo>
                <a:lnTo>
                  <a:pt x="2839" y="996"/>
                </a:lnTo>
                <a:lnTo>
                  <a:pt x="2841" y="994"/>
                </a:lnTo>
                <a:lnTo>
                  <a:pt x="2841" y="994"/>
                </a:lnTo>
                <a:lnTo>
                  <a:pt x="2841" y="992"/>
                </a:lnTo>
                <a:lnTo>
                  <a:pt x="2841" y="992"/>
                </a:lnTo>
                <a:lnTo>
                  <a:pt x="2839" y="992"/>
                </a:lnTo>
                <a:lnTo>
                  <a:pt x="2831" y="992"/>
                </a:lnTo>
                <a:lnTo>
                  <a:pt x="2827" y="992"/>
                </a:lnTo>
                <a:lnTo>
                  <a:pt x="2822" y="990"/>
                </a:lnTo>
                <a:lnTo>
                  <a:pt x="2818" y="986"/>
                </a:lnTo>
                <a:lnTo>
                  <a:pt x="2814" y="981"/>
                </a:lnTo>
                <a:lnTo>
                  <a:pt x="2810" y="979"/>
                </a:lnTo>
                <a:lnTo>
                  <a:pt x="2810" y="975"/>
                </a:lnTo>
                <a:lnTo>
                  <a:pt x="2808" y="971"/>
                </a:lnTo>
                <a:lnTo>
                  <a:pt x="2806" y="967"/>
                </a:lnTo>
                <a:lnTo>
                  <a:pt x="2804" y="962"/>
                </a:lnTo>
                <a:lnTo>
                  <a:pt x="2804" y="962"/>
                </a:lnTo>
                <a:lnTo>
                  <a:pt x="2799" y="960"/>
                </a:lnTo>
                <a:lnTo>
                  <a:pt x="2795" y="956"/>
                </a:lnTo>
                <a:lnTo>
                  <a:pt x="2791" y="956"/>
                </a:lnTo>
                <a:lnTo>
                  <a:pt x="2789" y="954"/>
                </a:lnTo>
                <a:lnTo>
                  <a:pt x="2787" y="952"/>
                </a:lnTo>
                <a:lnTo>
                  <a:pt x="2787" y="948"/>
                </a:lnTo>
                <a:lnTo>
                  <a:pt x="2785" y="944"/>
                </a:lnTo>
                <a:lnTo>
                  <a:pt x="2785" y="941"/>
                </a:lnTo>
                <a:lnTo>
                  <a:pt x="2787" y="941"/>
                </a:lnTo>
                <a:lnTo>
                  <a:pt x="2787" y="941"/>
                </a:lnTo>
                <a:lnTo>
                  <a:pt x="2789" y="941"/>
                </a:lnTo>
                <a:lnTo>
                  <a:pt x="2789" y="939"/>
                </a:lnTo>
                <a:lnTo>
                  <a:pt x="2789" y="939"/>
                </a:lnTo>
                <a:lnTo>
                  <a:pt x="2787" y="937"/>
                </a:lnTo>
                <a:lnTo>
                  <a:pt x="2785" y="935"/>
                </a:lnTo>
                <a:lnTo>
                  <a:pt x="2785" y="933"/>
                </a:lnTo>
                <a:lnTo>
                  <a:pt x="2785" y="931"/>
                </a:lnTo>
                <a:lnTo>
                  <a:pt x="2785" y="931"/>
                </a:lnTo>
                <a:lnTo>
                  <a:pt x="2787" y="929"/>
                </a:lnTo>
                <a:lnTo>
                  <a:pt x="2789" y="929"/>
                </a:lnTo>
                <a:lnTo>
                  <a:pt x="2789" y="929"/>
                </a:lnTo>
                <a:lnTo>
                  <a:pt x="2789" y="929"/>
                </a:lnTo>
                <a:lnTo>
                  <a:pt x="2789" y="929"/>
                </a:lnTo>
                <a:lnTo>
                  <a:pt x="2791" y="929"/>
                </a:lnTo>
                <a:lnTo>
                  <a:pt x="2793" y="929"/>
                </a:lnTo>
                <a:lnTo>
                  <a:pt x="2795" y="927"/>
                </a:lnTo>
                <a:lnTo>
                  <a:pt x="2797" y="927"/>
                </a:lnTo>
                <a:lnTo>
                  <a:pt x="2797" y="925"/>
                </a:lnTo>
                <a:lnTo>
                  <a:pt x="2799" y="925"/>
                </a:lnTo>
                <a:lnTo>
                  <a:pt x="2799" y="925"/>
                </a:lnTo>
                <a:lnTo>
                  <a:pt x="2804" y="925"/>
                </a:lnTo>
                <a:lnTo>
                  <a:pt x="2804" y="925"/>
                </a:lnTo>
                <a:lnTo>
                  <a:pt x="2806" y="925"/>
                </a:lnTo>
                <a:lnTo>
                  <a:pt x="2808" y="927"/>
                </a:lnTo>
                <a:lnTo>
                  <a:pt x="2806" y="927"/>
                </a:lnTo>
                <a:lnTo>
                  <a:pt x="2806" y="929"/>
                </a:lnTo>
                <a:lnTo>
                  <a:pt x="2804" y="929"/>
                </a:lnTo>
                <a:lnTo>
                  <a:pt x="2804" y="929"/>
                </a:lnTo>
                <a:lnTo>
                  <a:pt x="2806" y="933"/>
                </a:lnTo>
                <a:lnTo>
                  <a:pt x="2806" y="935"/>
                </a:lnTo>
                <a:lnTo>
                  <a:pt x="2806" y="935"/>
                </a:lnTo>
                <a:lnTo>
                  <a:pt x="2808" y="937"/>
                </a:lnTo>
                <a:lnTo>
                  <a:pt x="2808" y="941"/>
                </a:lnTo>
                <a:lnTo>
                  <a:pt x="2810" y="941"/>
                </a:lnTo>
                <a:lnTo>
                  <a:pt x="2810" y="941"/>
                </a:lnTo>
                <a:lnTo>
                  <a:pt x="2812" y="939"/>
                </a:lnTo>
                <a:lnTo>
                  <a:pt x="2812" y="937"/>
                </a:lnTo>
                <a:lnTo>
                  <a:pt x="2814" y="935"/>
                </a:lnTo>
                <a:lnTo>
                  <a:pt x="2814" y="933"/>
                </a:lnTo>
                <a:lnTo>
                  <a:pt x="2816" y="931"/>
                </a:lnTo>
                <a:lnTo>
                  <a:pt x="2816" y="931"/>
                </a:lnTo>
                <a:lnTo>
                  <a:pt x="2818" y="933"/>
                </a:lnTo>
                <a:lnTo>
                  <a:pt x="2820" y="933"/>
                </a:lnTo>
                <a:lnTo>
                  <a:pt x="2822" y="937"/>
                </a:lnTo>
                <a:lnTo>
                  <a:pt x="2824" y="939"/>
                </a:lnTo>
                <a:lnTo>
                  <a:pt x="2822" y="941"/>
                </a:lnTo>
                <a:lnTo>
                  <a:pt x="2824" y="944"/>
                </a:lnTo>
                <a:lnTo>
                  <a:pt x="2824" y="946"/>
                </a:lnTo>
                <a:lnTo>
                  <a:pt x="2829" y="950"/>
                </a:lnTo>
                <a:lnTo>
                  <a:pt x="2831" y="950"/>
                </a:lnTo>
                <a:lnTo>
                  <a:pt x="2833" y="950"/>
                </a:lnTo>
                <a:lnTo>
                  <a:pt x="2831" y="950"/>
                </a:lnTo>
                <a:lnTo>
                  <a:pt x="2829" y="950"/>
                </a:lnTo>
                <a:lnTo>
                  <a:pt x="2829" y="950"/>
                </a:lnTo>
                <a:lnTo>
                  <a:pt x="2829" y="950"/>
                </a:lnTo>
                <a:lnTo>
                  <a:pt x="2827" y="952"/>
                </a:lnTo>
                <a:lnTo>
                  <a:pt x="2829" y="952"/>
                </a:lnTo>
                <a:lnTo>
                  <a:pt x="2833" y="958"/>
                </a:lnTo>
                <a:lnTo>
                  <a:pt x="2835" y="958"/>
                </a:lnTo>
                <a:lnTo>
                  <a:pt x="2837" y="960"/>
                </a:lnTo>
                <a:lnTo>
                  <a:pt x="2839" y="962"/>
                </a:lnTo>
                <a:lnTo>
                  <a:pt x="2839" y="962"/>
                </a:lnTo>
                <a:lnTo>
                  <a:pt x="2839" y="962"/>
                </a:lnTo>
                <a:lnTo>
                  <a:pt x="2839" y="965"/>
                </a:lnTo>
                <a:lnTo>
                  <a:pt x="2839" y="965"/>
                </a:lnTo>
                <a:lnTo>
                  <a:pt x="2841" y="965"/>
                </a:lnTo>
                <a:lnTo>
                  <a:pt x="2843" y="965"/>
                </a:lnTo>
                <a:lnTo>
                  <a:pt x="2845" y="965"/>
                </a:lnTo>
                <a:lnTo>
                  <a:pt x="2848" y="965"/>
                </a:lnTo>
                <a:lnTo>
                  <a:pt x="2852" y="967"/>
                </a:lnTo>
                <a:lnTo>
                  <a:pt x="2856" y="969"/>
                </a:lnTo>
                <a:lnTo>
                  <a:pt x="2858" y="971"/>
                </a:lnTo>
                <a:lnTo>
                  <a:pt x="2862" y="973"/>
                </a:lnTo>
                <a:lnTo>
                  <a:pt x="2862" y="975"/>
                </a:lnTo>
                <a:lnTo>
                  <a:pt x="2864" y="975"/>
                </a:lnTo>
                <a:lnTo>
                  <a:pt x="2864" y="975"/>
                </a:lnTo>
                <a:lnTo>
                  <a:pt x="2858" y="973"/>
                </a:lnTo>
                <a:lnTo>
                  <a:pt x="2856" y="973"/>
                </a:lnTo>
                <a:lnTo>
                  <a:pt x="2854" y="973"/>
                </a:lnTo>
                <a:lnTo>
                  <a:pt x="2858" y="973"/>
                </a:lnTo>
                <a:lnTo>
                  <a:pt x="2862" y="975"/>
                </a:lnTo>
                <a:lnTo>
                  <a:pt x="2866" y="977"/>
                </a:lnTo>
                <a:lnTo>
                  <a:pt x="2871" y="979"/>
                </a:lnTo>
                <a:lnTo>
                  <a:pt x="2873" y="981"/>
                </a:lnTo>
                <a:lnTo>
                  <a:pt x="2877" y="983"/>
                </a:lnTo>
                <a:lnTo>
                  <a:pt x="2877" y="983"/>
                </a:lnTo>
                <a:lnTo>
                  <a:pt x="2877" y="983"/>
                </a:lnTo>
                <a:lnTo>
                  <a:pt x="2877" y="983"/>
                </a:lnTo>
                <a:lnTo>
                  <a:pt x="2877" y="983"/>
                </a:lnTo>
                <a:lnTo>
                  <a:pt x="2877" y="983"/>
                </a:lnTo>
                <a:lnTo>
                  <a:pt x="2877" y="983"/>
                </a:lnTo>
                <a:lnTo>
                  <a:pt x="2881" y="986"/>
                </a:lnTo>
                <a:lnTo>
                  <a:pt x="2885" y="990"/>
                </a:lnTo>
                <a:lnTo>
                  <a:pt x="2885" y="992"/>
                </a:lnTo>
                <a:lnTo>
                  <a:pt x="2887" y="992"/>
                </a:lnTo>
                <a:lnTo>
                  <a:pt x="2889" y="994"/>
                </a:lnTo>
                <a:lnTo>
                  <a:pt x="2892" y="994"/>
                </a:lnTo>
                <a:lnTo>
                  <a:pt x="2892" y="996"/>
                </a:lnTo>
                <a:lnTo>
                  <a:pt x="2892" y="998"/>
                </a:lnTo>
                <a:lnTo>
                  <a:pt x="2889" y="998"/>
                </a:lnTo>
                <a:lnTo>
                  <a:pt x="2889" y="1000"/>
                </a:lnTo>
                <a:lnTo>
                  <a:pt x="2889" y="1002"/>
                </a:lnTo>
                <a:lnTo>
                  <a:pt x="2889" y="1004"/>
                </a:lnTo>
                <a:lnTo>
                  <a:pt x="2889" y="1006"/>
                </a:lnTo>
                <a:lnTo>
                  <a:pt x="2889" y="1009"/>
                </a:lnTo>
                <a:lnTo>
                  <a:pt x="2889" y="1011"/>
                </a:lnTo>
                <a:lnTo>
                  <a:pt x="2887" y="1013"/>
                </a:lnTo>
                <a:lnTo>
                  <a:pt x="2887" y="1015"/>
                </a:lnTo>
                <a:lnTo>
                  <a:pt x="2889" y="1017"/>
                </a:lnTo>
                <a:lnTo>
                  <a:pt x="2889" y="1017"/>
                </a:lnTo>
                <a:lnTo>
                  <a:pt x="2889" y="1019"/>
                </a:lnTo>
                <a:lnTo>
                  <a:pt x="2889" y="1017"/>
                </a:lnTo>
                <a:lnTo>
                  <a:pt x="2887" y="1017"/>
                </a:lnTo>
                <a:lnTo>
                  <a:pt x="2887" y="1017"/>
                </a:lnTo>
                <a:lnTo>
                  <a:pt x="2887" y="1019"/>
                </a:lnTo>
                <a:lnTo>
                  <a:pt x="2889" y="1019"/>
                </a:lnTo>
                <a:lnTo>
                  <a:pt x="2889" y="1021"/>
                </a:lnTo>
                <a:lnTo>
                  <a:pt x="2896" y="1023"/>
                </a:lnTo>
                <a:lnTo>
                  <a:pt x="2898" y="1027"/>
                </a:lnTo>
                <a:lnTo>
                  <a:pt x="2898" y="1027"/>
                </a:lnTo>
                <a:lnTo>
                  <a:pt x="2898" y="1030"/>
                </a:lnTo>
                <a:lnTo>
                  <a:pt x="2900" y="1032"/>
                </a:lnTo>
                <a:lnTo>
                  <a:pt x="2900" y="1032"/>
                </a:lnTo>
                <a:lnTo>
                  <a:pt x="2902" y="1036"/>
                </a:lnTo>
                <a:lnTo>
                  <a:pt x="2904" y="1038"/>
                </a:lnTo>
                <a:lnTo>
                  <a:pt x="2906" y="1038"/>
                </a:lnTo>
                <a:lnTo>
                  <a:pt x="2908" y="1040"/>
                </a:lnTo>
                <a:lnTo>
                  <a:pt x="2908" y="1040"/>
                </a:lnTo>
                <a:lnTo>
                  <a:pt x="2908" y="1042"/>
                </a:lnTo>
                <a:lnTo>
                  <a:pt x="2910" y="1040"/>
                </a:lnTo>
                <a:lnTo>
                  <a:pt x="2912" y="1040"/>
                </a:lnTo>
                <a:lnTo>
                  <a:pt x="2912" y="1040"/>
                </a:lnTo>
                <a:lnTo>
                  <a:pt x="2915" y="1040"/>
                </a:lnTo>
                <a:lnTo>
                  <a:pt x="2915" y="1042"/>
                </a:lnTo>
                <a:lnTo>
                  <a:pt x="2915" y="1042"/>
                </a:lnTo>
                <a:lnTo>
                  <a:pt x="2915" y="1042"/>
                </a:lnTo>
                <a:lnTo>
                  <a:pt x="2912" y="1044"/>
                </a:lnTo>
                <a:lnTo>
                  <a:pt x="2910" y="1042"/>
                </a:lnTo>
                <a:lnTo>
                  <a:pt x="2908" y="1042"/>
                </a:lnTo>
                <a:lnTo>
                  <a:pt x="2908" y="1044"/>
                </a:lnTo>
                <a:lnTo>
                  <a:pt x="2908" y="1044"/>
                </a:lnTo>
                <a:lnTo>
                  <a:pt x="2910" y="1044"/>
                </a:lnTo>
                <a:lnTo>
                  <a:pt x="2912" y="1046"/>
                </a:lnTo>
                <a:lnTo>
                  <a:pt x="2912" y="1050"/>
                </a:lnTo>
                <a:lnTo>
                  <a:pt x="2915" y="1053"/>
                </a:lnTo>
                <a:lnTo>
                  <a:pt x="2915" y="1053"/>
                </a:lnTo>
                <a:lnTo>
                  <a:pt x="2917" y="1053"/>
                </a:lnTo>
                <a:lnTo>
                  <a:pt x="2917" y="1050"/>
                </a:lnTo>
                <a:lnTo>
                  <a:pt x="2917" y="1050"/>
                </a:lnTo>
                <a:lnTo>
                  <a:pt x="2917" y="1050"/>
                </a:lnTo>
                <a:lnTo>
                  <a:pt x="2917" y="1050"/>
                </a:lnTo>
                <a:lnTo>
                  <a:pt x="2919" y="1053"/>
                </a:lnTo>
                <a:lnTo>
                  <a:pt x="2921" y="1053"/>
                </a:lnTo>
                <a:lnTo>
                  <a:pt x="2921" y="1053"/>
                </a:lnTo>
                <a:lnTo>
                  <a:pt x="2923" y="1053"/>
                </a:lnTo>
                <a:lnTo>
                  <a:pt x="2923" y="1053"/>
                </a:lnTo>
                <a:lnTo>
                  <a:pt x="2925" y="1050"/>
                </a:lnTo>
                <a:lnTo>
                  <a:pt x="2929" y="1053"/>
                </a:lnTo>
                <a:lnTo>
                  <a:pt x="2931" y="1053"/>
                </a:lnTo>
                <a:lnTo>
                  <a:pt x="2931" y="1053"/>
                </a:lnTo>
                <a:lnTo>
                  <a:pt x="2933" y="1050"/>
                </a:lnTo>
                <a:lnTo>
                  <a:pt x="2936" y="1053"/>
                </a:lnTo>
                <a:lnTo>
                  <a:pt x="2938" y="1053"/>
                </a:lnTo>
                <a:lnTo>
                  <a:pt x="2938" y="1055"/>
                </a:lnTo>
                <a:lnTo>
                  <a:pt x="2938" y="1055"/>
                </a:lnTo>
                <a:lnTo>
                  <a:pt x="2940" y="1055"/>
                </a:lnTo>
                <a:lnTo>
                  <a:pt x="2942" y="1055"/>
                </a:lnTo>
                <a:lnTo>
                  <a:pt x="2942" y="1055"/>
                </a:lnTo>
                <a:lnTo>
                  <a:pt x="2942" y="1055"/>
                </a:lnTo>
                <a:lnTo>
                  <a:pt x="2944" y="1055"/>
                </a:lnTo>
                <a:lnTo>
                  <a:pt x="2944" y="1057"/>
                </a:lnTo>
                <a:lnTo>
                  <a:pt x="2944" y="1057"/>
                </a:lnTo>
                <a:lnTo>
                  <a:pt x="2942" y="1057"/>
                </a:lnTo>
                <a:lnTo>
                  <a:pt x="2940" y="1057"/>
                </a:lnTo>
                <a:lnTo>
                  <a:pt x="2940" y="1057"/>
                </a:lnTo>
                <a:lnTo>
                  <a:pt x="2940" y="1059"/>
                </a:lnTo>
                <a:lnTo>
                  <a:pt x="2940" y="1059"/>
                </a:lnTo>
                <a:lnTo>
                  <a:pt x="2940" y="1059"/>
                </a:lnTo>
                <a:lnTo>
                  <a:pt x="2938" y="1059"/>
                </a:lnTo>
                <a:lnTo>
                  <a:pt x="2938" y="1057"/>
                </a:lnTo>
                <a:lnTo>
                  <a:pt x="2933" y="1057"/>
                </a:lnTo>
                <a:lnTo>
                  <a:pt x="2929" y="1055"/>
                </a:lnTo>
                <a:lnTo>
                  <a:pt x="2925" y="1053"/>
                </a:lnTo>
                <a:lnTo>
                  <a:pt x="2923" y="1053"/>
                </a:lnTo>
                <a:lnTo>
                  <a:pt x="2923" y="1053"/>
                </a:lnTo>
                <a:lnTo>
                  <a:pt x="2921" y="1055"/>
                </a:lnTo>
                <a:lnTo>
                  <a:pt x="2921" y="1055"/>
                </a:lnTo>
                <a:lnTo>
                  <a:pt x="2919" y="1055"/>
                </a:lnTo>
                <a:lnTo>
                  <a:pt x="2919" y="1055"/>
                </a:lnTo>
                <a:lnTo>
                  <a:pt x="2917" y="1057"/>
                </a:lnTo>
                <a:lnTo>
                  <a:pt x="2915" y="1059"/>
                </a:lnTo>
                <a:lnTo>
                  <a:pt x="2915" y="1061"/>
                </a:lnTo>
                <a:lnTo>
                  <a:pt x="2915" y="1061"/>
                </a:lnTo>
                <a:lnTo>
                  <a:pt x="2915" y="1061"/>
                </a:lnTo>
                <a:lnTo>
                  <a:pt x="2917" y="1061"/>
                </a:lnTo>
                <a:lnTo>
                  <a:pt x="2917" y="1063"/>
                </a:lnTo>
                <a:lnTo>
                  <a:pt x="2919" y="1063"/>
                </a:lnTo>
                <a:lnTo>
                  <a:pt x="2921" y="1065"/>
                </a:lnTo>
                <a:lnTo>
                  <a:pt x="2921" y="1067"/>
                </a:lnTo>
                <a:lnTo>
                  <a:pt x="2923" y="1069"/>
                </a:lnTo>
                <a:lnTo>
                  <a:pt x="2921" y="1071"/>
                </a:lnTo>
                <a:lnTo>
                  <a:pt x="2921" y="1074"/>
                </a:lnTo>
                <a:lnTo>
                  <a:pt x="2923" y="1078"/>
                </a:lnTo>
                <a:lnTo>
                  <a:pt x="2925" y="1080"/>
                </a:lnTo>
                <a:lnTo>
                  <a:pt x="2925" y="1078"/>
                </a:lnTo>
                <a:lnTo>
                  <a:pt x="2925" y="1076"/>
                </a:lnTo>
                <a:lnTo>
                  <a:pt x="2925" y="1076"/>
                </a:lnTo>
                <a:lnTo>
                  <a:pt x="2927" y="1074"/>
                </a:lnTo>
                <a:lnTo>
                  <a:pt x="2927" y="1074"/>
                </a:lnTo>
                <a:lnTo>
                  <a:pt x="2929" y="1076"/>
                </a:lnTo>
                <a:lnTo>
                  <a:pt x="2929" y="1076"/>
                </a:lnTo>
                <a:lnTo>
                  <a:pt x="2929" y="1076"/>
                </a:lnTo>
                <a:lnTo>
                  <a:pt x="2931" y="1080"/>
                </a:lnTo>
                <a:lnTo>
                  <a:pt x="2931" y="1080"/>
                </a:lnTo>
                <a:lnTo>
                  <a:pt x="2931" y="1082"/>
                </a:lnTo>
                <a:lnTo>
                  <a:pt x="2933" y="1084"/>
                </a:lnTo>
                <a:lnTo>
                  <a:pt x="2933" y="1084"/>
                </a:lnTo>
                <a:lnTo>
                  <a:pt x="2933" y="1082"/>
                </a:lnTo>
                <a:lnTo>
                  <a:pt x="2936" y="1078"/>
                </a:lnTo>
                <a:lnTo>
                  <a:pt x="2938" y="1078"/>
                </a:lnTo>
                <a:lnTo>
                  <a:pt x="2938" y="1078"/>
                </a:lnTo>
                <a:lnTo>
                  <a:pt x="2938" y="1080"/>
                </a:lnTo>
                <a:lnTo>
                  <a:pt x="2940" y="1082"/>
                </a:lnTo>
                <a:lnTo>
                  <a:pt x="2942" y="1084"/>
                </a:lnTo>
                <a:lnTo>
                  <a:pt x="2942" y="1084"/>
                </a:lnTo>
                <a:lnTo>
                  <a:pt x="2944" y="1084"/>
                </a:lnTo>
                <a:lnTo>
                  <a:pt x="2942" y="1082"/>
                </a:lnTo>
                <a:lnTo>
                  <a:pt x="2942" y="1080"/>
                </a:lnTo>
                <a:lnTo>
                  <a:pt x="2942" y="1078"/>
                </a:lnTo>
                <a:lnTo>
                  <a:pt x="2942" y="1078"/>
                </a:lnTo>
                <a:lnTo>
                  <a:pt x="2942" y="1074"/>
                </a:lnTo>
                <a:lnTo>
                  <a:pt x="2940" y="1069"/>
                </a:lnTo>
                <a:lnTo>
                  <a:pt x="2938" y="1067"/>
                </a:lnTo>
                <a:lnTo>
                  <a:pt x="2938" y="1065"/>
                </a:lnTo>
                <a:lnTo>
                  <a:pt x="2938" y="1065"/>
                </a:lnTo>
                <a:lnTo>
                  <a:pt x="2940" y="1065"/>
                </a:lnTo>
                <a:lnTo>
                  <a:pt x="2940" y="1065"/>
                </a:lnTo>
                <a:lnTo>
                  <a:pt x="2942" y="1067"/>
                </a:lnTo>
                <a:lnTo>
                  <a:pt x="2942" y="1067"/>
                </a:lnTo>
                <a:lnTo>
                  <a:pt x="2942" y="1069"/>
                </a:lnTo>
                <a:lnTo>
                  <a:pt x="2944" y="1069"/>
                </a:lnTo>
                <a:lnTo>
                  <a:pt x="2944" y="1069"/>
                </a:lnTo>
                <a:lnTo>
                  <a:pt x="2944" y="1069"/>
                </a:lnTo>
                <a:lnTo>
                  <a:pt x="2948" y="1067"/>
                </a:lnTo>
                <a:lnTo>
                  <a:pt x="2948" y="1067"/>
                </a:lnTo>
                <a:lnTo>
                  <a:pt x="2948" y="1067"/>
                </a:lnTo>
                <a:lnTo>
                  <a:pt x="2946" y="1065"/>
                </a:lnTo>
                <a:lnTo>
                  <a:pt x="2946" y="1065"/>
                </a:lnTo>
                <a:lnTo>
                  <a:pt x="2946" y="1065"/>
                </a:lnTo>
                <a:lnTo>
                  <a:pt x="2944" y="1065"/>
                </a:lnTo>
                <a:lnTo>
                  <a:pt x="2944" y="1065"/>
                </a:lnTo>
                <a:lnTo>
                  <a:pt x="2944" y="1063"/>
                </a:lnTo>
                <a:lnTo>
                  <a:pt x="2944" y="1061"/>
                </a:lnTo>
                <a:lnTo>
                  <a:pt x="2942" y="1061"/>
                </a:lnTo>
                <a:lnTo>
                  <a:pt x="2942" y="1061"/>
                </a:lnTo>
                <a:lnTo>
                  <a:pt x="2942" y="1059"/>
                </a:lnTo>
                <a:lnTo>
                  <a:pt x="2942" y="1059"/>
                </a:lnTo>
                <a:lnTo>
                  <a:pt x="2944" y="1059"/>
                </a:lnTo>
                <a:lnTo>
                  <a:pt x="2946" y="1059"/>
                </a:lnTo>
                <a:lnTo>
                  <a:pt x="2948" y="1057"/>
                </a:lnTo>
                <a:lnTo>
                  <a:pt x="2948" y="1057"/>
                </a:lnTo>
                <a:lnTo>
                  <a:pt x="2950" y="1059"/>
                </a:lnTo>
                <a:lnTo>
                  <a:pt x="2952" y="1061"/>
                </a:lnTo>
                <a:lnTo>
                  <a:pt x="2954" y="1061"/>
                </a:lnTo>
                <a:lnTo>
                  <a:pt x="2954" y="1063"/>
                </a:lnTo>
                <a:lnTo>
                  <a:pt x="2956" y="1063"/>
                </a:lnTo>
                <a:lnTo>
                  <a:pt x="2956" y="1063"/>
                </a:lnTo>
                <a:lnTo>
                  <a:pt x="2956" y="1061"/>
                </a:lnTo>
                <a:lnTo>
                  <a:pt x="2956" y="1061"/>
                </a:lnTo>
                <a:lnTo>
                  <a:pt x="2956" y="1059"/>
                </a:lnTo>
                <a:lnTo>
                  <a:pt x="2956" y="1057"/>
                </a:lnTo>
                <a:lnTo>
                  <a:pt x="2956" y="1055"/>
                </a:lnTo>
                <a:lnTo>
                  <a:pt x="2954" y="1053"/>
                </a:lnTo>
                <a:lnTo>
                  <a:pt x="2952" y="1053"/>
                </a:lnTo>
                <a:lnTo>
                  <a:pt x="2950" y="1053"/>
                </a:lnTo>
                <a:lnTo>
                  <a:pt x="2950" y="1050"/>
                </a:lnTo>
                <a:lnTo>
                  <a:pt x="2946" y="1048"/>
                </a:lnTo>
                <a:lnTo>
                  <a:pt x="2944" y="1046"/>
                </a:lnTo>
                <a:lnTo>
                  <a:pt x="2944" y="1046"/>
                </a:lnTo>
                <a:lnTo>
                  <a:pt x="2942" y="1046"/>
                </a:lnTo>
                <a:lnTo>
                  <a:pt x="2938" y="1044"/>
                </a:lnTo>
                <a:lnTo>
                  <a:pt x="2936" y="1044"/>
                </a:lnTo>
                <a:lnTo>
                  <a:pt x="2936" y="1044"/>
                </a:lnTo>
                <a:lnTo>
                  <a:pt x="2936" y="1044"/>
                </a:lnTo>
                <a:lnTo>
                  <a:pt x="2936" y="1044"/>
                </a:lnTo>
                <a:lnTo>
                  <a:pt x="2936" y="1042"/>
                </a:lnTo>
                <a:lnTo>
                  <a:pt x="2938" y="1042"/>
                </a:lnTo>
                <a:lnTo>
                  <a:pt x="2940" y="1042"/>
                </a:lnTo>
                <a:lnTo>
                  <a:pt x="2942" y="1040"/>
                </a:lnTo>
                <a:lnTo>
                  <a:pt x="2940" y="1040"/>
                </a:lnTo>
                <a:lnTo>
                  <a:pt x="2940" y="1040"/>
                </a:lnTo>
                <a:lnTo>
                  <a:pt x="2940" y="1038"/>
                </a:lnTo>
                <a:lnTo>
                  <a:pt x="2938" y="1038"/>
                </a:lnTo>
                <a:lnTo>
                  <a:pt x="2940" y="1036"/>
                </a:lnTo>
                <a:lnTo>
                  <a:pt x="2942" y="1036"/>
                </a:lnTo>
                <a:lnTo>
                  <a:pt x="2944" y="1038"/>
                </a:lnTo>
                <a:lnTo>
                  <a:pt x="2944" y="1038"/>
                </a:lnTo>
                <a:lnTo>
                  <a:pt x="2942" y="1040"/>
                </a:lnTo>
                <a:lnTo>
                  <a:pt x="2944" y="1040"/>
                </a:lnTo>
                <a:lnTo>
                  <a:pt x="2944" y="1040"/>
                </a:lnTo>
                <a:lnTo>
                  <a:pt x="2946" y="1038"/>
                </a:lnTo>
                <a:lnTo>
                  <a:pt x="2946" y="1036"/>
                </a:lnTo>
                <a:lnTo>
                  <a:pt x="2944" y="1036"/>
                </a:lnTo>
                <a:lnTo>
                  <a:pt x="2942" y="1034"/>
                </a:lnTo>
                <a:lnTo>
                  <a:pt x="2940" y="1032"/>
                </a:lnTo>
                <a:lnTo>
                  <a:pt x="2940" y="1032"/>
                </a:lnTo>
                <a:lnTo>
                  <a:pt x="2938" y="1027"/>
                </a:lnTo>
                <a:lnTo>
                  <a:pt x="2936" y="1023"/>
                </a:lnTo>
                <a:lnTo>
                  <a:pt x="2936" y="1023"/>
                </a:lnTo>
                <a:lnTo>
                  <a:pt x="2936" y="1019"/>
                </a:lnTo>
                <a:lnTo>
                  <a:pt x="2936" y="1019"/>
                </a:lnTo>
                <a:lnTo>
                  <a:pt x="2936" y="1017"/>
                </a:lnTo>
                <a:lnTo>
                  <a:pt x="2936" y="1017"/>
                </a:lnTo>
                <a:lnTo>
                  <a:pt x="2938" y="1015"/>
                </a:lnTo>
                <a:lnTo>
                  <a:pt x="2938" y="1015"/>
                </a:lnTo>
                <a:lnTo>
                  <a:pt x="2940" y="1015"/>
                </a:lnTo>
                <a:lnTo>
                  <a:pt x="2940" y="1015"/>
                </a:lnTo>
                <a:lnTo>
                  <a:pt x="2940" y="1017"/>
                </a:lnTo>
                <a:lnTo>
                  <a:pt x="2940" y="1017"/>
                </a:lnTo>
                <a:lnTo>
                  <a:pt x="2942" y="1019"/>
                </a:lnTo>
                <a:lnTo>
                  <a:pt x="2946" y="1021"/>
                </a:lnTo>
                <a:lnTo>
                  <a:pt x="2946" y="1023"/>
                </a:lnTo>
                <a:lnTo>
                  <a:pt x="2946" y="1025"/>
                </a:lnTo>
                <a:lnTo>
                  <a:pt x="2950" y="1025"/>
                </a:lnTo>
                <a:lnTo>
                  <a:pt x="2950" y="1025"/>
                </a:lnTo>
                <a:lnTo>
                  <a:pt x="2950" y="1025"/>
                </a:lnTo>
                <a:lnTo>
                  <a:pt x="2948" y="1023"/>
                </a:lnTo>
                <a:lnTo>
                  <a:pt x="2948" y="1023"/>
                </a:lnTo>
                <a:lnTo>
                  <a:pt x="2946" y="1021"/>
                </a:lnTo>
                <a:lnTo>
                  <a:pt x="2948" y="1019"/>
                </a:lnTo>
                <a:lnTo>
                  <a:pt x="2950" y="1021"/>
                </a:lnTo>
                <a:lnTo>
                  <a:pt x="2952" y="1023"/>
                </a:lnTo>
                <a:lnTo>
                  <a:pt x="2954" y="1025"/>
                </a:lnTo>
                <a:lnTo>
                  <a:pt x="2954" y="1025"/>
                </a:lnTo>
                <a:lnTo>
                  <a:pt x="2954" y="1023"/>
                </a:lnTo>
                <a:lnTo>
                  <a:pt x="2954" y="1023"/>
                </a:lnTo>
                <a:lnTo>
                  <a:pt x="2954" y="1021"/>
                </a:lnTo>
                <a:lnTo>
                  <a:pt x="2952" y="1021"/>
                </a:lnTo>
                <a:lnTo>
                  <a:pt x="2952" y="1019"/>
                </a:lnTo>
                <a:lnTo>
                  <a:pt x="2952" y="1019"/>
                </a:lnTo>
                <a:lnTo>
                  <a:pt x="2952" y="1019"/>
                </a:lnTo>
                <a:lnTo>
                  <a:pt x="2954" y="1019"/>
                </a:lnTo>
                <a:lnTo>
                  <a:pt x="2956" y="1019"/>
                </a:lnTo>
                <a:lnTo>
                  <a:pt x="2959" y="1019"/>
                </a:lnTo>
                <a:lnTo>
                  <a:pt x="2959" y="1021"/>
                </a:lnTo>
                <a:lnTo>
                  <a:pt x="2961" y="1021"/>
                </a:lnTo>
                <a:lnTo>
                  <a:pt x="2961" y="1021"/>
                </a:lnTo>
                <a:lnTo>
                  <a:pt x="2959" y="1019"/>
                </a:lnTo>
                <a:lnTo>
                  <a:pt x="2956" y="1017"/>
                </a:lnTo>
                <a:lnTo>
                  <a:pt x="2954" y="1017"/>
                </a:lnTo>
                <a:lnTo>
                  <a:pt x="2954" y="1017"/>
                </a:lnTo>
                <a:lnTo>
                  <a:pt x="2952" y="1017"/>
                </a:lnTo>
                <a:lnTo>
                  <a:pt x="2954" y="1015"/>
                </a:lnTo>
                <a:lnTo>
                  <a:pt x="2952" y="1015"/>
                </a:lnTo>
                <a:lnTo>
                  <a:pt x="2952" y="1013"/>
                </a:lnTo>
                <a:lnTo>
                  <a:pt x="2952" y="1013"/>
                </a:lnTo>
                <a:lnTo>
                  <a:pt x="2954" y="1013"/>
                </a:lnTo>
                <a:lnTo>
                  <a:pt x="2956" y="1013"/>
                </a:lnTo>
                <a:lnTo>
                  <a:pt x="2959" y="1011"/>
                </a:lnTo>
                <a:lnTo>
                  <a:pt x="2961" y="1009"/>
                </a:lnTo>
                <a:lnTo>
                  <a:pt x="2963" y="1009"/>
                </a:lnTo>
                <a:lnTo>
                  <a:pt x="2963" y="1009"/>
                </a:lnTo>
                <a:lnTo>
                  <a:pt x="2965" y="1011"/>
                </a:lnTo>
                <a:lnTo>
                  <a:pt x="2967" y="1011"/>
                </a:lnTo>
                <a:lnTo>
                  <a:pt x="2969" y="1009"/>
                </a:lnTo>
                <a:lnTo>
                  <a:pt x="2971" y="1009"/>
                </a:lnTo>
                <a:lnTo>
                  <a:pt x="2973" y="1009"/>
                </a:lnTo>
                <a:lnTo>
                  <a:pt x="2975" y="1009"/>
                </a:lnTo>
                <a:lnTo>
                  <a:pt x="2977" y="1009"/>
                </a:lnTo>
                <a:lnTo>
                  <a:pt x="2982" y="1011"/>
                </a:lnTo>
                <a:lnTo>
                  <a:pt x="2984" y="1011"/>
                </a:lnTo>
                <a:lnTo>
                  <a:pt x="2986" y="1013"/>
                </a:lnTo>
                <a:lnTo>
                  <a:pt x="2986" y="1013"/>
                </a:lnTo>
                <a:lnTo>
                  <a:pt x="2986" y="1015"/>
                </a:lnTo>
                <a:lnTo>
                  <a:pt x="2988" y="1015"/>
                </a:lnTo>
                <a:lnTo>
                  <a:pt x="2990" y="1015"/>
                </a:lnTo>
                <a:lnTo>
                  <a:pt x="2992" y="1015"/>
                </a:lnTo>
                <a:lnTo>
                  <a:pt x="2996" y="1015"/>
                </a:lnTo>
                <a:lnTo>
                  <a:pt x="2994" y="1015"/>
                </a:lnTo>
                <a:lnTo>
                  <a:pt x="2990" y="1017"/>
                </a:lnTo>
                <a:lnTo>
                  <a:pt x="2990" y="1017"/>
                </a:lnTo>
                <a:lnTo>
                  <a:pt x="2988" y="1019"/>
                </a:lnTo>
                <a:lnTo>
                  <a:pt x="2988" y="1021"/>
                </a:lnTo>
                <a:lnTo>
                  <a:pt x="2988" y="1021"/>
                </a:lnTo>
                <a:lnTo>
                  <a:pt x="2988" y="1021"/>
                </a:lnTo>
                <a:lnTo>
                  <a:pt x="2988" y="1023"/>
                </a:lnTo>
                <a:lnTo>
                  <a:pt x="2988" y="1023"/>
                </a:lnTo>
                <a:lnTo>
                  <a:pt x="2990" y="1023"/>
                </a:lnTo>
                <a:lnTo>
                  <a:pt x="2992" y="1021"/>
                </a:lnTo>
                <a:lnTo>
                  <a:pt x="2996" y="1017"/>
                </a:lnTo>
                <a:lnTo>
                  <a:pt x="2998" y="1015"/>
                </a:lnTo>
                <a:lnTo>
                  <a:pt x="3003" y="1013"/>
                </a:lnTo>
                <a:lnTo>
                  <a:pt x="3005" y="1011"/>
                </a:lnTo>
                <a:lnTo>
                  <a:pt x="3007" y="1009"/>
                </a:lnTo>
                <a:lnTo>
                  <a:pt x="3009" y="1006"/>
                </a:lnTo>
                <a:lnTo>
                  <a:pt x="3013" y="1009"/>
                </a:lnTo>
                <a:lnTo>
                  <a:pt x="3015" y="1006"/>
                </a:lnTo>
                <a:lnTo>
                  <a:pt x="3015" y="1006"/>
                </a:lnTo>
                <a:lnTo>
                  <a:pt x="3017" y="1006"/>
                </a:lnTo>
                <a:lnTo>
                  <a:pt x="3026" y="1009"/>
                </a:lnTo>
                <a:lnTo>
                  <a:pt x="3028" y="1006"/>
                </a:lnTo>
                <a:lnTo>
                  <a:pt x="3028" y="1006"/>
                </a:lnTo>
                <a:lnTo>
                  <a:pt x="3028" y="1004"/>
                </a:lnTo>
                <a:lnTo>
                  <a:pt x="3028" y="1004"/>
                </a:lnTo>
                <a:lnTo>
                  <a:pt x="3028" y="1002"/>
                </a:lnTo>
                <a:lnTo>
                  <a:pt x="3019" y="1000"/>
                </a:lnTo>
                <a:lnTo>
                  <a:pt x="3017" y="998"/>
                </a:lnTo>
                <a:lnTo>
                  <a:pt x="3013" y="996"/>
                </a:lnTo>
                <a:lnTo>
                  <a:pt x="3013" y="994"/>
                </a:lnTo>
                <a:lnTo>
                  <a:pt x="3013" y="992"/>
                </a:lnTo>
                <a:lnTo>
                  <a:pt x="3013" y="990"/>
                </a:lnTo>
                <a:lnTo>
                  <a:pt x="3011" y="988"/>
                </a:lnTo>
                <a:lnTo>
                  <a:pt x="3009" y="983"/>
                </a:lnTo>
                <a:lnTo>
                  <a:pt x="3009" y="983"/>
                </a:lnTo>
                <a:lnTo>
                  <a:pt x="3007" y="981"/>
                </a:lnTo>
                <a:lnTo>
                  <a:pt x="3009" y="979"/>
                </a:lnTo>
                <a:lnTo>
                  <a:pt x="3011" y="977"/>
                </a:lnTo>
                <a:lnTo>
                  <a:pt x="3011" y="977"/>
                </a:lnTo>
                <a:lnTo>
                  <a:pt x="3011" y="973"/>
                </a:lnTo>
                <a:lnTo>
                  <a:pt x="3013" y="971"/>
                </a:lnTo>
                <a:lnTo>
                  <a:pt x="3013" y="969"/>
                </a:lnTo>
                <a:lnTo>
                  <a:pt x="3013" y="969"/>
                </a:lnTo>
                <a:lnTo>
                  <a:pt x="3015" y="967"/>
                </a:lnTo>
                <a:lnTo>
                  <a:pt x="3017" y="967"/>
                </a:lnTo>
                <a:lnTo>
                  <a:pt x="3019" y="967"/>
                </a:lnTo>
                <a:lnTo>
                  <a:pt x="3021" y="965"/>
                </a:lnTo>
                <a:lnTo>
                  <a:pt x="3021" y="960"/>
                </a:lnTo>
                <a:lnTo>
                  <a:pt x="3021" y="958"/>
                </a:lnTo>
                <a:lnTo>
                  <a:pt x="3024" y="956"/>
                </a:lnTo>
                <a:lnTo>
                  <a:pt x="3024" y="950"/>
                </a:lnTo>
                <a:lnTo>
                  <a:pt x="3024" y="950"/>
                </a:lnTo>
                <a:lnTo>
                  <a:pt x="3026" y="946"/>
                </a:lnTo>
                <a:lnTo>
                  <a:pt x="3026" y="946"/>
                </a:lnTo>
                <a:lnTo>
                  <a:pt x="3026" y="946"/>
                </a:lnTo>
                <a:lnTo>
                  <a:pt x="3026" y="946"/>
                </a:lnTo>
                <a:lnTo>
                  <a:pt x="3026" y="944"/>
                </a:lnTo>
                <a:lnTo>
                  <a:pt x="3026" y="944"/>
                </a:lnTo>
                <a:lnTo>
                  <a:pt x="3026" y="941"/>
                </a:lnTo>
                <a:lnTo>
                  <a:pt x="3028" y="941"/>
                </a:lnTo>
                <a:lnTo>
                  <a:pt x="3026" y="939"/>
                </a:lnTo>
                <a:lnTo>
                  <a:pt x="3028" y="939"/>
                </a:lnTo>
                <a:lnTo>
                  <a:pt x="3028" y="937"/>
                </a:lnTo>
                <a:lnTo>
                  <a:pt x="3030" y="939"/>
                </a:lnTo>
                <a:lnTo>
                  <a:pt x="3028" y="939"/>
                </a:lnTo>
                <a:lnTo>
                  <a:pt x="3030" y="939"/>
                </a:lnTo>
                <a:lnTo>
                  <a:pt x="3030" y="941"/>
                </a:lnTo>
                <a:lnTo>
                  <a:pt x="3028" y="941"/>
                </a:lnTo>
                <a:lnTo>
                  <a:pt x="3036" y="941"/>
                </a:lnTo>
                <a:lnTo>
                  <a:pt x="3036" y="939"/>
                </a:lnTo>
                <a:lnTo>
                  <a:pt x="3036" y="937"/>
                </a:lnTo>
                <a:lnTo>
                  <a:pt x="3038" y="935"/>
                </a:lnTo>
                <a:lnTo>
                  <a:pt x="3038" y="935"/>
                </a:lnTo>
                <a:lnTo>
                  <a:pt x="3038" y="933"/>
                </a:lnTo>
                <a:lnTo>
                  <a:pt x="3038" y="931"/>
                </a:lnTo>
                <a:lnTo>
                  <a:pt x="3038" y="929"/>
                </a:lnTo>
                <a:lnTo>
                  <a:pt x="3036" y="927"/>
                </a:lnTo>
                <a:lnTo>
                  <a:pt x="3036" y="927"/>
                </a:lnTo>
                <a:lnTo>
                  <a:pt x="3036" y="925"/>
                </a:lnTo>
                <a:lnTo>
                  <a:pt x="3038" y="925"/>
                </a:lnTo>
                <a:lnTo>
                  <a:pt x="3040" y="925"/>
                </a:lnTo>
                <a:lnTo>
                  <a:pt x="3040" y="925"/>
                </a:lnTo>
                <a:lnTo>
                  <a:pt x="3042" y="925"/>
                </a:lnTo>
                <a:lnTo>
                  <a:pt x="3044" y="923"/>
                </a:lnTo>
                <a:lnTo>
                  <a:pt x="3044" y="923"/>
                </a:lnTo>
                <a:lnTo>
                  <a:pt x="3049" y="918"/>
                </a:lnTo>
                <a:lnTo>
                  <a:pt x="3051" y="918"/>
                </a:lnTo>
                <a:lnTo>
                  <a:pt x="3053" y="916"/>
                </a:lnTo>
                <a:lnTo>
                  <a:pt x="3053" y="914"/>
                </a:lnTo>
                <a:lnTo>
                  <a:pt x="3053" y="914"/>
                </a:lnTo>
                <a:lnTo>
                  <a:pt x="3053" y="912"/>
                </a:lnTo>
                <a:lnTo>
                  <a:pt x="3053" y="910"/>
                </a:lnTo>
                <a:lnTo>
                  <a:pt x="3059" y="908"/>
                </a:lnTo>
                <a:lnTo>
                  <a:pt x="3061" y="910"/>
                </a:lnTo>
                <a:lnTo>
                  <a:pt x="3063" y="908"/>
                </a:lnTo>
                <a:lnTo>
                  <a:pt x="3063" y="906"/>
                </a:lnTo>
                <a:lnTo>
                  <a:pt x="3065" y="906"/>
                </a:lnTo>
                <a:lnTo>
                  <a:pt x="3065" y="908"/>
                </a:lnTo>
                <a:lnTo>
                  <a:pt x="3065" y="908"/>
                </a:lnTo>
                <a:lnTo>
                  <a:pt x="3068" y="908"/>
                </a:lnTo>
                <a:lnTo>
                  <a:pt x="3070" y="908"/>
                </a:lnTo>
                <a:lnTo>
                  <a:pt x="3070" y="908"/>
                </a:lnTo>
                <a:lnTo>
                  <a:pt x="3070" y="904"/>
                </a:lnTo>
                <a:lnTo>
                  <a:pt x="3070" y="902"/>
                </a:lnTo>
                <a:lnTo>
                  <a:pt x="3070" y="900"/>
                </a:lnTo>
                <a:lnTo>
                  <a:pt x="3068" y="897"/>
                </a:lnTo>
                <a:lnTo>
                  <a:pt x="3070" y="900"/>
                </a:lnTo>
                <a:lnTo>
                  <a:pt x="3070" y="900"/>
                </a:lnTo>
                <a:lnTo>
                  <a:pt x="3070" y="902"/>
                </a:lnTo>
                <a:lnTo>
                  <a:pt x="3072" y="904"/>
                </a:lnTo>
                <a:lnTo>
                  <a:pt x="3070" y="906"/>
                </a:lnTo>
                <a:lnTo>
                  <a:pt x="3072" y="908"/>
                </a:lnTo>
                <a:lnTo>
                  <a:pt x="3072" y="908"/>
                </a:lnTo>
                <a:lnTo>
                  <a:pt x="3074" y="910"/>
                </a:lnTo>
                <a:lnTo>
                  <a:pt x="3076" y="910"/>
                </a:lnTo>
                <a:lnTo>
                  <a:pt x="3080" y="910"/>
                </a:lnTo>
                <a:lnTo>
                  <a:pt x="3080" y="910"/>
                </a:lnTo>
                <a:lnTo>
                  <a:pt x="3078" y="910"/>
                </a:lnTo>
                <a:lnTo>
                  <a:pt x="3076" y="912"/>
                </a:lnTo>
                <a:lnTo>
                  <a:pt x="3074" y="910"/>
                </a:lnTo>
                <a:lnTo>
                  <a:pt x="3070" y="910"/>
                </a:lnTo>
                <a:lnTo>
                  <a:pt x="3068" y="910"/>
                </a:lnTo>
                <a:lnTo>
                  <a:pt x="3065" y="910"/>
                </a:lnTo>
                <a:lnTo>
                  <a:pt x="3065" y="910"/>
                </a:lnTo>
                <a:lnTo>
                  <a:pt x="3068" y="912"/>
                </a:lnTo>
                <a:lnTo>
                  <a:pt x="3070" y="912"/>
                </a:lnTo>
                <a:lnTo>
                  <a:pt x="3072" y="912"/>
                </a:lnTo>
                <a:lnTo>
                  <a:pt x="3072" y="912"/>
                </a:lnTo>
                <a:lnTo>
                  <a:pt x="3072" y="914"/>
                </a:lnTo>
                <a:lnTo>
                  <a:pt x="3070" y="914"/>
                </a:lnTo>
                <a:lnTo>
                  <a:pt x="3070" y="914"/>
                </a:lnTo>
                <a:lnTo>
                  <a:pt x="3068" y="914"/>
                </a:lnTo>
                <a:lnTo>
                  <a:pt x="3070" y="914"/>
                </a:lnTo>
                <a:lnTo>
                  <a:pt x="3070" y="914"/>
                </a:lnTo>
                <a:lnTo>
                  <a:pt x="3072" y="916"/>
                </a:lnTo>
                <a:lnTo>
                  <a:pt x="3076" y="918"/>
                </a:lnTo>
                <a:lnTo>
                  <a:pt x="3078" y="918"/>
                </a:lnTo>
                <a:lnTo>
                  <a:pt x="3082" y="918"/>
                </a:lnTo>
                <a:lnTo>
                  <a:pt x="3084" y="918"/>
                </a:lnTo>
                <a:lnTo>
                  <a:pt x="3088" y="916"/>
                </a:lnTo>
                <a:lnTo>
                  <a:pt x="3091" y="918"/>
                </a:lnTo>
                <a:lnTo>
                  <a:pt x="3093" y="918"/>
                </a:lnTo>
                <a:lnTo>
                  <a:pt x="3093" y="918"/>
                </a:lnTo>
                <a:lnTo>
                  <a:pt x="3095" y="918"/>
                </a:lnTo>
                <a:lnTo>
                  <a:pt x="3095" y="921"/>
                </a:lnTo>
                <a:lnTo>
                  <a:pt x="3095" y="921"/>
                </a:lnTo>
                <a:lnTo>
                  <a:pt x="3093" y="923"/>
                </a:lnTo>
                <a:lnTo>
                  <a:pt x="3091" y="925"/>
                </a:lnTo>
                <a:lnTo>
                  <a:pt x="3088" y="925"/>
                </a:lnTo>
                <a:lnTo>
                  <a:pt x="3084" y="927"/>
                </a:lnTo>
                <a:lnTo>
                  <a:pt x="3078" y="931"/>
                </a:lnTo>
                <a:lnTo>
                  <a:pt x="3080" y="931"/>
                </a:lnTo>
                <a:lnTo>
                  <a:pt x="3080" y="933"/>
                </a:lnTo>
                <a:lnTo>
                  <a:pt x="3082" y="931"/>
                </a:lnTo>
                <a:lnTo>
                  <a:pt x="3084" y="931"/>
                </a:lnTo>
                <a:lnTo>
                  <a:pt x="3088" y="935"/>
                </a:lnTo>
                <a:lnTo>
                  <a:pt x="3091" y="935"/>
                </a:lnTo>
                <a:lnTo>
                  <a:pt x="3091" y="935"/>
                </a:lnTo>
                <a:lnTo>
                  <a:pt x="3095" y="935"/>
                </a:lnTo>
                <a:lnTo>
                  <a:pt x="3095" y="937"/>
                </a:lnTo>
                <a:lnTo>
                  <a:pt x="3095" y="939"/>
                </a:lnTo>
                <a:lnTo>
                  <a:pt x="3093" y="944"/>
                </a:lnTo>
                <a:lnTo>
                  <a:pt x="3093" y="946"/>
                </a:lnTo>
                <a:lnTo>
                  <a:pt x="3093" y="946"/>
                </a:lnTo>
                <a:lnTo>
                  <a:pt x="3093" y="946"/>
                </a:lnTo>
                <a:lnTo>
                  <a:pt x="3095" y="948"/>
                </a:lnTo>
                <a:lnTo>
                  <a:pt x="3097" y="948"/>
                </a:lnTo>
                <a:lnTo>
                  <a:pt x="3099" y="948"/>
                </a:lnTo>
                <a:lnTo>
                  <a:pt x="3101" y="948"/>
                </a:lnTo>
                <a:lnTo>
                  <a:pt x="3105" y="946"/>
                </a:lnTo>
                <a:lnTo>
                  <a:pt x="3107" y="944"/>
                </a:lnTo>
                <a:lnTo>
                  <a:pt x="3112" y="941"/>
                </a:lnTo>
                <a:lnTo>
                  <a:pt x="3114" y="941"/>
                </a:lnTo>
                <a:lnTo>
                  <a:pt x="3116" y="941"/>
                </a:lnTo>
                <a:lnTo>
                  <a:pt x="3118" y="939"/>
                </a:lnTo>
                <a:lnTo>
                  <a:pt x="3120" y="939"/>
                </a:lnTo>
                <a:lnTo>
                  <a:pt x="3122" y="935"/>
                </a:lnTo>
                <a:lnTo>
                  <a:pt x="3122" y="935"/>
                </a:lnTo>
                <a:lnTo>
                  <a:pt x="3124" y="935"/>
                </a:lnTo>
                <a:lnTo>
                  <a:pt x="3126" y="937"/>
                </a:lnTo>
                <a:lnTo>
                  <a:pt x="3126" y="937"/>
                </a:lnTo>
                <a:lnTo>
                  <a:pt x="3128" y="937"/>
                </a:lnTo>
                <a:lnTo>
                  <a:pt x="3130" y="937"/>
                </a:lnTo>
                <a:lnTo>
                  <a:pt x="3132" y="937"/>
                </a:lnTo>
                <a:lnTo>
                  <a:pt x="3135" y="937"/>
                </a:lnTo>
                <a:lnTo>
                  <a:pt x="3135" y="935"/>
                </a:lnTo>
                <a:lnTo>
                  <a:pt x="3137" y="933"/>
                </a:lnTo>
                <a:lnTo>
                  <a:pt x="3137" y="933"/>
                </a:lnTo>
                <a:lnTo>
                  <a:pt x="3137" y="931"/>
                </a:lnTo>
                <a:lnTo>
                  <a:pt x="3135" y="931"/>
                </a:lnTo>
                <a:lnTo>
                  <a:pt x="3132" y="929"/>
                </a:lnTo>
                <a:lnTo>
                  <a:pt x="3132" y="929"/>
                </a:lnTo>
                <a:lnTo>
                  <a:pt x="3130" y="931"/>
                </a:lnTo>
                <a:lnTo>
                  <a:pt x="3130" y="931"/>
                </a:lnTo>
                <a:lnTo>
                  <a:pt x="3126" y="931"/>
                </a:lnTo>
                <a:lnTo>
                  <a:pt x="3126" y="931"/>
                </a:lnTo>
                <a:lnTo>
                  <a:pt x="3122" y="933"/>
                </a:lnTo>
                <a:lnTo>
                  <a:pt x="3122" y="933"/>
                </a:lnTo>
                <a:lnTo>
                  <a:pt x="3120" y="931"/>
                </a:lnTo>
                <a:lnTo>
                  <a:pt x="3118" y="931"/>
                </a:lnTo>
                <a:lnTo>
                  <a:pt x="3116" y="925"/>
                </a:lnTo>
                <a:lnTo>
                  <a:pt x="3114" y="923"/>
                </a:lnTo>
                <a:lnTo>
                  <a:pt x="3114" y="921"/>
                </a:lnTo>
                <a:lnTo>
                  <a:pt x="3112" y="918"/>
                </a:lnTo>
                <a:lnTo>
                  <a:pt x="3112" y="916"/>
                </a:lnTo>
                <a:lnTo>
                  <a:pt x="3114" y="916"/>
                </a:lnTo>
                <a:lnTo>
                  <a:pt x="3116" y="916"/>
                </a:lnTo>
                <a:lnTo>
                  <a:pt x="3118" y="912"/>
                </a:lnTo>
                <a:lnTo>
                  <a:pt x="3120" y="914"/>
                </a:lnTo>
                <a:lnTo>
                  <a:pt x="3120" y="914"/>
                </a:lnTo>
                <a:lnTo>
                  <a:pt x="3118" y="914"/>
                </a:lnTo>
                <a:lnTo>
                  <a:pt x="3118" y="916"/>
                </a:lnTo>
                <a:lnTo>
                  <a:pt x="3116" y="918"/>
                </a:lnTo>
                <a:lnTo>
                  <a:pt x="3116" y="918"/>
                </a:lnTo>
                <a:lnTo>
                  <a:pt x="3116" y="918"/>
                </a:lnTo>
                <a:lnTo>
                  <a:pt x="3118" y="916"/>
                </a:lnTo>
                <a:lnTo>
                  <a:pt x="3118" y="916"/>
                </a:lnTo>
                <a:lnTo>
                  <a:pt x="3120" y="914"/>
                </a:lnTo>
                <a:lnTo>
                  <a:pt x="3126" y="908"/>
                </a:lnTo>
                <a:lnTo>
                  <a:pt x="3130" y="908"/>
                </a:lnTo>
                <a:lnTo>
                  <a:pt x="3132" y="908"/>
                </a:lnTo>
                <a:lnTo>
                  <a:pt x="3132" y="908"/>
                </a:lnTo>
                <a:lnTo>
                  <a:pt x="3135" y="908"/>
                </a:lnTo>
                <a:lnTo>
                  <a:pt x="3137" y="906"/>
                </a:lnTo>
                <a:lnTo>
                  <a:pt x="3139" y="906"/>
                </a:lnTo>
                <a:lnTo>
                  <a:pt x="3141" y="908"/>
                </a:lnTo>
                <a:lnTo>
                  <a:pt x="3143" y="906"/>
                </a:lnTo>
                <a:lnTo>
                  <a:pt x="3145" y="904"/>
                </a:lnTo>
                <a:lnTo>
                  <a:pt x="3147" y="904"/>
                </a:lnTo>
                <a:lnTo>
                  <a:pt x="3149" y="904"/>
                </a:lnTo>
                <a:lnTo>
                  <a:pt x="3151" y="902"/>
                </a:lnTo>
                <a:lnTo>
                  <a:pt x="3156" y="900"/>
                </a:lnTo>
                <a:lnTo>
                  <a:pt x="3162" y="902"/>
                </a:lnTo>
                <a:lnTo>
                  <a:pt x="3162" y="900"/>
                </a:lnTo>
                <a:lnTo>
                  <a:pt x="3166" y="900"/>
                </a:lnTo>
                <a:lnTo>
                  <a:pt x="3166" y="897"/>
                </a:lnTo>
                <a:lnTo>
                  <a:pt x="3170" y="897"/>
                </a:lnTo>
                <a:lnTo>
                  <a:pt x="3168" y="897"/>
                </a:lnTo>
                <a:lnTo>
                  <a:pt x="3168" y="897"/>
                </a:lnTo>
                <a:lnTo>
                  <a:pt x="3166" y="900"/>
                </a:lnTo>
                <a:lnTo>
                  <a:pt x="3168" y="900"/>
                </a:lnTo>
                <a:lnTo>
                  <a:pt x="3172" y="900"/>
                </a:lnTo>
                <a:lnTo>
                  <a:pt x="3172" y="897"/>
                </a:lnTo>
                <a:lnTo>
                  <a:pt x="3176" y="897"/>
                </a:lnTo>
                <a:lnTo>
                  <a:pt x="3176" y="897"/>
                </a:lnTo>
                <a:lnTo>
                  <a:pt x="3176" y="900"/>
                </a:lnTo>
                <a:lnTo>
                  <a:pt x="3176" y="902"/>
                </a:lnTo>
                <a:lnTo>
                  <a:pt x="3176" y="902"/>
                </a:lnTo>
                <a:lnTo>
                  <a:pt x="3174" y="902"/>
                </a:lnTo>
                <a:lnTo>
                  <a:pt x="3170" y="904"/>
                </a:lnTo>
                <a:lnTo>
                  <a:pt x="3168" y="904"/>
                </a:lnTo>
                <a:lnTo>
                  <a:pt x="3164" y="906"/>
                </a:lnTo>
                <a:lnTo>
                  <a:pt x="3166" y="908"/>
                </a:lnTo>
                <a:lnTo>
                  <a:pt x="3166" y="908"/>
                </a:lnTo>
                <a:lnTo>
                  <a:pt x="3164" y="908"/>
                </a:lnTo>
                <a:lnTo>
                  <a:pt x="3162" y="908"/>
                </a:lnTo>
                <a:lnTo>
                  <a:pt x="3160" y="908"/>
                </a:lnTo>
                <a:lnTo>
                  <a:pt x="3158" y="910"/>
                </a:lnTo>
                <a:lnTo>
                  <a:pt x="3156" y="908"/>
                </a:lnTo>
                <a:lnTo>
                  <a:pt x="3156" y="908"/>
                </a:lnTo>
                <a:lnTo>
                  <a:pt x="3156" y="910"/>
                </a:lnTo>
                <a:lnTo>
                  <a:pt x="3158" y="912"/>
                </a:lnTo>
                <a:lnTo>
                  <a:pt x="3158" y="914"/>
                </a:lnTo>
                <a:lnTo>
                  <a:pt x="3160" y="912"/>
                </a:lnTo>
                <a:lnTo>
                  <a:pt x="3162" y="916"/>
                </a:lnTo>
                <a:lnTo>
                  <a:pt x="3166" y="918"/>
                </a:lnTo>
                <a:lnTo>
                  <a:pt x="3164" y="918"/>
                </a:lnTo>
                <a:lnTo>
                  <a:pt x="3162" y="918"/>
                </a:lnTo>
                <a:lnTo>
                  <a:pt x="3162" y="918"/>
                </a:lnTo>
                <a:lnTo>
                  <a:pt x="3160" y="921"/>
                </a:lnTo>
                <a:lnTo>
                  <a:pt x="3160" y="921"/>
                </a:lnTo>
                <a:lnTo>
                  <a:pt x="3160" y="921"/>
                </a:lnTo>
                <a:lnTo>
                  <a:pt x="3160" y="921"/>
                </a:lnTo>
                <a:lnTo>
                  <a:pt x="3158" y="918"/>
                </a:lnTo>
                <a:lnTo>
                  <a:pt x="3158" y="921"/>
                </a:lnTo>
                <a:lnTo>
                  <a:pt x="3156" y="925"/>
                </a:lnTo>
                <a:lnTo>
                  <a:pt x="3153" y="927"/>
                </a:lnTo>
                <a:lnTo>
                  <a:pt x="3153" y="929"/>
                </a:lnTo>
                <a:lnTo>
                  <a:pt x="3153" y="929"/>
                </a:lnTo>
                <a:lnTo>
                  <a:pt x="3153" y="929"/>
                </a:lnTo>
                <a:lnTo>
                  <a:pt x="3153" y="929"/>
                </a:lnTo>
                <a:lnTo>
                  <a:pt x="3153" y="931"/>
                </a:lnTo>
                <a:lnTo>
                  <a:pt x="3153" y="931"/>
                </a:lnTo>
                <a:lnTo>
                  <a:pt x="3147" y="933"/>
                </a:lnTo>
                <a:lnTo>
                  <a:pt x="3147" y="933"/>
                </a:lnTo>
                <a:lnTo>
                  <a:pt x="3145" y="933"/>
                </a:lnTo>
                <a:lnTo>
                  <a:pt x="3143" y="931"/>
                </a:lnTo>
                <a:lnTo>
                  <a:pt x="3141" y="931"/>
                </a:lnTo>
                <a:lnTo>
                  <a:pt x="3141" y="931"/>
                </a:lnTo>
                <a:lnTo>
                  <a:pt x="3139" y="931"/>
                </a:lnTo>
                <a:lnTo>
                  <a:pt x="3141" y="931"/>
                </a:lnTo>
                <a:lnTo>
                  <a:pt x="3141" y="931"/>
                </a:lnTo>
                <a:lnTo>
                  <a:pt x="3143" y="933"/>
                </a:lnTo>
                <a:lnTo>
                  <a:pt x="3141" y="933"/>
                </a:lnTo>
                <a:lnTo>
                  <a:pt x="3139" y="935"/>
                </a:lnTo>
                <a:lnTo>
                  <a:pt x="3139" y="935"/>
                </a:lnTo>
                <a:lnTo>
                  <a:pt x="3139" y="935"/>
                </a:lnTo>
                <a:lnTo>
                  <a:pt x="3143" y="937"/>
                </a:lnTo>
                <a:lnTo>
                  <a:pt x="3147" y="939"/>
                </a:lnTo>
                <a:lnTo>
                  <a:pt x="3147" y="939"/>
                </a:lnTo>
                <a:lnTo>
                  <a:pt x="3149" y="941"/>
                </a:lnTo>
                <a:lnTo>
                  <a:pt x="3149" y="944"/>
                </a:lnTo>
                <a:lnTo>
                  <a:pt x="3151" y="944"/>
                </a:lnTo>
                <a:lnTo>
                  <a:pt x="3151" y="944"/>
                </a:lnTo>
                <a:lnTo>
                  <a:pt x="3153" y="944"/>
                </a:lnTo>
                <a:lnTo>
                  <a:pt x="3156" y="944"/>
                </a:lnTo>
                <a:lnTo>
                  <a:pt x="3162" y="948"/>
                </a:lnTo>
                <a:lnTo>
                  <a:pt x="3162" y="950"/>
                </a:lnTo>
                <a:lnTo>
                  <a:pt x="3168" y="950"/>
                </a:lnTo>
                <a:lnTo>
                  <a:pt x="3168" y="950"/>
                </a:lnTo>
                <a:lnTo>
                  <a:pt x="3176" y="958"/>
                </a:lnTo>
                <a:lnTo>
                  <a:pt x="3181" y="960"/>
                </a:lnTo>
                <a:lnTo>
                  <a:pt x="3185" y="965"/>
                </a:lnTo>
                <a:lnTo>
                  <a:pt x="3187" y="967"/>
                </a:lnTo>
                <a:lnTo>
                  <a:pt x="3189" y="967"/>
                </a:lnTo>
                <a:lnTo>
                  <a:pt x="3193" y="971"/>
                </a:lnTo>
                <a:lnTo>
                  <a:pt x="3195" y="971"/>
                </a:lnTo>
                <a:lnTo>
                  <a:pt x="3200" y="973"/>
                </a:lnTo>
                <a:lnTo>
                  <a:pt x="3202" y="975"/>
                </a:lnTo>
                <a:lnTo>
                  <a:pt x="3204" y="977"/>
                </a:lnTo>
                <a:lnTo>
                  <a:pt x="3208" y="977"/>
                </a:lnTo>
                <a:lnTo>
                  <a:pt x="3208" y="979"/>
                </a:lnTo>
                <a:lnTo>
                  <a:pt x="3210" y="983"/>
                </a:lnTo>
                <a:lnTo>
                  <a:pt x="3212" y="988"/>
                </a:lnTo>
                <a:lnTo>
                  <a:pt x="3212" y="992"/>
                </a:lnTo>
                <a:lnTo>
                  <a:pt x="3212" y="992"/>
                </a:lnTo>
                <a:lnTo>
                  <a:pt x="3212" y="994"/>
                </a:lnTo>
                <a:lnTo>
                  <a:pt x="3212" y="996"/>
                </a:lnTo>
                <a:lnTo>
                  <a:pt x="3210" y="998"/>
                </a:lnTo>
                <a:lnTo>
                  <a:pt x="3208" y="1000"/>
                </a:lnTo>
                <a:lnTo>
                  <a:pt x="3204" y="1002"/>
                </a:lnTo>
                <a:lnTo>
                  <a:pt x="3202" y="1004"/>
                </a:lnTo>
                <a:lnTo>
                  <a:pt x="3200" y="1004"/>
                </a:lnTo>
                <a:lnTo>
                  <a:pt x="3197" y="1006"/>
                </a:lnTo>
                <a:lnTo>
                  <a:pt x="3191" y="1009"/>
                </a:lnTo>
                <a:lnTo>
                  <a:pt x="3189" y="1009"/>
                </a:lnTo>
                <a:lnTo>
                  <a:pt x="3187" y="1009"/>
                </a:lnTo>
                <a:lnTo>
                  <a:pt x="3185" y="1009"/>
                </a:lnTo>
                <a:lnTo>
                  <a:pt x="3185" y="1009"/>
                </a:lnTo>
                <a:lnTo>
                  <a:pt x="3179" y="1006"/>
                </a:lnTo>
                <a:lnTo>
                  <a:pt x="3170" y="1006"/>
                </a:lnTo>
                <a:lnTo>
                  <a:pt x="3166" y="1009"/>
                </a:lnTo>
                <a:lnTo>
                  <a:pt x="3164" y="1009"/>
                </a:lnTo>
                <a:lnTo>
                  <a:pt x="3158" y="1009"/>
                </a:lnTo>
                <a:lnTo>
                  <a:pt x="3156" y="1006"/>
                </a:lnTo>
                <a:lnTo>
                  <a:pt x="3149" y="1006"/>
                </a:lnTo>
                <a:lnTo>
                  <a:pt x="3145" y="1004"/>
                </a:lnTo>
                <a:lnTo>
                  <a:pt x="3143" y="1002"/>
                </a:lnTo>
                <a:lnTo>
                  <a:pt x="3141" y="1002"/>
                </a:lnTo>
                <a:lnTo>
                  <a:pt x="3139" y="1002"/>
                </a:lnTo>
                <a:lnTo>
                  <a:pt x="3139" y="1002"/>
                </a:lnTo>
                <a:lnTo>
                  <a:pt x="3137" y="1002"/>
                </a:lnTo>
                <a:lnTo>
                  <a:pt x="3135" y="1002"/>
                </a:lnTo>
                <a:lnTo>
                  <a:pt x="3132" y="1002"/>
                </a:lnTo>
                <a:lnTo>
                  <a:pt x="3132" y="1000"/>
                </a:lnTo>
                <a:lnTo>
                  <a:pt x="3130" y="996"/>
                </a:lnTo>
                <a:lnTo>
                  <a:pt x="3128" y="996"/>
                </a:lnTo>
                <a:lnTo>
                  <a:pt x="3128" y="996"/>
                </a:lnTo>
                <a:lnTo>
                  <a:pt x="3122" y="996"/>
                </a:lnTo>
                <a:lnTo>
                  <a:pt x="3120" y="996"/>
                </a:lnTo>
                <a:lnTo>
                  <a:pt x="3118" y="994"/>
                </a:lnTo>
                <a:lnTo>
                  <a:pt x="3116" y="992"/>
                </a:lnTo>
                <a:lnTo>
                  <a:pt x="3116" y="992"/>
                </a:lnTo>
                <a:lnTo>
                  <a:pt x="3118" y="990"/>
                </a:lnTo>
                <a:lnTo>
                  <a:pt x="3118" y="990"/>
                </a:lnTo>
                <a:lnTo>
                  <a:pt x="3116" y="990"/>
                </a:lnTo>
                <a:lnTo>
                  <a:pt x="3112" y="992"/>
                </a:lnTo>
                <a:lnTo>
                  <a:pt x="3103" y="992"/>
                </a:lnTo>
                <a:lnTo>
                  <a:pt x="3091" y="990"/>
                </a:lnTo>
                <a:lnTo>
                  <a:pt x="3091" y="990"/>
                </a:lnTo>
                <a:lnTo>
                  <a:pt x="3084" y="992"/>
                </a:lnTo>
                <a:lnTo>
                  <a:pt x="3080" y="994"/>
                </a:lnTo>
                <a:lnTo>
                  <a:pt x="3076" y="996"/>
                </a:lnTo>
                <a:lnTo>
                  <a:pt x="3072" y="998"/>
                </a:lnTo>
                <a:lnTo>
                  <a:pt x="3063" y="1002"/>
                </a:lnTo>
                <a:lnTo>
                  <a:pt x="3061" y="1004"/>
                </a:lnTo>
                <a:lnTo>
                  <a:pt x="3061" y="1006"/>
                </a:lnTo>
                <a:lnTo>
                  <a:pt x="3055" y="1006"/>
                </a:lnTo>
                <a:lnTo>
                  <a:pt x="3047" y="1004"/>
                </a:lnTo>
                <a:lnTo>
                  <a:pt x="3040" y="1004"/>
                </a:lnTo>
                <a:lnTo>
                  <a:pt x="3032" y="1004"/>
                </a:lnTo>
                <a:lnTo>
                  <a:pt x="3030" y="1004"/>
                </a:lnTo>
                <a:lnTo>
                  <a:pt x="3030" y="1004"/>
                </a:lnTo>
                <a:lnTo>
                  <a:pt x="3030" y="1006"/>
                </a:lnTo>
                <a:lnTo>
                  <a:pt x="3028" y="1006"/>
                </a:lnTo>
                <a:lnTo>
                  <a:pt x="3030" y="1009"/>
                </a:lnTo>
                <a:lnTo>
                  <a:pt x="3030" y="1009"/>
                </a:lnTo>
                <a:lnTo>
                  <a:pt x="3032" y="1011"/>
                </a:lnTo>
                <a:lnTo>
                  <a:pt x="3034" y="1011"/>
                </a:lnTo>
                <a:lnTo>
                  <a:pt x="3040" y="1011"/>
                </a:lnTo>
                <a:lnTo>
                  <a:pt x="3040" y="1011"/>
                </a:lnTo>
                <a:lnTo>
                  <a:pt x="3040" y="1013"/>
                </a:lnTo>
                <a:lnTo>
                  <a:pt x="3036" y="1013"/>
                </a:lnTo>
                <a:lnTo>
                  <a:pt x="3028" y="1013"/>
                </a:lnTo>
                <a:lnTo>
                  <a:pt x="3028" y="1015"/>
                </a:lnTo>
                <a:lnTo>
                  <a:pt x="3026" y="1015"/>
                </a:lnTo>
                <a:lnTo>
                  <a:pt x="3026" y="1017"/>
                </a:lnTo>
                <a:lnTo>
                  <a:pt x="3026" y="1017"/>
                </a:lnTo>
                <a:lnTo>
                  <a:pt x="3028" y="1017"/>
                </a:lnTo>
                <a:lnTo>
                  <a:pt x="3028" y="1017"/>
                </a:lnTo>
                <a:lnTo>
                  <a:pt x="3028" y="1017"/>
                </a:lnTo>
                <a:lnTo>
                  <a:pt x="3024" y="1017"/>
                </a:lnTo>
                <a:lnTo>
                  <a:pt x="3021" y="1019"/>
                </a:lnTo>
                <a:lnTo>
                  <a:pt x="3017" y="1017"/>
                </a:lnTo>
                <a:lnTo>
                  <a:pt x="3013" y="1019"/>
                </a:lnTo>
                <a:lnTo>
                  <a:pt x="3013" y="1019"/>
                </a:lnTo>
                <a:lnTo>
                  <a:pt x="3013" y="1017"/>
                </a:lnTo>
                <a:lnTo>
                  <a:pt x="3013" y="1017"/>
                </a:lnTo>
                <a:lnTo>
                  <a:pt x="3013" y="1017"/>
                </a:lnTo>
                <a:lnTo>
                  <a:pt x="3011" y="1015"/>
                </a:lnTo>
                <a:lnTo>
                  <a:pt x="3011" y="1017"/>
                </a:lnTo>
                <a:lnTo>
                  <a:pt x="3009" y="1017"/>
                </a:lnTo>
                <a:lnTo>
                  <a:pt x="3011" y="1019"/>
                </a:lnTo>
                <a:lnTo>
                  <a:pt x="3011" y="1019"/>
                </a:lnTo>
                <a:lnTo>
                  <a:pt x="3009" y="1019"/>
                </a:lnTo>
                <a:lnTo>
                  <a:pt x="3007" y="1019"/>
                </a:lnTo>
                <a:lnTo>
                  <a:pt x="3005" y="1019"/>
                </a:lnTo>
                <a:lnTo>
                  <a:pt x="3003" y="1017"/>
                </a:lnTo>
                <a:lnTo>
                  <a:pt x="3003" y="1017"/>
                </a:lnTo>
                <a:lnTo>
                  <a:pt x="3000" y="1017"/>
                </a:lnTo>
                <a:lnTo>
                  <a:pt x="2998" y="1017"/>
                </a:lnTo>
                <a:lnTo>
                  <a:pt x="2994" y="1017"/>
                </a:lnTo>
                <a:lnTo>
                  <a:pt x="2992" y="1021"/>
                </a:lnTo>
                <a:lnTo>
                  <a:pt x="2988" y="1023"/>
                </a:lnTo>
                <a:lnTo>
                  <a:pt x="2988" y="1025"/>
                </a:lnTo>
                <a:lnTo>
                  <a:pt x="2986" y="1027"/>
                </a:lnTo>
                <a:lnTo>
                  <a:pt x="2986" y="1030"/>
                </a:lnTo>
                <a:lnTo>
                  <a:pt x="2986" y="1032"/>
                </a:lnTo>
                <a:lnTo>
                  <a:pt x="2986" y="1032"/>
                </a:lnTo>
                <a:lnTo>
                  <a:pt x="2986" y="1034"/>
                </a:lnTo>
                <a:lnTo>
                  <a:pt x="2990" y="1034"/>
                </a:lnTo>
                <a:lnTo>
                  <a:pt x="2992" y="1032"/>
                </a:lnTo>
                <a:lnTo>
                  <a:pt x="2996" y="1032"/>
                </a:lnTo>
                <a:lnTo>
                  <a:pt x="2998" y="1032"/>
                </a:lnTo>
                <a:lnTo>
                  <a:pt x="2998" y="1034"/>
                </a:lnTo>
                <a:lnTo>
                  <a:pt x="2996" y="1034"/>
                </a:lnTo>
                <a:lnTo>
                  <a:pt x="2994" y="1036"/>
                </a:lnTo>
                <a:lnTo>
                  <a:pt x="2994" y="1036"/>
                </a:lnTo>
                <a:lnTo>
                  <a:pt x="2994" y="1038"/>
                </a:lnTo>
                <a:lnTo>
                  <a:pt x="2996" y="1040"/>
                </a:lnTo>
                <a:lnTo>
                  <a:pt x="2996" y="1040"/>
                </a:lnTo>
                <a:lnTo>
                  <a:pt x="2996" y="1042"/>
                </a:lnTo>
                <a:lnTo>
                  <a:pt x="2996" y="1042"/>
                </a:lnTo>
                <a:lnTo>
                  <a:pt x="2996" y="1042"/>
                </a:lnTo>
                <a:lnTo>
                  <a:pt x="2998" y="1042"/>
                </a:lnTo>
                <a:lnTo>
                  <a:pt x="2998" y="1042"/>
                </a:lnTo>
                <a:lnTo>
                  <a:pt x="2998" y="1044"/>
                </a:lnTo>
                <a:lnTo>
                  <a:pt x="2998" y="1044"/>
                </a:lnTo>
                <a:lnTo>
                  <a:pt x="2996" y="1046"/>
                </a:lnTo>
                <a:lnTo>
                  <a:pt x="2996" y="1046"/>
                </a:lnTo>
                <a:lnTo>
                  <a:pt x="2996" y="1046"/>
                </a:lnTo>
                <a:lnTo>
                  <a:pt x="2996" y="1048"/>
                </a:lnTo>
                <a:lnTo>
                  <a:pt x="2996" y="1048"/>
                </a:lnTo>
                <a:lnTo>
                  <a:pt x="2998" y="1050"/>
                </a:lnTo>
                <a:lnTo>
                  <a:pt x="2998" y="1050"/>
                </a:lnTo>
                <a:lnTo>
                  <a:pt x="3000" y="1050"/>
                </a:lnTo>
                <a:lnTo>
                  <a:pt x="3000" y="1050"/>
                </a:lnTo>
                <a:lnTo>
                  <a:pt x="2996" y="1053"/>
                </a:lnTo>
                <a:lnTo>
                  <a:pt x="2996" y="1053"/>
                </a:lnTo>
                <a:lnTo>
                  <a:pt x="2994" y="1050"/>
                </a:lnTo>
                <a:lnTo>
                  <a:pt x="2994" y="1050"/>
                </a:lnTo>
                <a:lnTo>
                  <a:pt x="2994" y="1053"/>
                </a:lnTo>
                <a:lnTo>
                  <a:pt x="2994" y="1053"/>
                </a:lnTo>
                <a:lnTo>
                  <a:pt x="2992" y="1050"/>
                </a:lnTo>
                <a:lnTo>
                  <a:pt x="2994" y="1050"/>
                </a:lnTo>
                <a:lnTo>
                  <a:pt x="2992" y="1048"/>
                </a:lnTo>
                <a:lnTo>
                  <a:pt x="2992" y="1048"/>
                </a:lnTo>
                <a:lnTo>
                  <a:pt x="2990" y="1048"/>
                </a:lnTo>
                <a:lnTo>
                  <a:pt x="2990" y="1048"/>
                </a:lnTo>
                <a:lnTo>
                  <a:pt x="2990" y="1048"/>
                </a:lnTo>
                <a:lnTo>
                  <a:pt x="2990" y="1050"/>
                </a:lnTo>
                <a:lnTo>
                  <a:pt x="2990" y="1053"/>
                </a:lnTo>
                <a:lnTo>
                  <a:pt x="2990" y="1053"/>
                </a:lnTo>
                <a:lnTo>
                  <a:pt x="2988" y="1053"/>
                </a:lnTo>
                <a:lnTo>
                  <a:pt x="2990" y="1055"/>
                </a:lnTo>
                <a:lnTo>
                  <a:pt x="2990" y="1055"/>
                </a:lnTo>
                <a:lnTo>
                  <a:pt x="2992" y="1055"/>
                </a:lnTo>
                <a:lnTo>
                  <a:pt x="2992" y="1055"/>
                </a:lnTo>
                <a:lnTo>
                  <a:pt x="2994" y="1055"/>
                </a:lnTo>
                <a:lnTo>
                  <a:pt x="2994" y="1055"/>
                </a:lnTo>
                <a:lnTo>
                  <a:pt x="2996" y="1057"/>
                </a:lnTo>
                <a:lnTo>
                  <a:pt x="2996" y="1057"/>
                </a:lnTo>
                <a:lnTo>
                  <a:pt x="2998" y="1057"/>
                </a:lnTo>
                <a:lnTo>
                  <a:pt x="3000" y="1059"/>
                </a:lnTo>
                <a:lnTo>
                  <a:pt x="3003" y="1059"/>
                </a:lnTo>
                <a:lnTo>
                  <a:pt x="3003" y="1061"/>
                </a:lnTo>
                <a:lnTo>
                  <a:pt x="3003" y="1063"/>
                </a:lnTo>
                <a:lnTo>
                  <a:pt x="3000" y="1063"/>
                </a:lnTo>
                <a:lnTo>
                  <a:pt x="3000" y="1063"/>
                </a:lnTo>
                <a:lnTo>
                  <a:pt x="3000" y="1065"/>
                </a:lnTo>
                <a:lnTo>
                  <a:pt x="3003" y="1067"/>
                </a:lnTo>
                <a:lnTo>
                  <a:pt x="3003" y="1067"/>
                </a:lnTo>
                <a:lnTo>
                  <a:pt x="3003" y="1069"/>
                </a:lnTo>
                <a:lnTo>
                  <a:pt x="3005" y="1069"/>
                </a:lnTo>
                <a:lnTo>
                  <a:pt x="3005" y="1069"/>
                </a:lnTo>
                <a:lnTo>
                  <a:pt x="3007" y="1071"/>
                </a:lnTo>
                <a:lnTo>
                  <a:pt x="3007" y="1071"/>
                </a:lnTo>
                <a:lnTo>
                  <a:pt x="3005" y="1074"/>
                </a:lnTo>
                <a:lnTo>
                  <a:pt x="3003" y="1074"/>
                </a:lnTo>
                <a:lnTo>
                  <a:pt x="3003" y="1074"/>
                </a:lnTo>
                <a:lnTo>
                  <a:pt x="3003" y="1076"/>
                </a:lnTo>
                <a:lnTo>
                  <a:pt x="3003" y="1076"/>
                </a:lnTo>
                <a:lnTo>
                  <a:pt x="3005" y="1074"/>
                </a:lnTo>
                <a:lnTo>
                  <a:pt x="3009" y="1074"/>
                </a:lnTo>
                <a:lnTo>
                  <a:pt x="3015" y="1074"/>
                </a:lnTo>
                <a:lnTo>
                  <a:pt x="3017" y="1074"/>
                </a:lnTo>
                <a:lnTo>
                  <a:pt x="3017" y="1076"/>
                </a:lnTo>
                <a:lnTo>
                  <a:pt x="3015" y="1076"/>
                </a:lnTo>
                <a:lnTo>
                  <a:pt x="3013" y="1078"/>
                </a:lnTo>
                <a:lnTo>
                  <a:pt x="3013" y="1078"/>
                </a:lnTo>
                <a:lnTo>
                  <a:pt x="3009" y="1078"/>
                </a:lnTo>
                <a:lnTo>
                  <a:pt x="3007" y="1078"/>
                </a:lnTo>
                <a:lnTo>
                  <a:pt x="3005" y="1080"/>
                </a:lnTo>
                <a:lnTo>
                  <a:pt x="3005" y="1080"/>
                </a:lnTo>
                <a:lnTo>
                  <a:pt x="3007" y="1080"/>
                </a:lnTo>
                <a:lnTo>
                  <a:pt x="3009" y="1080"/>
                </a:lnTo>
                <a:lnTo>
                  <a:pt x="3011" y="1080"/>
                </a:lnTo>
                <a:lnTo>
                  <a:pt x="3015" y="1080"/>
                </a:lnTo>
                <a:lnTo>
                  <a:pt x="3013" y="1080"/>
                </a:lnTo>
                <a:lnTo>
                  <a:pt x="3013" y="1080"/>
                </a:lnTo>
                <a:lnTo>
                  <a:pt x="3015" y="1080"/>
                </a:lnTo>
                <a:lnTo>
                  <a:pt x="3015" y="1080"/>
                </a:lnTo>
                <a:lnTo>
                  <a:pt x="3017" y="1078"/>
                </a:lnTo>
                <a:lnTo>
                  <a:pt x="3019" y="1078"/>
                </a:lnTo>
                <a:lnTo>
                  <a:pt x="3024" y="1080"/>
                </a:lnTo>
                <a:lnTo>
                  <a:pt x="3026" y="1080"/>
                </a:lnTo>
                <a:lnTo>
                  <a:pt x="3026" y="1080"/>
                </a:lnTo>
                <a:lnTo>
                  <a:pt x="3028" y="1080"/>
                </a:lnTo>
                <a:lnTo>
                  <a:pt x="3028" y="1080"/>
                </a:lnTo>
                <a:lnTo>
                  <a:pt x="3028" y="1080"/>
                </a:lnTo>
                <a:lnTo>
                  <a:pt x="3030" y="1082"/>
                </a:lnTo>
                <a:lnTo>
                  <a:pt x="3030" y="1082"/>
                </a:lnTo>
                <a:lnTo>
                  <a:pt x="3030" y="1084"/>
                </a:lnTo>
                <a:lnTo>
                  <a:pt x="3032" y="1086"/>
                </a:lnTo>
                <a:lnTo>
                  <a:pt x="3032" y="1086"/>
                </a:lnTo>
                <a:lnTo>
                  <a:pt x="3038" y="1088"/>
                </a:lnTo>
                <a:lnTo>
                  <a:pt x="3040" y="1088"/>
                </a:lnTo>
                <a:lnTo>
                  <a:pt x="3044" y="1086"/>
                </a:lnTo>
                <a:lnTo>
                  <a:pt x="3047" y="1086"/>
                </a:lnTo>
                <a:lnTo>
                  <a:pt x="3047" y="1086"/>
                </a:lnTo>
                <a:lnTo>
                  <a:pt x="3049" y="1086"/>
                </a:lnTo>
                <a:lnTo>
                  <a:pt x="3049" y="1086"/>
                </a:lnTo>
                <a:lnTo>
                  <a:pt x="3049" y="1086"/>
                </a:lnTo>
                <a:lnTo>
                  <a:pt x="3049" y="1084"/>
                </a:lnTo>
                <a:lnTo>
                  <a:pt x="3051" y="1082"/>
                </a:lnTo>
                <a:lnTo>
                  <a:pt x="3051" y="1078"/>
                </a:lnTo>
                <a:lnTo>
                  <a:pt x="3051" y="1078"/>
                </a:lnTo>
                <a:lnTo>
                  <a:pt x="3057" y="1078"/>
                </a:lnTo>
                <a:lnTo>
                  <a:pt x="3061" y="1078"/>
                </a:lnTo>
                <a:lnTo>
                  <a:pt x="3061" y="1078"/>
                </a:lnTo>
                <a:lnTo>
                  <a:pt x="3068" y="1082"/>
                </a:lnTo>
                <a:lnTo>
                  <a:pt x="3072" y="1082"/>
                </a:lnTo>
                <a:lnTo>
                  <a:pt x="3074" y="1084"/>
                </a:lnTo>
                <a:lnTo>
                  <a:pt x="3076" y="1086"/>
                </a:lnTo>
                <a:lnTo>
                  <a:pt x="3076" y="1088"/>
                </a:lnTo>
                <a:lnTo>
                  <a:pt x="3078" y="1090"/>
                </a:lnTo>
                <a:lnTo>
                  <a:pt x="3082" y="1090"/>
                </a:lnTo>
                <a:lnTo>
                  <a:pt x="3084" y="1090"/>
                </a:lnTo>
                <a:lnTo>
                  <a:pt x="3086" y="1090"/>
                </a:lnTo>
                <a:lnTo>
                  <a:pt x="3093" y="1088"/>
                </a:lnTo>
                <a:lnTo>
                  <a:pt x="3093" y="1088"/>
                </a:lnTo>
                <a:lnTo>
                  <a:pt x="3097" y="1088"/>
                </a:lnTo>
                <a:lnTo>
                  <a:pt x="3099" y="1086"/>
                </a:lnTo>
                <a:lnTo>
                  <a:pt x="3101" y="1086"/>
                </a:lnTo>
                <a:lnTo>
                  <a:pt x="3105" y="1082"/>
                </a:lnTo>
                <a:lnTo>
                  <a:pt x="3109" y="1078"/>
                </a:lnTo>
                <a:lnTo>
                  <a:pt x="3109" y="1078"/>
                </a:lnTo>
                <a:lnTo>
                  <a:pt x="3112" y="1078"/>
                </a:lnTo>
                <a:lnTo>
                  <a:pt x="3114" y="1080"/>
                </a:lnTo>
                <a:lnTo>
                  <a:pt x="3118" y="1080"/>
                </a:lnTo>
                <a:lnTo>
                  <a:pt x="3120" y="1082"/>
                </a:lnTo>
                <a:lnTo>
                  <a:pt x="3122" y="1082"/>
                </a:lnTo>
                <a:lnTo>
                  <a:pt x="3124" y="1080"/>
                </a:lnTo>
                <a:lnTo>
                  <a:pt x="3124" y="1080"/>
                </a:lnTo>
                <a:lnTo>
                  <a:pt x="3126" y="1078"/>
                </a:lnTo>
                <a:lnTo>
                  <a:pt x="3126" y="1078"/>
                </a:lnTo>
                <a:lnTo>
                  <a:pt x="3128" y="1078"/>
                </a:lnTo>
                <a:lnTo>
                  <a:pt x="3130" y="1076"/>
                </a:lnTo>
                <a:lnTo>
                  <a:pt x="3130" y="1078"/>
                </a:lnTo>
                <a:lnTo>
                  <a:pt x="3132" y="1078"/>
                </a:lnTo>
                <a:lnTo>
                  <a:pt x="3132" y="1080"/>
                </a:lnTo>
                <a:lnTo>
                  <a:pt x="3132" y="1080"/>
                </a:lnTo>
                <a:lnTo>
                  <a:pt x="3130" y="1082"/>
                </a:lnTo>
                <a:lnTo>
                  <a:pt x="3128" y="1084"/>
                </a:lnTo>
                <a:lnTo>
                  <a:pt x="3126" y="1086"/>
                </a:lnTo>
                <a:lnTo>
                  <a:pt x="3128" y="1088"/>
                </a:lnTo>
                <a:lnTo>
                  <a:pt x="3128" y="1090"/>
                </a:lnTo>
                <a:lnTo>
                  <a:pt x="3128" y="1092"/>
                </a:lnTo>
                <a:lnTo>
                  <a:pt x="3126" y="1095"/>
                </a:lnTo>
                <a:lnTo>
                  <a:pt x="3126" y="1099"/>
                </a:lnTo>
                <a:lnTo>
                  <a:pt x="3128" y="1101"/>
                </a:lnTo>
                <a:lnTo>
                  <a:pt x="3128" y="1101"/>
                </a:lnTo>
                <a:lnTo>
                  <a:pt x="3128" y="1103"/>
                </a:lnTo>
                <a:lnTo>
                  <a:pt x="3128" y="1103"/>
                </a:lnTo>
                <a:lnTo>
                  <a:pt x="3128" y="1107"/>
                </a:lnTo>
                <a:lnTo>
                  <a:pt x="3128" y="1109"/>
                </a:lnTo>
                <a:lnTo>
                  <a:pt x="3128" y="1109"/>
                </a:lnTo>
                <a:lnTo>
                  <a:pt x="3128" y="1113"/>
                </a:lnTo>
                <a:lnTo>
                  <a:pt x="3128" y="1115"/>
                </a:lnTo>
                <a:lnTo>
                  <a:pt x="3128" y="1115"/>
                </a:lnTo>
                <a:lnTo>
                  <a:pt x="3126" y="1118"/>
                </a:lnTo>
                <a:lnTo>
                  <a:pt x="3124" y="1120"/>
                </a:lnTo>
                <a:lnTo>
                  <a:pt x="3124" y="1124"/>
                </a:lnTo>
                <a:lnTo>
                  <a:pt x="3122" y="1126"/>
                </a:lnTo>
                <a:lnTo>
                  <a:pt x="3120" y="1132"/>
                </a:lnTo>
                <a:lnTo>
                  <a:pt x="3118" y="1134"/>
                </a:lnTo>
                <a:lnTo>
                  <a:pt x="3118" y="1136"/>
                </a:lnTo>
                <a:lnTo>
                  <a:pt x="3118" y="1136"/>
                </a:lnTo>
                <a:lnTo>
                  <a:pt x="3116" y="1139"/>
                </a:lnTo>
                <a:lnTo>
                  <a:pt x="3116" y="1141"/>
                </a:lnTo>
                <a:lnTo>
                  <a:pt x="3116" y="1143"/>
                </a:lnTo>
                <a:lnTo>
                  <a:pt x="3114" y="1147"/>
                </a:lnTo>
                <a:lnTo>
                  <a:pt x="3112" y="1153"/>
                </a:lnTo>
                <a:lnTo>
                  <a:pt x="3109" y="1157"/>
                </a:lnTo>
                <a:lnTo>
                  <a:pt x="3107" y="1162"/>
                </a:lnTo>
                <a:lnTo>
                  <a:pt x="3107" y="1162"/>
                </a:lnTo>
                <a:lnTo>
                  <a:pt x="3105" y="1164"/>
                </a:lnTo>
                <a:lnTo>
                  <a:pt x="3103" y="1166"/>
                </a:lnTo>
                <a:lnTo>
                  <a:pt x="3103" y="1166"/>
                </a:lnTo>
                <a:lnTo>
                  <a:pt x="3099" y="1168"/>
                </a:lnTo>
                <a:lnTo>
                  <a:pt x="3095" y="1170"/>
                </a:lnTo>
                <a:lnTo>
                  <a:pt x="3091" y="1170"/>
                </a:lnTo>
                <a:lnTo>
                  <a:pt x="3088" y="1170"/>
                </a:lnTo>
                <a:lnTo>
                  <a:pt x="3088" y="1170"/>
                </a:lnTo>
                <a:lnTo>
                  <a:pt x="3088" y="1168"/>
                </a:lnTo>
                <a:lnTo>
                  <a:pt x="3084" y="1170"/>
                </a:lnTo>
                <a:lnTo>
                  <a:pt x="3084" y="1170"/>
                </a:lnTo>
                <a:lnTo>
                  <a:pt x="3082" y="1170"/>
                </a:lnTo>
                <a:lnTo>
                  <a:pt x="3080" y="1170"/>
                </a:lnTo>
                <a:lnTo>
                  <a:pt x="3078" y="1170"/>
                </a:lnTo>
                <a:lnTo>
                  <a:pt x="3076" y="1168"/>
                </a:lnTo>
                <a:lnTo>
                  <a:pt x="3076" y="1168"/>
                </a:lnTo>
                <a:lnTo>
                  <a:pt x="3074" y="1168"/>
                </a:lnTo>
                <a:lnTo>
                  <a:pt x="3074" y="1168"/>
                </a:lnTo>
                <a:lnTo>
                  <a:pt x="3076" y="1168"/>
                </a:lnTo>
                <a:lnTo>
                  <a:pt x="3074" y="1170"/>
                </a:lnTo>
                <a:lnTo>
                  <a:pt x="3072" y="1170"/>
                </a:lnTo>
                <a:lnTo>
                  <a:pt x="3072" y="1170"/>
                </a:lnTo>
                <a:lnTo>
                  <a:pt x="3072" y="1168"/>
                </a:lnTo>
                <a:lnTo>
                  <a:pt x="3070" y="1168"/>
                </a:lnTo>
                <a:lnTo>
                  <a:pt x="3068" y="1168"/>
                </a:lnTo>
                <a:lnTo>
                  <a:pt x="3070" y="1166"/>
                </a:lnTo>
                <a:lnTo>
                  <a:pt x="3070" y="1164"/>
                </a:lnTo>
                <a:lnTo>
                  <a:pt x="3072" y="1166"/>
                </a:lnTo>
                <a:lnTo>
                  <a:pt x="3074" y="1166"/>
                </a:lnTo>
                <a:lnTo>
                  <a:pt x="3072" y="1164"/>
                </a:lnTo>
                <a:lnTo>
                  <a:pt x="3070" y="1164"/>
                </a:lnTo>
                <a:lnTo>
                  <a:pt x="3070" y="1164"/>
                </a:lnTo>
                <a:lnTo>
                  <a:pt x="3065" y="1164"/>
                </a:lnTo>
                <a:lnTo>
                  <a:pt x="3065" y="1164"/>
                </a:lnTo>
                <a:lnTo>
                  <a:pt x="3059" y="1162"/>
                </a:lnTo>
                <a:lnTo>
                  <a:pt x="3057" y="1162"/>
                </a:lnTo>
                <a:lnTo>
                  <a:pt x="3057" y="1162"/>
                </a:lnTo>
                <a:lnTo>
                  <a:pt x="3057" y="1164"/>
                </a:lnTo>
                <a:lnTo>
                  <a:pt x="3057" y="1164"/>
                </a:lnTo>
                <a:lnTo>
                  <a:pt x="3055" y="1164"/>
                </a:lnTo>
                <a:lnTo>
                  <a:pt x="3053" y="1166"/>
                </a:lnTo>
                <a:lnTo>
                  <a:pt x="3051" y="1166"/>
                </a:lnTo>
                <a:lnTo>
                  <a:pt x="3055" y="1164"/>
                </a:lnTo>
                <a:lnTo>
                  <a:pt x="3055" y="1162"/>
                </a:lnTo>
                <a:lnTo>
                  <a:pt x="3051" y="1164"/>
                </a:lnTo>
                <a:lnTo>
                  <a:pt x="3049" y="1164"/>
                </a:lnTo>
                <a:lnTo>
                  <a:pt x="3047" y="1166"/>
                </a:lnTo>
                <a:lnTo>
                  <a:pt x="3047" y="1166"/>
                </a:lnTo>
                <a:lnTo>
                  <a:pt x="3047" y="1166"/>
                </a:lnTo>
                <a:lnTo>
                  <a:pt x="3047" y="1168"/>
                </a:lnTo>
                <a:lnTo>
                  <a:pt x="3044" y="1168"/>
                </a:lnTo>
                <a:lnTo>
                  <a:pt x="3042" y="1168"/>
                </a:lnTo>
                <a:lnTo>
                  <a:pt x="3040" y="1168"/>
                </a:lnTo>
                <a:lnTo>
                  <a:pt x="3036" y="1172"/>
                </a:lnTo>
                <a:lnTo>
                  <a:pt x="3034" y="1172"/>
                </a:lnTo>
                <a:lnTo>
                  <a:pt x="3032" y="1174"/>
                </a:lnTo>
                <a:lnTo>
                  <a:pt x="3030" y="1174"/>
                </a:lnTo>
                <a:lnTo>
                  <a:pt x="3030" y="1174"/>
                </a:lnTo>
                <a:lnTo>
                  <a:pt x="3028" y="1174"/>
                </a:lnTo>
                <a:lnTo>
                  <a:pt x="3026" y="1172"/>
                </a:lnTo>
                <a:lnTo>
                  <a:pt x="3021" y="1170"/>
                </a:lnTo>
                <a:lnTo>
                  <a:pt x="3013" y="1170"/>
                </a:lnTo>
                <a:lnTo>
                  <a:pt x="3011" y="1168"/>
                </a:lnTo>
                <a:lnTo>
                  <a:pt x="3009" y="1168"/>
                </a:lnTo>
                <a:lnTo>
                  <a:pt x="3007" y="1168"/>
                </a:lnTo>
                <a:lnTo>
                  <a:pt x="3003" y="1166"/>
                </a:lnTo>
                <a:lnTo>
                  <a:pt x="2996" y="1164"/>
                </a:lnTo>
                <a:lnTo>
                  <a:pt x="2990" y="1164"/>
                </a:lnTo>
                <a:lnTo>
                  <a:pt x="2984" y="1162"/>
                </a:lnTo>
                <a:lnTo>
                  <a:pt x="2975" y="1164"/>
                </a:lnTo>
                <a:lnTo>
                  <a:pt x="2973" y="1164"/>
                </a:lnTo>
                <a:lnTo>
                  <a:pt x="2971" y="1162"/>
                </a:lnTo>
                <a:lnTo>
                  <a:pt x="2971" y="1160"/>
                </a:lnTo>
                <a:lnTo>
                  <a:pt x="2971" y="1157"/>
                </a:lnTo>
                <a:lnTo>
                  <a:pt x="2969" y="1157"/>
                </a:lnTo>
                <a:lnTo>
                  <a:pt x="2969" y="1155"/>
                </a:lnTo>
                <a:lnTo>
                  <a:pt x="2965" y="1155"/>
                </a:lnTo>
                <a:lnTo>
                  <a:pt x="2963" y="1155"/>
                </a:lnTo>
                <a:lnTo>
                  <a:pt x="2956" y="1155"/>
                </a:lnTo>
                <a:lnTo>
                  <a:pt x="2956" y="1155"/>
                </a:lnTo>
                <a:lnTo>
                  <a:pt x="2954" y="1153"/>
                </a:lnTo>
                <a:lnTo>
                  <a:pt x="2952" y="1153"/>
                </a:lnTo>
                <a:lnTo>
                  <a:pt x="2946" y="1153"/>
                </a:lnTo>
                <a:lnTo>
                  <a:pt x="2942" y="1151"/>
                </a:lnTo>
                <a:lnTo>
                  <a:pt x="2942" y="1149"/>
                </a:lnTo>
                <a:lnTo>
                  <a:pt x="2942" y="1149"/>
                </a:lnTo>
                <a:lnTo>
                  <a:pt x="2942" y="1145"/>
                </a:lnTo>
                <a:lnTo>
                  <a:pt x="2940" y="1145"/>
                </a:lnTo>
                <a:lnTo>
                  <a:pt x="2938" y="1145"/>
                </a:lnTo>
                <a:lnTo>
                  <a:pt x="2933" y="1143"/>
                </a:lnTo>
                <a:lnTo>
                  <a:pt x="2931" y="1141"/>
                </a:lnTo>
                <a:lnTo>
                  <a:pt x="2929" y="1141"/>
                </a:lnTo>
                <a:lnTo>
                  <a:pt x="2925" y="1141"/>
                </a:lnTo>
                <a:lnTo>
                  <a:pt x="2923" y="1141"/>
                </a:lnTo>
                <a:lnTo>
                  <a:pt x="2921" y="1141"/>
                </a:lnTo>
                <a:lnTo>
                  <a:pt x="2919" y="1143"/>
                </a:lnTo>
                <a:lnTo>
                  <a:pt x="2917" y="1143"/>
                </a:lnTo>
                <a:lnTo>
                  <a:pt x="2912" y="1143"/>
                </a:lnTo>
                <a:lnTo>
                  <a:pt x="2906" y="1147"/>
                </a:lnTo>
                <a:lnTo>
                  <a:pt x="2902" y="1149"/>
                </a:lnTo>
                <a:lnTo>
                  <a:pt x="2900" y="1153"/>
                </a:lnTo>
                <a:lnTo>
                  <a:pt x="2898" y="1153"/>
                </a:lnTo>
                <a:lnTo>
                  <a:pt x="2898" y="1155"/>
                </a:lnTo>
                <a:lnTo>
                  <a:pt x="2896" y="1160"/>
                </a:lnTo>
                <a:lnTo>
                  <a:pt x="2898" y="1164"/>
                </a:lnTo>
                <a:lnTo>
                  <a:pt x="2898" y="1166"/>
                </a:lnTo>
                <a:lnTo>
                  <a:pt x="2900" y="1166"/>
                </a:lnTo>
                <a:lnTo>
                  <a:pt x="2900" y="1168"/>
                </a:lnTo>
                <a:lnTo>
                  <a:pt x="2900" y="1170"/>
                </a:lnTo>
                <a:lnTo>
                  <a:pt x="2900" y="1172"/>
                </a:lnTo>
                <a:lnTo>
                  <a:pt x="2898" y="1174"/>
                </a:lnTo>
                <a:lnTo>
                  <a:pt x="2894" y="1180"/>
                </a:lnTo>
                <a:lnTo>
                  <a:pt x="2892" y="1180"/>
                </a:lnTo>
                <a:lnTo>
                  <a:pt x="2887" y="1183"/>
                </a:lnTo>
                <a:lnTo>
                  <a:pt x="2885" y="1183"/>
                </a:lnTo>
                <a:lnTo>
                  <a:pt x="2881" y="1183"/>
                </a:lnTo>
                <a:lnTo>
                  <a:pt x="2879" y="1180"/>
                </a:lnTo>
                <a:lnTo>
                  <a:pt x="2871" y="1174"/>
                </a:lnTo>
                <a:lnTo>
                  <a:pt x="2868" y="1174"/>
                </a:lnTo>
                <a:lnTo>
                  <a:pt x="2866" y="1172"/>
                </a:lnTo>
                <a:lnTo>
                  <a:pt x="2860" y="1170"/>
                </a:lnTo>
                <a:lnTo>
                  <a:pt x="2852" y="1168"/>
                </a:lnTo>
                <a:lnTo>
                  <a:pt x="2845" y="1168"/>
                </a:lnTo>
                <a:lnTo>
                  <a:pt x="2841" y="1168"/>
                </a:lnTo>
                <a:lnTo>
                  <a:pt x="2837" y="1166"/>
                </a:lnTo>
                <a:lnTo>
                  <a:pt x="2835" y="1166"/>
                </a:lnTo>
                <a:lnTo>
                  <a:pt x="2833" y="1164"/>
                </a:lnTo>
                <a:lnTo>
                  <a:pt x="2833" y="1162"/>
                </a:lnTo>
                <a:lnTo>
                  <a:pt x="2831" y="1157"/>
                </a:lnTo>
                <a:lnTo>
                  <a:pt x="2831" y="1155"/>
                </a:lnTo>
                <a:lnTo>
                  <a:pt x="2831" y="1153"/>
                </a:lnTo>
                <a:lnTo>
                  <a:pt x="2829" y="1151"/>
                </a:lnTo>
                <a:lnTo>
                  <a:pt x="2827" y="1149"/>
                </a:lnTo>
                <a:lnTo>
                  <a:pt x="2818" y="1147"/>
                </a:lnTo>
                <a:lnTo>
                  <a:pt x="2816" y="1147"/>
                </a:lnTo>
                <a:lnTo>
                  <a:pt x="2814" y="1145"/>
                </a:lnTo>
                <a:lnTo>
                  <a:pt x="2812" y="1145"/>
                </a:lnTo>
                <a:lnTo>
                  <a:pt x="2808" y="1143"/>
                </a:lnTo>
                <a:lnTo>
                  <a:pt x="2806" y="1143"/>
                </a:lnTo>
                <a:lnTo>
                  <a:pt x="2804" y="1143"/>
                </a:lnTo>
                <a:lnTo>
                  <a:pt x="2799" y="1141"/>
                </a:lnTo>
                <a:lnTo>
                  <a:pt x="2797" y="1141"/>
                </a:lnTo>
                <a:lnTo>
                  <a:pt x="2793" y="1143"/>
                </a:lnTo>
                <a:lnTo>
                  <a:pt x="2787" y="1143"/>
                </a:lnTo>
                <a:lnTo>
                  <a:pt x="2785" y="1143"/>
                </a:lnTo>
                <a:lnTo>
                  <a:pt x="2778" y="1139"/>
                </a:lnTo>
                <a:lnTo>
                  <a:pt x="2776" y="1139"/>
                </a:lnTo>
                <a:lnTo>
                  <a:pt x="2774" y="1136"/>
                </a:lnTo>
                <a:lnTo>
                  <a:pt x="2772" y="1136"/>
                </a:lnTo>
                <a:lnTo>
                  <a:pt x="2772" y="1136"/>
                </a:lnTo>
                <a:lnTo>
                  <a:pt x="2770" y="1136"/>
                </a:lnTo>
                <a:lnTo>
                  <a:pt x="2770" y="1136"/>
                </a:lnTo>
                <a:lnTo>
                  <a:pt x="2770" y="1134"/>
                </a:lnTo>
                <a:lnTo>
                  <a:pt x="2770" y="1134"/>
                </a:lnTo>
                <a:lnTo>
                  <a:pt x="2770" y="1134"/>
                </a:lnTo>
                <a:lnTo>
                  <a:pt x="2770" y="1134"/>
                </a:lnTo>
                <a:lnTo>
                  <a:pt x="2768" y="1130"/>
                </a:lnTo>
                <a:lnTo>
                  <a:pt x="2766" y="1130"/>
                </a:lnTo>
                <a:lnTo>
                  <a:pt x="2766" y="1130"/>
                </a:lnTo>
                <a:lnTo>
                  <a:pt x="2764" y="1132"/>
                </a:lnTo>
                <a:lnTo>
                  <a:pt x="2764" y="1132"/>
                </a:lnTo>
                <a:lnTo>
                  <a:pt x="2764" y="1130"/>
                </a:lnTo>
                <a:lnTo>
                  <a:pt x="2764" y="1128"/>
                </a:lnTo>
                <a:lnTo>
                  <a:pt x="2760" y="1128"/>
                </a:lnTo>
                <a:lnTo>
                  <a:pt x="2757" y="1128"/>
                </a:lnTo>
                <a:lnTo>
                  <a:pt x="2755" y="1126"/>
                </a:lnTo>
                <a:lnTo>
                  <a:pt x="2753" y="1122"/>
                </a:lnTo>
                <a:lnTo>
                  <a:pt x="2753" y="1122"/>
                </a:lnTo>
                <a:lnTo>
                  <a:pt x="2753" y="1120"/>
                </a:lnTo>
                <a:lnTo>
                  <a:pt x="2755" y="1120"/>
                </a:lnTo>
                <a:lnTo>
                  <a:pt x="2755" y="1118"/>
                </a:lnTo>
                <a:lnTo>
                  <a:pt x="2760" y="1115"/>
                </a:lnTo>
                <a:lnTo>
                  <a:pt x="2762" y="1113"/>
                </a:lnTo>
                <a:lnTo>
                  <a:pt x="2766" y="1109"/>
                </a:lnTo>
                <a:lnTo>
                  <a:pt x="2766" y="1107"/>
                </a:lnTo>
                <a:lnTo>
                  <a:pt x="2768" y="1103"/>
                </a:lnTo>
                <a:lnTo>
                  <a:pt x="2768" y="1103"/>
                </a:lnTo>
                <a:lnTo>
                  <a:pt x="2768" y="1101"/>
                </a:lnTo>
                <a:lnTo>
                  <a:pt x="2768" y="1099"/>
                </a:lnTo>
                <a:lnTo>
                  <a:pt x="2768" y="1097"/>
                </a:lnTo>
                <a:lnTo>
                  <a:pt x="2764" y="1095"/>
                </a:lnTo>
                <a:lnTo>
                  <a:pt x="2762" y="1095"/>
                </a:lnTo>
                <a:lnTo>
                  <a:pt x="2762" y="1092"/>
                </a:lnTo>
                <a:lnTo>
                  <a:pt x="2760" y="1090"/>
                </a:lnTo>
                <a:lnTo>
                  <a:pt x="2760" y="1088"/>
                </a:lnTo>
                <a:lnTo>
                  <a:pt x="2760" y="1086"/>
                </a:lnTo>
                <a:lnTo>
                  <a:pt x="2760" y="1086"/>
                </a:lnTo>
                <a:lnTo>
                  <a:pt x="2762" y="1084"/>
                </a:lnTo>
                <a:lnTo>
                  <a:pt x="2764" y="1084"/>
                </a:lnTo>
                <a:lnTo>
                  <a:pt x="2766" y="1080"/>
                </a:lnTo>
                <a:lnTo>
                  <a:pt x="2768" y="1078"/>
                </a:lnTo>
                <a:lnTo>
                  <a:pt x="2768" y="1078"/>
                </a:lnTo>
                <a:lnTo>
                  <a:pt x="2768" y="1076"/>
                </a:lnTo>
                <a:lnTo>
                  <a:pt x="2768" y="1074"/>
                </a:lnTo>
                <a:lnTo>
                  <a:pt x="2766" y="1074"/>
                </a:lnTo>
                <a:lnTo>
                  <a:pt x="2764" y="1076"/>
                </a:lnTo>
                <a:lnTo>
                  <a:pt x="2762" y="1076"/>
                </a:lnTo>
                <a:lnTo>
                  <a:pt x="2760" y="1078"/>
                </a:lnTo>
                <a:lnTo>
                  <a:pt x="2760" y="1080"/>
                </a:lnTo>
                <a:lnTo>
                  <a:pt x="2757" y="1078"/>
                </a:lnTo>
                <a:lnTo>
                  <a:pt x="2757" y="1078"/>
                </a:lnTo>
                <a:lnTo>
                  <a:pt x="2755" y="1074"/>
                </a:lnTo>
                <a:lnTo>
                  <a:pt x="2755" y="1071"/>
                </a:lnTo>
                <a:lnTo>
                  <a:pt x="2753" y="1071"/>
                </a:lnTo>
                <a:lnTo>
                  <a:pt x="2753" y="1071"/>
                </a:lnTo>
                <a:lnTo>
                  <a:pt x="2751" y="1071"/>
                </a:lnTo>
                <a:lnTo>
                  <a:pt x="2751" y="1071"/>
                </a:lnTo>
                <a:lnTo>
                  <a:pt x="2751" y="1071"/>
                </a:lnTo>
                <a:lnTo>
                  <a:pt x="2751" y="1071"/>
                </a:lnTo>
                <a:lnTo>
                  <a:pt x="2749" y="1071"/>
                </a:lnTo>
                <a:lnTo>
                  <a:pt x="2749" y="1071"/>
                </a:lnTo>
                <a:lnTo>
                  <a:pt x="2751" y="1069"/>
                </a:lnTo>
                <a:lnTo>
                  <a:pt x="2749" y="1069"/>
                </a:lnTo>
                <a:lnTo>
                  <a:pt x="2749" y="1069"/>
                </a:lnTo>
                <a:lnTo>
                  <a:pt x="2741" y="1071"/>
                </a:lnTo>
                <a:lnTo>
                  <a:pt x="2739" y="1071"/>
                </a:lnTo>
                <a:lnTo>
                  <a:pt x="2736" y="1076"/>
                </a:lnTo>
                <a:lnTo>
                  <a:pt x="2732" y="1076"/>
                </a:lnTo>
                <a:lnTo>
                  <a:pt x="2726" y="1076"/>
                </a:lnTo>
                <a:lnTo>
                  <a:pt x="2722" y="1078"/>
                </a:lnTo>
                <a:lnTo>
                  <a:pt x="2720" y="1076"/>
                </a:lnTo>
                <a:lnTo>
                  <a:pt x="2718" y="1076"/>
                </a:lnTo>
                <a:lnTo>
                  <a:pt x="2716" y="1074"/>
                </a:lnTo>
                <a:lnTo>
                  <a:pt x="2711" y="1074"/>
                </a:lnTo>
                <a:lnTo>
                  <a:pt x="2713" y="1076"/>
                </a:lnTo>
                <a:lnTo>
                  <a:pt x="2711" y="1076"/>
                </a:lnTo>
                <a:lnTo>
                  <a:pt x="2707" y="1076"/>
                </a:lnTo>
                <a:lnTo>
                  <a:pt x="2703" y="1076"/>
                </a:lnTo>
                <a:lnTo>
                  <a:pt x="2701" y="1074"/>
                </a:lnTo>
                <a:lnTo>
                  <a:pt x="2699" y="1074"/>
                </a:lnTo>
                <a:lnTo>
                  <a:pt x="2699" y="1076"/>
                </a:lnTo>
                <a:lnTo>
                  <a:pt x="2695" y="1078"/>
                </a:lnTo>
                <a:lnTo>
                  <a:pt x="2690" y="1078"/>
                </a:lnTo>
                <a:lnTo>
                  <a:pt x="2686" y="1080"/>
                </a:lnTo>
                <a:lnTo>
                  <a:pt x="2684" y="1080"/>
                </a:lnTo>
                <a:lnTo>
                  <a:pt x="2682" y="1080"/>
                </a:lnTo>
                <a:lnTo>
                  <a:pt x="2680" y="1078"/>
                </a:lnTo>
                <a:lnTo>
                  <a:pt x="2678" y="1078"/>
                </a:lnTo>
                <a:lnTo>
                  <a:pt x="2676" y="1076"/>
                </a:lnTo>
                <a:lnTo>
                  <a:pt x="2663" y="1076"/>
                </a:lnTo>
                <a:lnTo>
                  <a:pt x="2659" y="1078"/>
                </a:lnTo>
                <a:lnTo>
                  <a:pt x="2651" y="1078"/>
                </a:lnTo>
                <a:lnTo>
                  <a:pt x="2648" y="1080"/>
                </a:lnTo>
                <a:lnTo>
                  <a:pt x="2644" y="1082"/>
                </a:lnTo>
                <a:lnTo>
                  <a:pt x="2642" y="1082"/>
                </a:lnTo>
                <a:lnTo>
                  <a:pt x="2636" y="1082"/>
                </a:lnTo>
                <a:lnTo>
                  <a:pt x="2625" y="1082"/>
                </a:lnTo>
                <a:lnTo>
                  <a:pt x="2621" y="1084"/>
                </a:lnTo>
                <a:lnTo>
                  <a:pt x="2619" y="1086"/>
                </a:lnTo>
                <a:lnTo>
                  <a:pt x="2615" y="1086"/>
                </a:lnTo>
                <a:lnTo>
                  <a:pt x="2613" y="1088"/>
                </a:lnTo>
                <a:lnTo>
                  <a:pt x="2611" y="1090"/>
                </a:lnTo>
                <a:lnTo>
                  <a:pt x="2609" y="1092"/>
                </a:lnTo>
                <a:lnTo>
                  <a:pt x="2607" y="1095"/>
                </a:lnTo>
                <a:lnTo>
                  <a:pt x="2604" y="1095"/>
                </a:lnTo>
                <a:lnTo>
                  <a:pt x="2602" y="1092"/>
                </a:lnTo>
                <a:lnTo>
                  <a:pt x="2602" y="1092"/>
                </a:lnTo>
                <a:lnTo>
                  <a:pt x="2594" y="1097"/>
                </a:lnTo>
                <a:lnTo>
                  <a:pt x="2592" y="1099"/>
                </a:lnTo>
                <a:lnTo>
                  <a:pt x="2590" y="1099"/>
                </a:lnTo>
                <a:lnTo>
                  <a:pt x="2588" y="1101"/>
                </a:lnTo>
                <a:lnTo>
                  <a:pt x="2586" y="1103"/>
                </a:lnTo>
                <a:lnTo>
                  <a:pt x="2584" y="1105"/>
                </a:lnTo>
                <a:lnTo>
                  <a:pt x="2579" y="1105"/>
                </a:lnTo>
                <a:lnTo>
                  <a:pt x="2579" y="1107"/>
                </a:lnTo>
                <a:lnTo>
                  <a:pt x="2575" y="1105"/>
                </a:lnTo>
                <a:lnTo>
                  <a:pt x="2573" y="1105"/>
                </a:lnTo>
                <a:lnTo>
                  <a:pt x="2569" y="1105"/>
                </a:lnTo>
                <a:lnTo>
                  <a:pt x="2569" y="1105"/>
                </a:lnTo>
                <a:lnTo>
                  <a:pt x="2567" y="1105"/>
                </a:lnTo>
                <a:lnTo>
                  <a:pt x="2567" y="1105"/>
                </a:lnTo>
                <a:lnTo>
                  <a:pt x="2565" y="1103"/>
                </a:lnTo>
                <a:lnTo>
                  <a:pt x="2565" y="1103"/>
                </a:lnTo>
                <a:lnTo>
                  <a:pt x="2565" y="1101"/>
                </a:lnTo>
                <a:lnTo>
                  <a:pt x="2565" y="1101"/>
                </a:lnTo>
                <a:lnTo>
                  <a:pt x="2563" y="1103"/>
                </a:lnTo>
                <a:lnTo>
                  <a:pt x="2560" y="1103"/>
                </a:lnTo>
                <a:lnTo>
                  <a:pt x="2558" y="1105"/>
                </a:lnTo>
                <a:lnTo>
                  <a:pt x="2556" y="1103"/>
                </a:lnTo>
                <a:lnTo>
                  <a:pt x="2554" y="1103"/>
                </a:lnTo>
                <a:lnTo>
                  <a:pt x="2552" y="1103"/>
                </a:lnTo>
                <a:lnTo>
                  <a:pt x="2550" y="1103"/>
                </a:lnTo>
                <a:lnTo>
                  <a:pt x="2546" y="1105"/>
                </a:lnTo>
                <a:lnTo>
                  <a:pt x="2542" y="1105"/>
                </a:lnTo>
                <a:lnTo>
                  <a:pt x="2537" y="1103"/>
                </a:lnTo>
                <a:lnTo>
                  <a:pt x="2533" y="1101"/>
                </a:lnTo>
                <a:lnTo>
                  <a:pt x="2531" y="1097"/>
                </a:lnTo>
                <a:lnTo>
                  <a:pt x="2531" y="1095"/>
                </a:lnTo>
                <a:lnTo>
                  <a:pt x="2531" y="1095"/>
                </a:lnTo>
                <a:lnTo>
                  <a:pt x="2531" y="1092"/>
                </a:lnTo>
                <a:lnTo>
                  <a:pt x="2529" y="1092"/>
                </a:lnTo>
                <a:lnTo>
                  <a:pt x="2527" y="1092"/>
                </a:lnTo>
                <a:lnTo>
                  <a:pt x="2527" y="1095"/>
                </a:lnTo>
                <a:lnTo>
                  <a:pt x="2525" y="1095"/>
                </a:lnTo>
                <a:lnTo>
                  <a:pt x="2523" y="1095"/>
                </a:lnTo>
                <a:lnTo>
                  <a:pt x="2521" y="1097"/>
                </a:lnTo>
                <a:lnTo>
                  <a:pt x="2516" y="1111"/>
                </a:lnTo>
                <a:lnTo>
                  <a:pt x="2510" y="1122"/>
                </a:lnTo>
                <a:lnTo>
                  <a:pt x="2508" y="1124"/>
                </a:lnTo>
                <a:lnTo>
                  <a:pt x="2504" y="1126"/>
                </a:lnTo>
                <a:lnTo>
                  <a:pt x="2498" y="1130"/>
                </a:lnTo>
                <a:lnTo>
                  <a:pt x="2487" y="1134"/>
                </a:lnTo>
                <a:lnTo>
                  <a:pt x="2485" y="1136"/>
                </a:lnTo>
                <a:lnTo>
                  <a:pt x="2483" y="1136"/>
                </a:lnTo>
                <a:lnTo>
                  <a:pt x="2479" y="1141"/>
                </a:lnTo>
                <a:lnTo>
                  <a:pt x="2475" y="1147"/>
                </a:lnTo>
                <a:lnTo>
                  <a:pt x="2475" y="1147"/>
                </a:lnTo>
                <a:lnTo>
                  <a:pt x="2472" y="1151"/>
                </a:lnTo>
                <a:lnTo>
                  <a:pt x="2472" y="1155"/>
                </a:lnTo>
                <a:lnTo>
                  <a:pt x="2468" y="1160"/>
                </a:lnTo>
                <a:lnTo>
                  <a:pt x="2466" y="1166"/>
                </a:lnTo>
                <a:lnTo>
                  <a:pt x="2466" y="1170"/>
                </a:lnTo>
                <a:lnTo>
                  <a:pt x="2466" y="1174"/>
                </a:lnTo>
                <a:lnTo>
                  <a:pt x="2464" y="1176"/>
                </a:lnTo>
                <a:lnTo>
                  <a:pt x="2464" y="1176"/>
                </a:lnTo>
                <a:lnTo>
                  <a:pt x="2466" y="1178"/>
                </a:lnTo>
                <a:lnTo>
                  <a:pt x="2468" y="1180"/>
                </a:lnTo>
                <a:lnTo>
                  <a:pt x="2468" y="1183"/>
                </a:lnTo>
                <a:lnTo>
                  <a:pt x="2468" y="1185"/>
                </a:lnTo>
                <a:lnTo>
                  <a:pt x="2466" y="1189"/>
                </a:lnTo>
                <a:lnTo>
                  <a:pt x="2464" y="1191"/>
                </a:lnTo>
                <a:lnTo>
                  <a:pt x="2462" y="1193"/>
                </a:lnTo>
                <a:lnTo>
                  <a:pt x="2460" y="1197"/>
                </a:lnTo>
                <a:lnTo>
                  <a:pt x="2456" y="1201"/>
                </a:lnTo>
                <a:lnTo>
                  <a:pt x="2454" y="1204"/>
                </a:lnTo>
                <a:lnTo>
                  <a:pt x="2447" y="1208"/>
                </a:lnTo>
                <a:lnTo>
                  <a:pt x="2443" y="1210"/>
                </a:lnTo>
                <a:lnTo>
                  <a:pt x="2443" y="1212"/>
                </a:lnTo>
                <a:lnTo>
                  <a:pt x="2441" y="1214"/>
                </a:lnTo>
                <a:lnTo>
                  <a:pt x="2435" y="1216"/>
                </a:lnTo>
                <a:lnTo>
                  <a:pt x="2426" y="1218"/>
                </a:lnTo>
                <a:lnTo>
                  <a:pt x="2422" y="1218"/>
                </a:lnTo>
                <a:lnTo>
                  <a:pt x="2420" y="1220"/>
                </a:lnTo>
                <a:lnTo>
                  <a:pt x="2418" y="1222"/>
                </a:lnTo>
                <a:lnTo>
                  <a:pt x="2416" y="1224"/>
                </a:lnTo>
                <a:lnTo>
                  <a:pt x="2416" y="1227"/>
                </a:lnTo>
                <a:lnTo>
                  <a:pt x="2414" y="1231"/>
                </a:lnTo>
                <a:lnTo>
                  <a:pt x="2412" y="1235"/>
                </a:lnTo>
                <a:lnTo>
                  <a:pt x="2412" y="1239"/>
                </a:lnTo>
                <a:lnTo>
                  <a:pt x="2410" y="1239"/>
                </a:lnTo>
                <a:lnTo>
                  <a:pt x="2405" y="1241"/>
                </a:lnTo>
                <a:lnTo>
                  <a:pt x="2403" y="1243"/>
                </a:lnTo>
                <a:lnTo>
                  <a:pt x="2401" y="1245"/>
                </a:lnTo>
                <a:lnTo>
                  <a:pt x="2399" y="1245"/>
                </a:lnTo>
                <a:lnTo>
                  <a:pt x="2397" y="1248"/>
                </a:lnTo>
                <a:lnTo>
                  <a:pt x="2397" y="1250"/>
                </a:lnTo>
                <a:lnTo>
                  <a:pt x="2397" y="1252"/>
                </a:lnTo>
                <a:lnTo>
                  <a:pt x="2395" y="1256"/>
                </a:lnTo>
                <a:lnTo>
                  <a:pt x="2393" y="1258"/>
                </a:lnTo>
                <a:lnTo>
                  <a:pt x="2393" y="1262"/>
                </a:lnTo>
                <a:lnTo>
                  <a:pt x="2393" y="1266"/>
                </a:lnTo>
                <a:lnTo>
                  <a:pt x="2391" y="1269"/>
                </a:lnTo>
                <a:lnTo>
                  <a:pt x="2391" y="1271"/>
                </a:lnTo>
                <a:lnTo>
                  <a:pt x="2389" y="1273"/>
                </a:lnTo>
                <a:lnTo>
                  <a:pt x="2382" y="1279"/>
                </a:lnTo>
                <a:lnTo>
                  <a:pt x="2378" y="1281"/>
                </a:lnTo>
                <a:lnTo>
                  <a:pt x="2378" y="1283"/>
                </a:lnTo>
                <a:lnTo>
                  <a:pt x="2376" y="1283"/>
                </a:lnTo>
                <a:lnTo>
                  <a:pt x="2376" y="1285"/>
                </a:lnTo>
                <a:lnTo>
                  <a:pt x="2378" y="1283"/>
                </a:lnTo>
                <a:lnTo>
                  <a:pt x="2378" y="1283"/>
                </a:lnTo>
                <a:lnTo>
                  <a:pt x="2378" y="1283"/>
                </a:lnTo>
                <a:lnTo>
                  <a:pt x="2378" y="1283"/>
                </a:lnTo>
                <a:lnTo>
                  <a:pt x="2378" y="1283"/>
                </a:lnTo>
                <a:lnTo>
                  <a:pt x="2376" y="1287"/>
                </a:lnTo>
                <a:lnTo>
                  <a:pt x="2376" y="1289"/>
                </a:lnTo>
                <a:lnTo>
                  <a:pt x="2374" y="1292"/>
                </a:lnTo>
                <a:lnTo>
                  <a:pt x="2372" y="1294"/>
                </a:lnTo>
                <a:lnTo>
                  <a:pt x="2374" y="1294"/>
                </a:lnTo>
                <a:lnTo>
                  <a:pt x="2374" y="1296"/>
                </a:lnTo>
                <a:lnTo>
                  <a:pt x="2372" y="1298"/>
                </a:lnTo>
                <a:lnTo>
                  <a:pt x="2370" y="1302"/>
                </a:lnTo>
                <a:lnTo>
                  <a:pt x="2368" y="1306"/>
                </a:lnTo>
                <a:lnTo>
                  <a:pt x="2366" y="1306"/>
                </a:lnTo>
                <a:lnTo>
                  <a:pt x="2364" y="1308"/>
                </a:lnTo>
                <a:lnTo>
                  <a:pt x="2361" y="1313"/>
                </a:lnTo>
                <a:lnTo>
                  <a:pt x="2361" y="1319"/>
                </a:lnTo>
                <a:lnTo>
                  <a:pt x="2359" y="1327"/>
                </a:lnTo>
                <a:lnTo>
                  <a:pt x="2361" y="1327"/>
                </a:lnTo>
                <a:lnTo>
                  <a:pt x="2361" y="1325"/>
                </a:lnTo>
                <a:lnTo>
                  <a:pt x="2361" y="1325"/>
                </a:lnTo>
                <a:lnTo>
                  <a:pt x="2364" y="1323"/>
                </a:lnTo>
                <a:lnTo>
                  <a:pt x="2364" y="1323"/>
                </a:lnTo>
                <a:lnTo>
                  <a:pt x="2366" y="1327"/>
                </a:lnTo>
                <a:lnTo>
                  <a:pt x="2368" y="1331"/>
                </a:lnTo>
                <a:lnTo>
                  <a:pt x="2368" y="1331"/>
                </a:lnTo>
                <a:lnTo>
                  <a:pt x="2368" y="1331"/>
                </a:lnTo>
                <a:lnTo>
                  <a:pt x="2368" y="1329"/>
                </a:lnTo>
                <a:lnTo>
                  <a:pt x="2370" y="1329"/>
                </a:lnTo>
                <a:lnTo>
                  <a:pt x="2370" y="1331"/>
                </a:lnTo>
                <a:lnTo>
                  <a:pt x="2372" y="1334"/>
                </a:lnTo>
                <a:lnTo>
                  <a:pt x="2372" y="1338"/>
                </a:lnTo>
                <a:lnTo>
                  <a:pt x="2372" y="1338"/>
                </a:lnTo>
                <a:lnTo>
                  <a:pt x="2372" y="1340"/>
                </a:lnTo>
                <a:lnTo>
                  <a:pt x="2372" y="1344"/>
                </a:lnTo>
                <a:lnTo>
                  <a:pt x="2370" y="1348"/>
                </a:lnTo>
                <a:lnTo>
                  <a:pt x="2372" y="1348"/>
                </a:lnTo>
                <a:lnTo>
                  <a:pt x="2370" y="1348"/>
                </a:lnTo>
                <a:lnTo>
                  <a:pt x="2370" y="1350"/>
                </a:lnTo>
                <a:lnTo>
                  <a:pt x="2368" y="1350"/>
                </a:lnTo>
                <a:lnTo>
                  <a:pt x="2370" y="1350"/>
                </a:lnTo>
                <a:lnTo>
                  <a:pt x="2372" y="1352"/>
                </a:lnTo>
                <a:lnTo>
                  <a:pt x="2372" y="1354"/>
                </a:lnTo>
                <a:lnTo>
                  <a:pt x="2374" y="1359"/>
                </a:lnTo>
                <a:lnTo>
                  <a:pt x="2374" y="1363"/>
                </a:lnTo>
                <a:lnTo>
                  <a:pt x="2376" y="1367"/>
                </a:lnTo>
                <a:lnTo>
                  <a:pt x="2376" y="1371"/>
                </a:lnTo>
                <a:lnTo>
                  <a:pt x="2374" y="1378"/>
                </a:lnTo>
                <a:lnTo>
                  <a:pt x="2372" y="1382"/>
                </a:lnTo>
                <a:lnTo>
                  <a:pt x="2372" y="1386"/>
                </a:lnTo>
                <a:lnTo>
                  <a:pt x="2370" y="1390"/>
                </a:lnTo>
                <a:lnTo>
                  <a:pt x="2370" y="1392"/>
                </a:lnTo>
                <a:lnTo>
                  <a:pt x="2368" y="1394"/>
                </a:lnTo>
                <a:lnTo>
                  <a:pt x="2368" y="1403"/>
                </a:lnTo>
                <a:lnTo>
                  <a:pt x="2368" y="1403"/>
                </a:lnTo>
                <a:lnTo>
                  <a:pt x="2364" y="1409"/>
                </a:lnTo>
                <a:lnTo>
                  <a:pt x="2359" y="1415"/>
                </a:lnTo>
                <a:lnTo>
                  <a:pt x="2355" y="1417"/>
                </a:lnTo>
                <a:lnTo>
                  <a:pt x="2353" y="1417"/>
                </a:lnTo>
                <a:lnTo>
                  <a:pt x="2355" y="1419"/>
                </a:lnTo>
                <a:lnTo>
                  <a:pt x="2355" y="1417"/>
                </a:lnTo>
                <a:lnTo>
                  <a:pt x="2357" y="1417"/>
                </a:lnTo>
                <a:lnTo>
                  <a:pt x="2357" y="1419"/>
                </a:lnTo>
                <a:lnTo>
                  <a:pt x="2359" y="1419"/>
                </a:lnTo>
                <a:lnTo>
                  <a:pt x="2359" y="1422"/>
                </a:lnTo>
                <a:lnTo>
                  <a:pt x="2361" y="1424"/>
                </a:lnTo>
                <a:lnTo>
                  <a:pt x="2364" y="1426"/>
                </a:lnTo>
                <a:lnTo>
                  <a:pt x="2364" y="1428"/>
                </a:lnTo>
                <a:lnTo>
                  <a:pt x="2364" y="1428"/>
                </a:lnTo>
                <a:lnTo>
                  <a:pt x="2366" y="1428"/>
                </a:lnTo>
                <a:lnTo>
                  <a:pt x="2366" y="1428"/>
                </a:lnTo>
                <a:lnTo>
                  <a:pt x="2368" y="1428"/>
                </a:lnTo>
                <a:lnTo>
                  <a:pt x="2366" y="1428"/>
                </a:lnTo>
                <a:lnTo>
                  <a:pt x="2366" y="1430"/>
                </a:lnTo>
                <a:lnTo>
                  <a:pt x="2366" y="1430"/>
                </a:lnTo>
                <a:lnTo>
                  <a:pt x="2366" y="1432"/>
                </a:lnTo>
                <a:lnTo>
                  <a:pt x="2366" y="1432"/>
                </a:lnTo>
                <a:lnTo>
                  <a:pt x="2368" y="1434"/>
                </a:lnTo>
                <a:lnTo>
                  <a:pt x="2368" y="1434"/>
                </a:lnTo>
                <a:lnTo>
                  <a:pt x="2368" y="1436"/>
                </a:lnTo>
                <a:lnTo>
                  <a:pt x="2370" y="1438"/>
                </a:lnTo>
                <a:lnTo>
                  <a:pt x="2370" y="1438"/>
                </a:lnTo>
                <a:lnTo>
                  <a:pt x="2374" y="1436"/>
                </a:lnTo>
                <a:lnTo>
                  <a:pt x="2378" y="1436"/>
                </a:lnTo>
                <a:lnTo>
                  <a:pt x="2382" y="1436"/>
                </a:lnTo>
                <a:lnTo>
                  <a:pt x="2384" y="1436"/>
                </a:lnTo>
                <a:lnTo>
                  <a:pt x="2384" y="1436"/>
                </a:lnTo>
                <a:lnTo>
                  <a:pt x="2384" y="1436"/>
                </a:lnTo>
                <a:lnTo>
                  <a:pt x="2382" y="1436"/>
                </a:lnTo>
                <a:lnTo>
                  <a:pt x="2378" y="1436"/>
                </a:lnTo>
                <a:lnTo>
                  <a:pt x="2376" y="1438"/>
                </a:lnTo>
                <a:lnTo>
                  <a:pt x="2374" y="1438"/>
                </a:lnTo>
                <a:lnTo>
                  <a:pt x="2374" y="1438"/>
                </a:lnTo>
                <a:lnTo>
                  <a:pt x="2374" y="1438"/>
                </a:lnTo>
                <a:lnTo>
                  <a:pt x="2372" y="1438"/>
                </a:lnTo>
                <a:lnTo>
                  <a:pt x="2370" y="1440"/>
                </a:lnTo>
                <a:lnTo>
                  <a:pt x="2368" y="1438"/>
                </a:lnTo>
                <a:lnTo>
                  <a:pt x="2368" y="1438"/>
                </a:lnTo>
                <a:lnTo>
                  <a:pt x="2368" y="1436"/>
                </a:lnTo>
                <a:lnTo>
                  <a:pt x="2366" y="1436"/>
                </a:lnTo>
                <a:lnTo>
                  <a:pt x="2366" y="1436"/>
                </a:lnTo>
                <a:lnTo>
                  <a:pt x="2364" y="1438"/>
                </a:lnTo>
                <a:lnTo>
                  <a:pt x="2366" y="1440"/>
                </a:lnTo>
                <a:lnTo>
                  <a:pt x="2366" y="1443"/>
                </a:lnTo>
                <a:lnTo>
                  <a:pt x="2366" y="1445"/>
                </a:lnTo>
                <a:lnTo>
                  <a:pt x="2366" y="1445"/>
                </a:lnTo>
                <a:lnTo>
                  <a:pt x="2366" y="1449"/>
                </a:lnTo>
                <a:lnTo>
                  <a:pt x="2366" y="1449"/>
                </a:lnTo>
                <a:lnTo>
                  <a:pt x="2366" y="1449"/>
                </a:lnTo>
                <a:lnTo>
                  <a:pt x="2366" y="1449"/>
                </a:lnTo>
                <a:lnTo>
                  <a:pt x="2366" y="1449"/>
                </a:lnTo>
                <a:lnTo>
                  <a:pt x="2366" y="1449"/>
                </a:lnTo>
                <a:lnTo>
                  <a:pt x="2368" y="1449"/>
                </a:lnTo>
                <a:lnTo>
                  <a:pt x="2368" y="1447"/>
                </a:lnTo>
                <a:lnTo>
                  <a:pt x="2368" y="1449"/>
                </a:lnTo>
                <a:lnTo>
                  <a:pt x="2370" y="1449"/>
                </a:lnTo>
                <a:lnTo>
                  <a:pt x="2370" y="1449"/>
                </a:lnTo>
                <a:lnTo>
                  <a:pt x="2370" y="1449"/>
                </a:lnTo>
                <a:lnTo>
                  <a:pt x="2370" y="1449"/>
                </a:lnTo>
                <a:lnTo>
                  <a:pt x="2368" y="1449"/>
                </a:lnTo>
                <a:lnTo>
                  <a:pt x="2366" y="1451"/>
                </a:lnTo>
                <a:lnTo>
                  <a:pt x="2366" y="1451"/>
                </a:lnTo>
                <a:lnTo>
                  <a:pt x="2364" y="1451"/>
                </a:lnTo>
                <a:lnTo>
                  <a:pt x="2366" y="1453"/>
                </a:lnTo>
                <a:lnTo>
                  <a:pt x="2366" y="1453"/>
                </a:lnTo>
                <a:lnTo>
                  <a:pt x="2370" y="1455"/>
                </a:lnTo>
                <a:lnTo>
                  <a:pt x="2372" y="1455"/>
                </a:lnTo>
                <a:lnTo>
                  <a:pt x="2372" y="1455"/>
                </a:lnTo>
                <a:lnTo>
                  <a:pt x="2372" y="1455"/>
                </a:lnTo>
                <a:lnTo>
                  <a:pt x="2372" y="1455"/>
                </a:lnTo>
                <a:lnTo>
                  <a:pt x="2372" y="1457"/>
                </a:lnTo>
                <a:lnTo>
                  <a:pt x="2372" y="1459"/>
                </a:lnTo>
                <a:lnTo>
                  <a:pt x="2374" y="1459"/>
                </a:lnTo>
                <a:lnTo>
                  <a:pt x="2376" y="1459"/>
                </a:lnTo>
                <a:lnTo>
                  <a:pt x="2376" y="1459"/>
                </a:lnTo>
                <a:lnTo>
                  <a:pt x="2378" y="1459"/>
                </a:lnTo>
                <a:lnTo>
                  <a:pt x="2376" y="1461"/>
                </a:lnTo>
                <a:lnTo>
                  <a:pt x="2378" y="1461"/>
                </a:lnTo>
                <a:lnTo>
                  <a:pt x="2380" y="1461"/>
                </a:lnTo>
                <a:lnTo>
                  <a:pt x="2382" y="1459"/>
                </a:lnTo>
                <a:lnTo>
                  <a:pt x="2384" y="1459"/>
                </a:lnTo>
                <a:lnTo>
                  <a:pt x="2389" y="1459"/>
                </a:lnTo>
                <a:lnTo>
                  <a:pt x="2389" y="1459"/>
                </a:lnTo>
                <a:lnTo>
                  <a:pt x="2389" y="1459"/>
                </a:lnTo>
                <a:lnTo>
                  <a:pt x="2389" y="1459"/>
                </a:lnTo>
                <a:lnTo>
                  <a:pt x="2389" y="1459"/>
                </a:lnTo>
                <a:lnTo>
                  <a:pt x="2389" y="1459"/>
                </a:lnTo>
                <a:lnTo>
                  <a:pt x="2387" y="1459"/>
                </a:lnTo>
                <a:lnTo>
                  <a:pt x="2384" y="1459"/>
                </a:lnTo>
                <a:lnTo>
                  <a:pt x="2384" y="1461"/>
                </a:lnTo>
                <a:lnTo>
                  <a:pt x="2382" y="1461"/>
                </a:lnTo>
                <a:lnTo>
                  <a:pt x="2382" y="1461"/>
                </a:lnTo>
                <a:lnTo>
                  <a:pt x="2384" y="1463"/>
                </a:lnTo>
                <a:lnTo>
                  <a:pt x="2384" y="1463"/>
                </a:lnTo>
                <a:lnTo>
                  <a:pt x="2387" y="1463"/>
                </a:lnTo>
                <a:lnTo>
                  <a:pt x="2387" y="1463"/>
                </a:lnTo>
                <a:lnTo>
                  <a:pt x="2389" y="1463"/>
                </a:lnTo>
                <a:lnTo>
                  <a:pt x="2389" y="1463"/>
                </a:lnTo>
                <a:lnTo>
                  <a:pt x="2389" y="1463"/>
                </a:lnTo>
                <a:lnTo>
                  <a:pt x="2387" y="1463"/>
                </a:lnTo>
                <a:lnTo>
                  <a:pt x="2384" y="1466"/>
                </a:lnTo>
                <a:lnTo>
                  <a:pt x="2384" y="1468"/>
                </a:lnTo>
                <a:lnTo>
                  <a:pt x="2384" y="1468"/>
                </a:lnTo>
                <a:lnTo>
                  <a:pt x="2384" y="1468"/>
                </a:lnTo>
                <a:lnTo>
                  <a:pt x="2384" y="1468"/>
                </a:lnTo>
                <a:lnTo>
                  <a:pt x="2384" y="1468"/>
                </a:lnTo>
                <a:lnTo>
                  <a:pt x="2384" y="1468"/>
                </a:lnTo>
                <a:lnTo>
                  <a:pt x="2384" y="1470"/>
                </a:lnTo>
                <a:lnTo>
                  <a:pt x="2384" y="1470"/>
                </a:lnTo>
                <a:lnTo>
                  <a:pt x="2387" y="1470"/>
                </a:lnTo>
                <a:lnTo>
                  <a:pt x="2387" y="1470"/>
                </a:lnTo>
                <a:lnTo>
                  <a:pt x="2387" y="1470"/>
                </a:lnTo>
                <a:lnTo>
                  <a:pt x="2387" y="1472"/>
                </a:lnTo>
                <a:lnTo>
                  <a:pt x="2389" y="1472"/>
                </a:lnTo>
                <a:lnTo>
                  <a:pt x="2389" y="1470"/>
                </a:lnTo>
                <a:lnTo>
                  <a:pt x="2389" y="1470"/>
                </a:lnTo>
                <a:lnTo>
                  <a:pt x="2389" y="1472"/>
                </a:lnTo>
                <a:lnTo>
                  <a:pt x="2391" y="1474"/>
                </a:lnTo>
                <a:lnTo>
                  <a:pt x="2389" y="1474"/>
                </a:lnTo>
                <a:lnTo>
                  <a:pt x="2391" y="1476"/>
                </a:lnTo>
                <a:lnTo>
                  <a:pt x="2391" y="1476"/>
                </a:lnTo>
                <a:lnTo>
                  <a:pt x="2391" y="1474"/>
                </a:lnTo>
                <a:lnTo>
                  <a:pt x="2393" y="1474"/>
                </a:lnTo>
                <a:lnTo>
                  <a:pt x="2393" y="1474"/>
                </a:lnTo>
                <a:lnTo>
                  <a:pt x="2393" y="1474"/>
                </a:lnTo>
                <a:lnTo>
                  <a:pt x="2395" y="1474"/>
                </a:lnTo>
                <a:lnTo>
                  <a:pt x="2395" y="1476"/>
                </a:lnTo>
                <a:lnTo>
                  <a:pt x="2395" y="1478"/>
                </a:lnTo>
                <a:lnTo>
                  <a:pt x="2397" y="1476"/>
                </a:lnTo>
                <a:lnTo>
                  <a:pt x="2397" y="1476"/>
                </a:lnTo>
                <a:lnTo>
                  <a:pt x="2397" y="1478"/>
                </a:lnTo>
                <a:lnTo>
                  <a:pt x="2397" y="1478"/>
                </a:lnTo>
                <a:lnTo>
                  <a:pt x="2399" y="1484"/>
                </a:lnTo>
                <a:lnTo>
                  <a:pt x="2403" y="1484"/>
                </a:lnTo>
                <a:lnTo>
                  <a:pt x="2403" y="1484"/>
                </a:lnTo>
                <a:lnTo>
                  <a:pt x="2403" y="1484"/>
                </a:lnTo>
                <a:lnTo>
                  <a:pt x="2405" y="1484"/>
                </a:lnTo>
                <a:lnTo>
                  <a:pt x="2405" y="1487"/>
                </a:lnTo>
                <a:lnTo>
                  <a:pt x="2405" y="1487"/>
                </a:lnTo>
                <a:lnTo>
                  <a:pt x="2408" y="1489"/>
                </a:lnTo>
                <a:lnTo>
                  <a:pt x="2408" y="1489"/>
                </a:lnTo>
                <a:lnTo>
                  <a:pt x="2410" y="1489"/>
                </a:lnTo>
                <a:lnTo>
                  <a:pt x="2410" y="1489"/>
                </a:lnTo>
                <a:lnTo>
                  <a:pt x="2410" y="1489"/>
                </a:lnTo>
                <a:lnTo>
                  <a:pt x="2410" y="1491"/>
                </a:lnTo>
                <a:lnTo>
                  <a:pt x="2410" y="1493"/>
                </a:lnTo>
                <a:lnTo>
                  <a:pt x="2410" y="1493"/>
                </a:lnTo>
                <a:lnTo>
                  <a:pt x="2412" y="1493"/>
                </a:lnTo>
                <a:lnTo>
                  <a:pt x="2414" y="1495"/>
                </a:lnTo>
                <a:lnTo>
                  <a:pt x="2414" y="1497"/>
                </a:lnTo>
                <a:lnTo>
                  <a:pt x="2414" y="1497"/>
                </a:lnTo>
                <a:lnTo>
                  <a:pt x="2416" y="1499"/>
                </a:lnTo>
                <a:lnTo>
                  <a:pt x="2416" y="1499"/>
                </a:lnTo>
                <a:lnTo>
                  <a:pt x="2416" y="1501"/>
                </a:lnTo>
                <a:lnTo>
                  <a:pt x="2416" y="1501"/>
                </a:lnTo>
                <a:lnTo>
                  <a:pt x="2416" y="1501"/>
                </a:lnTo>
                <a:lnTo>
                  <a:pt x="2418" y="1503"/>
                </a:lnTo>
                <a:lnTo>
                  <a:pt x="2418" y="1503"/>
                </a:lnTo>
                <a:lnTo>
                  <a:pt x="2418" y="1503"/>
                </a:lnTo>
                <a:lnTo>
                  <a:pt x="2416" y="1503"/>
                </a:lnTo>
                <a:lnTo>
                  <a:pt x="2416" y="1505"/>
                </a:lnTo>
                <a:lnTo>
                  <a:pt x="2416" y="1505"/>
                </a:lnTo>
                <a:lnTo>
                  <a:pt x="2416" y="1508"/>
                </a:lnTo>
                <a:lnTo>
                  <a:pt x="2418" y="1508"/>
                </a:lnTo>
                <a:lnTo>
                  <a:pt x="2418" y="1508"/>
                </a:lnTo>
                <a:lnTo>
                  <a:pt x="2420" y="1508"/>
                </a:lnTo>
                <a:lnTo>
                  <a:pt x="2420" y="1508"/>
                </a:lnTo>
                <a:lnTo>
                  <a:pt x="2420" y="1508"/>
                </a:lnTo>
                <a:lnTo>
                  <a:pt x="2420" y="1508"/>
                </a:lnTo>
                <a:lnTo>
                  <a:pt x="2420" y="1508"/>
                </a:lnTo>
                <a:lnTo>
                  <a:pt x="2418" y="1510"/>
                </a:lnTo>
                <a:lnTo>
                  <a:pt x="2418" y="1510"/>
                </a:lnTo>
                <a:lnTo>
                  <a:pt x="2416" y="1510"/>
                </a:lnTo>
                <a:lnTo>
                  <a:pt x="2416" y="1510"/>
                </a:lnTo>
                <a:lnTo>
                  <a:pt x="2416" y="1510"/>
                </a:lnTo>
                <a:lnTo>
                  <a:pt x="2416" y="1512"/>
                </a:lnTo>
                <a:lnTo>
                  <a:pt x="2418" y="1514"/>
                </a:lnTo>
                <a:lnTo>
                  <a:pt x="2420" y="1514"/>
                </a:lnTo>
                <a:lnTo>
                  <a:pt x="2420" y="1514"/>
                </a:lnTo>
                <a:lnTo>
                  <a:pt x="2420" y="1516"/>
                </a:lnTo>
                <a:lnTo>
                  <a:pt x="2420" y="1518"/>
                </a:lnTo>
                <a:lnTo>
                  <a:pt x="2422" y="1518"/>
                </a:lnTo>
                <a:lnTo>
                  <a:pt x="2422" y="1520"/>
                </a:lnTo>
                <a:lnTo>
                  <a:pt x="2424" y="1520"/>
                </a:lnTo>
                <a:lnTo>
                  <a:pt x="2426" y="1520"/>
                </a:lnTo>
                <a:lnTo>
                  <a:pt x="2426" y="1520"/>
                </a:lnTo>
                <a:lnTo>
                  <a:pt x="2426" y="1520"/>
                </a:lnTo>
                <a:lnTo>
                  <a:pt x="2426" y="1520"/>
                </a:lnTo>
                <a:lnTo>
                  <a:pt x="2428" y="1522"/>
                </a:lnTo>
                <a:lnTo>
                  <a:pt x="2426" y="1524"/>
                </a:lnTo>
                <a:lnTo>
                  <a:pt x="2426" y="1524"/>
                </a:lnTo>
                <a:lnTo>
                  <a:pt x="2428" y="1526"/>
                </a:lnTo>
                <a:lnTo>
                  <a:pt x="2435" y="1528"/>
                </a:lnTo>
                <a:lnTo>
                  <a:pt x="2437" y="1528"/>
                </a:lnTo>
                <a:lnTo>
                  <a:pt x="2441" y="1531"/>
                </a:lnTo>
                <a:lnTo>
                  <a:pt x="2441" y="1533"/>
                </a:lnTo>
                <a:lnTo>
                  <a:pt x="2443" y="1535"/>
                </a:lnTo>
                <a:lnTo>
                  <a:pt x="2447" y="1537"/>
                </a:lnTo>
                <a:lnTo>
                  <a:pt x="2452" y="1539"/>
                </a:lnTo>
                <a:lnTo>
                  <a:pt x="2452" y="1541"/>
                </a:lnTo>
                <a:lnTo>
                  <a:pt x="2454" y="1541"/>
                </a:lnTo>
                <a:lnTo>
                  <a:pt x="2454" y="1541"/>
                </a:lnTo>
                <a:lnTo>
                  <a:pt x="2458" y="1543"/>
                </a:lnTo>
                <a:lnTo>
                  <a:pt x="2458" y="1543"/>
                </a:lnTo>
                <a:lnTo>
                  <a:pt x="2468" y="1552"/>
                </a:lnTo>
                <a:lnTo>
                  <a:pt x="2472" y="1556"/>
                </a:lnTo>
                <a:lnTo>
                  <a:pt x="2475" y="1558"/>
                </a:lnTo>
                <a:lnTo>
                  <a:pt x="2487" y="1566"/>
                </a:lnTo>
                <a:lnTo>
                  <a:pt x="2491" y="1566"/>
                </a:lnTo>
                <a:lnTo>
                  <a:pt x="2498" y="1568"/>
                </a:lnTo>
                <a:lnTo>
                  <a:pt x="2498" y="1568"/>
                </a:lnTo>
                <a:lnTo>
                  <a:pt x="2500" y="1568"/>
                </a:lnTo>
                <a:lnTo>
                  <a:pt x="2504" y="1566"/>
                </a:lnTo>
                <a:lnTo>
                  <a:pt x="2506" y="1566"/>
                </a:lnTo>
                <a:lnTo>
                  <a:pt x="2508" y="1564"/>
                </a:lnTo>
                <a:lnTo>
                  <a:pt x="2508" y="1564"/>
                </a:lnTo>
                <a:lnTo>
                  <a:pt x="2512" y="1562"/>
                </a:lnTo>
                <a:lnTo>
                  <a:pt x="2521" y="1560"/>
                </a:lnTo>
                <a:lnTo>
                  <a:pt x="2523" y="1560"/>
                </a:lnTo>
                <a:lnTo>
                  <a:pt x="2527" y="1558"/>
                </a:lnTo>
                <a:lnTo>
                  <a:pt x="2535" y="1558"/>
                </a:lnTo>
                <a:lnTo>
                  <a:pt x="2533" y="1558"/>
                </a:lnTo>
                <a:lnTo>
                  <a:pt x="2531" y="1558"/>
                </a:lnTo>
                <a:lnTo>
                  <a:pt x="2529" y="1558"/>
                </a:lnTo>
                <a:lnTo>
                  <a:pt x="2531" y="1556"/>
                </a:lnTo>
                <a:lnTo>
                  <a:pt x="2531" y="1556"/>
                </a:lnTo>
                <a:lnTo>
                  <a:pt x="2535" y="1556"/>
                </a:lnTo>
                <a:lnTo>
                  <a:pt x="2535" y="1558"/>
                </a:lnTo>
                <a:lnTo>
                  <a:pt x="2537" y="1558"/>
                </a:lnTo>
                <a:lnTo>
                  <a:pt x="2540" y="1558"/>
                </a:lnTo>
                <a:lnTo>
                  <a:pt x="2550" y="1556"/>
                </a:lnTo>
                <a:lnTo>
                  <a:pt x="2548" y="1556"/>
                </a:lnTo>
                <a:lnTo>
                  <a:pt x="2548" y="1556"/>
                </a:lnTo>
                <a:lnTo>
                  <a:pt x="2542" y="1556"/>
                </a:lnTo>
                <a:lnTo>
                  <a:pt x="2542" y="1556"/>
                </a:lnTo>
                <a:lnTo>
                  <a:pt x="2544" y="1556"/>
                </a:lnTo>
                <a:lnTo>
                  <a:pt x="2548" y="1556"/>
                </a:lnTo>
                <a:lnTo>
                  <a:pt x="2550" y="1556"/>
                </a:lnTo>
                <a:lnTo>
                  <a:pt x="2552" y="1556"/>
                </a:lnTo>
                <a:lnTo>
                  <a:pt x="2558" y="1558"/>
                </a:lnTo>
                <a:lnTo>
                  <a:pt x="2560" y="1558"/>
                </a:lnTo>
                <a:lnTo>
                  <a:pt x="2560" y="1554"/>
                </a:lnTo>
                <a:lnTo>
                  <a:pt x="2560" y="1554"/>
                </a:lnTo>
                <a:lnTo>
                  <a:pt x="2563" y="1554"/>
                </a:lnTo>
                <a:lnTo>
                  <a:pt x="2563" y="1556"/>
                </a:lnTo>
                <a:lnTo>
                  <a:pt x="2563" y="1558"/>
                </a:lnTo>
                <a:lnTo>
                  <a:pt x="2565" y="1558"/>
                </a:lnTo>
                <a:lnTo>
                  <a:pt x="2565" y="1558"/>
                </a:lnTo>
                <a:lnTo>
                  <a:pt x="2563" y="1558"/>
                </a:lnTo>
                <a:lnTo>
                  <a:pt x="2560" y="1558"/>
                </a:lnTo>
                <a:lnTo>
                  <a:pt x="2560" y="1558"/>
                </a:lnTo>
                <a:lnTo>
                  <a:pt x="2563" y="1558"/>
                </a:lnTo>
                <a:lnTo>
                  <a:pt x="2563" y="1558"/>
                </a:lnTo>
                <a:lnTo>
                  <a:pt x="2565" y="1558"/>
                </a:lnTo>
                <a:lnTo>
                  <a:pt x="2569" y="1560"/>
                </a:lnTo>
                <a:lnTo>
                  <a:pt x="2573" y="1560"/>
                </a:lnTo>
                <a:lnTo>
                  <a:pt x="2575" y="1562"/>
                </a:lnTo>
                <a:lnTo>
                  <a:pt x="2577" y="1562"/>
                </a:lnTo>
                <a:lnTo>
                  <a:pt x="2579" y="1562"/>
                </a:lnTo>
                <a:lnTo>
                  <a:pt x="2581" y="1562"/>
                </a:lnTo>
                <a:lnTo>
                  <a:pt x="2584" y="1560"/>
                </a:lnTo>
                <a:lnTo>
                  <a:pt x="2586" y="1558"/>
                </a:lnTo>
                <a:lnTo>
                  <a:pt x="2592" y="1556"/>
                </a:lnTo>
                <a:lnTo>
                  <a:pt x="2596" y="1556"/>
                </a:lnTo>
                <a:lnTo>
                  <a:pt x="2598" y="1556"/>
                </a:lnTo>
                <a:lnTo>
                  <a:pt x="2600" y="1554"/>
                </a:lnTo>
                <a:lnTo>
                  <a:pt x="2602" y="1552"/>
                </a:lnTo>
                <a:lnTo>
                  <a:pt x="2607" y="1552"/>
                </a:lnTo>
                <a:lnTo>
                  <a:pt x="2611" y="1549"/>
                </a:lnTo>
                <a:lnTo>
                  <a:pt x="2617" y="1547"/>
                </a:lnTo>
                <a:lnTo>
                  <a:pt x="2619" y="1547"/>
                </a:lnTo>
                <a:lnTo>
                  <a:pt x="2621" y="1547"/>
                </a:lnTo>
                <a:lnTo>
                  <a:pt x="2623" y="1545"/>
                </a:lnTo>
                <a:lnTo>
                  <a:pt x="2623" y="1545"/>
                </a:lnTo>
                <a:lnTo>
                  <a:pt x="2623" y="1543"/>
                </a:lnTo>
                <a:lnTo>
                  <a:pt x="2625" y="1543"/>
                </a:lnTo>
                <a:lnTo>
                  <a:pt x="2628" y="1543"/>
                </a:lnTo>
                <a:lnTo>
                  <a:pt x="2632" y="1541"/>
                </a:lnTo>
                <a:lnTo>
                  <a:pt x="2634" y="1541"/>
                </a:lnTo>
                <a:lnTo>
                  <a:pt x="2640" y="1541"/>
                </a:lnTo>
                <a:lnTo>
                  <a:pt x="2646" y="1539"/>
                </a:lnTo>
                <a:lnTo>
                  <a:pt x="2648" y="1539"/>
                </a:lnTo>
                <a:lnTo>
                  <a:pt x="2657" y="1539"/>
                </a:lnTo>
                <a:lnTo>
                  <a:pt x="2657" y="1537"/>
                </a:lnTo>
                <a:lnTo>
                  <a:pt x="2659" y="1537"/>
                </a:lnTo>
                <a:lnTo>
                  <a:pt x="2661" y="1537"/>
                </a:lnTo>
                <a:lnTo>
                  <a:pt x="2661" y="1537"/>
                </a:lnTo>
                <a:lnTo>
                  <a:pt x="2659" y="1539"/>
                </a:lnTo>
                <a:lnTo>
                  <a:pt x="2659" y="1539"/>
                </a:lnTo>
                <a:lnTo>
                  <a:pt x="2657" y="1539"/>
                </a:lnTo>
                <a:lnTo>
                  <a:pt x="2659" y="1539"/>
                </a:lnTo>
                <a:lnTo>
                  <a:pt x="2667" y="1539"/>
                </a:lnTo>
                <a:lnTo>
                  <a:pt x="2672" y="1539"/>
                </a:lnTo>
                <a:lnTo>
                  <a:pt x="2676" y="1541"/>
                </a:lnTo>
                <a:lnTo>
                  <a:pt x="2678" y="1545"/>
                </a:lnTo>
                <a:lnTo>
                  <a:pt x="2680" y="1547"/>
                </a:lnTo>
                <a:lnTo>
                  <a:pt x="2682" y="1547"/>
                </a:lnTo>
                <a:lnTo>
                  <a:pt x="2682" y="1549"/>
                </a:lnTo>
                <a:lnTo>
                  <a:pt x="2682" y="1549"/>
                </a:lnTo>
                <a:lnTo>
                  <a:pt x="2682" y="1552"/>
                </a:lnTo>
                <a:lnTo>
                  <a:pt x="2684" y="1549"/>
                </a:lnTo>
                <a:lnTo>
                  <a:pt x="2684" y="1549"/>
                </a:lnTo>
                <a:lnTo>
                  <a:pt x="2684" y="1549"/>
                </a:lnTo>
                <a:lnTo>
                  <a:pt x="2684" y="1549"/>
                </a:lnTo>
                <a:lnTo>
                  <a:pt x="2686" y="1549"/>
                </a:lnTo>
                <a:lnTo>
                  <a:pt x="2686" y="1549"/>
                </a:lnTo>
                <a:lnTo>
                  <a:pt x="2686" y="1552"/>
                </a:lnTo>
                <a:lnTo>
                  <a:pt x="2686" y="1552"/>
                </a:lnTo>
                <a:lnTo>
                  <a:pt x="2684" y="1552"/>
                </a:lnTo>
                <a:lnTo>
                  <a:pt x="2684" y="1552"/>
                </a:lnTo>
                <a:lnTo>
                  <a:pt x="2682" y="1552"/>
                </a:lnTo>
                <a:lnTo>
                  <a:pt x="2684" y="1552"/>
                </a:lnTo>
                <a:lnTo>
                  <a:pt x="2686" y="1554"/>
                </a:lnTo>
                <a:lnTo>
                  <a:pt x="2688" y="1552"/>
                </a:lnTo>
                <a:lnTo>
                  <a:pt x="2688" y="1554"/>
                </a:lnTo>
                <a:lnTo>
                  <a:pt x="2688" y="1554"/>
                </a:lnTo>
                <a:lnTo>
                  <a:pt x="2686" y="1554"/>
                </a:lnTo>
                <a:lnTo>
                  <a:pt x="2686" y="1554"/>
                </a:lnTo>
                <a:lnTo>
                  <a:pt x="2686" y="1556"/>
                </a:lnTo>
                <a:lnTo>
                  <a:pt x="2686" y="1556"/>
                </a:lnTo>
                <a:lnTo>
                  <a:pt x="2686" y="1558"/>
                </a:lnTo>
                <a:lnTo>
                  <a:pt x="2686" y="1558"/>
                </a:lnTo>
                <a:lnTo>
                  <a:pt x="2686" y="1558"/>
                </a:lnTo>
                <a:lnTo>
                  <a:pt x="2686" y="1558"/>
                </a:lnTo>
                <a:lnTo>
                  <a:pt x="2686" y="1558"/>
                </a:lnTo>
                <a:lnTo>
                  <a:pt x="2686" y="1560"/>
                </a:lnTo>
                <a:lnTo>
                  <a:pt x="2688" y="1562"/>
                </a:lnTo>
                <a:lnTo>
                  <a:pt x="2688" y="1564"/>
                </a:lnTo>
                <a:lnTo>
                  <a:pt x="2688" y="1564"/>
                </a:lnTo>
                <a:lnTo>
                  <a:pt x="2692" y="1566"/>
                </a:lnTo>
                <a:lnTo>
                  <a:pt x="2692" y="1568"/>
                </a:lnTo>
                <a:lnTo>
                  <a:pt x="2695" y="1568"/>
                </a:lnTo>
                <a:lnTo>
                  <a:pt x="2697" y="1570"/>
                </a:lnTo>
                <a:lnTo>
                  <a:pt x="2697" y="1570"/>
                </a:lnTo>
                <a:lnTo>
                  <a:pt x="2697" y="1570"/>
                </a:lnTo>
                <a:lnTo>
                  <a:pt x="2699" y="1568"/>
                </a:lnTo>
                <a:lnTo>
                  <a:pt x="2699" y="1568"/>
                </a:lnTo>
                <a:lnTo>
                  <a:pt x="2699" y="1568"/>
                </a:lnTo>
                <a:lnTo>
                  <a:pt x="2699" y="1568"/>
                </a:lnTo>
                <a:lnTo>
                  <a:pt x="2699" y="1568"/>
                </a:lnTo>
                <a:lnTo>
                  <a:pt x="2699" y="1568"/>
                </a:lnTo>
                <a:lnTo>
                  <a:pt x="2701" y="1568"/>
                </a:lnTo>
                <a:lnTo>
                  <a:pt x="2701" y="1568"/>
                </a:lnTo>
                <a:lnTo>
                  <a:pt x="2703" y="1568"/>
                </a:lnTo>
                <a:lnTo>
                  <a:pt x="2703" y="1566"/>
                </a:lnTo>
                <a:lnTo>
                  <a:pt x="2703" y="1566"/>
                </a:lnTo>
                <a:lnTo>
                  <a:pt x="2703" y="1568"/>
                </a:lnTo>
                <a:lnTo>
                  <a:pt x="2703" y="1568"/>
                </a:lnTo>
                <a:lnTo>
                  <a:pt x="2705" y="1568"/>
                </a:lnTo>
                <a:lnTo>
                  <a:pt x="2705" y="1568"/>
                </a:lnTo>
                <a:lnTo>
                  <a:pt x="2707" y="1568"/>
                </a:lnTo>
                <a:lnTo>
                  <a:pt x="2707" y="1566"/>
                </a:lnTo>
                <a:lnTo>
                  <a:pt x="2707" y="1564"/>
                </a:lnTo>
                <a:lnTo>
                  <a:pt x="2705" y="1564"/>
                </a:lnTo>
                <a:lnTo>
                  <a:pt x="2705" y="1564"/>
                </a:lnTo>
                <a:lnTo>
                  <a:pt x="2705" y="1564"/>
                </a:lnTo>
                <a:lnTo>
                  <a:pt x="2707" y="1564"/>
                </a:lnTo>
                <a:lnTo>
                  <a:pt x="2707" y="1566"/>
                </a:lnTo>
                <a:lnTo>
                  <a:pt x="2707" y="1568"/>
                </a:lnTo>
                <a:lnTo>
                  <a:pt x="2707" y="1568"/>
                </a:lnTo>
                <a:lnTo>
                  <a:pt x="2709" y="1568"/>
                </a:lnTo>
                <a:lnTo>
                  <a:pt x="2711" y="1566"/>
                </a:lnTo>
                <a:lnTo>
                  <a:pt x="2711" y="1564"/>
                </a:lnTo>
                <a:lnTo>
                  <a:pt x="2711" y="1564"/>
                </a:lnTo>
                <a:lnTo>
                  <a:pt x="2709" y="1564"/>
                </a:lnTo>
                <a:lnTo>
                  <a:pt x="2711" y="1564"/>
                </a:lnTo>
                <a:lnTo>
                  <a:pt x="2711" y="1564"/>
                </a:lnTo>
                <a:lnTo>
                  <a:pt x="2713" y="1566"/>
                </a:lnTo>
                <a:lnTo>
                  <a:pt x="2716" y="1566"/>
                </a:lnTo>
                <a:lnTo>
                  <a:pt x="2716" y="1564"/>
                </a:lnTo>
                <a:lnTo>
                  <a:pt x="2718" y="1564"/>
                </a:lnTo>
                <a:lnTo>
                  <a:pt x="2718" y="1564"/>
                </a:lnTo>
                <a:lnTo>
                  <a:pt x="2718" y="1566"/>
                </a:lnTo>
                <a:lnTo>
                  <a:pt x="2718" y="1566"/>
                </a:lnTo>
                <a:lnTo>
                  <a:pt x="2720" y="1566"/>
                </a:lnTo>
                <a:lnTo>
                  <a:pt x="2724" y="1566"/>
                </a:lnTo>
                <a:lnTo>
                  <a:pt x="2728" y="1566"/>
                </a:lnTo>
                <a:lnTo>
                  <a:pt x="2728" y="1564"/>
                </a:lnTo>
                <a:lnTo>
                  <a:pt x="2726" y="1560"/>
                </a:lnTo>
                <a:lnTo>
                  <a:pt x="2728" y="1560"/>
                </a:lnTo>
                <a:lnTo>
                  <a:pt x="2728" y="1562"/>
                </a:lnTo>
                <a:lnTo>
                  <a:pt x="2730" y="1562"/>
                </a:lnTo>
                <a:lnTo>
                  <a:pt x="2730" y="1562"/>
                </a:lnTo>
                <a:lnTo>
                  <a:pt x="2730" y="1564"/>
                </a:lnTo>
                <a:lnTo>
                  <a:pt x="2732" y="1562"/>
                </a:lnTo>
                <a:lnTo>
                  <a:pt x="2732" y="1562"/>
                </a:lnTo>
                <a:lnTo>
                  <a:pt x="2732" y="1562"/>
                </a:lnTo>
                <a:lnTo>
                  <a:pt x="2732" y="1564"/>
                </a:lnTo>
                <a:lnTo>
                  <a:pt x="2732" y="1566"/>
                </a:lnTo>
                <a:lnTo>
                  <a:pt x="2732" y="1566"/>
                </a:lnTo>
                <a:lnTo>
                  <a:pt x="2732" y="1566"/>
                </a:lnTo>
                <a:lnTo>
                  <a:pt x="2734" y="1566"/>
                </a:lnTo>
                <a:lnTo>
                  <a:pt x="2732" y="1564"/>
                </a:lnTo>
                <a:lnTo>
                  <a:pt x="2734" y="1564"/>
                </a:lnTo>
                <a:lnTo>
                  <a:pt x="2734" y="1566"/>
                </a:lnTo>
                <a:lnTo>
                  <a:pt x="2734" y="1566"/>
                </a:lnTo>
                <a:lnTo>
                  <a:pt x="2736" y="1566"/>
                </a:lnTo>
                <a:lnTo>
                  <a:pt x="2736" y="1566"/>
                </a:lnTo>
                <a:lnTo>
                  <a:pt x="2736" y="1566"/>
                </a:lnTo>
                <a:lnTo>
                  <a:pt x="2736" y="1568"/>
                </a:lnTo>
                <a:lnTo>
                  <a:pt x="2736" y="1568"/>
                </a:lnTo>
                <a:lnTo>
                  <a:pt x="2736" y="1570"/>
                </a:lnTo>
                <a:lnTo>
                  <a:pt x="2739" y="1570"/>
                </a:lnTo>
                <a:lnTo>
                  <a:pt x="2739" y="1573"/>
                </a:lnTo>
                <a:lnTo>
                  <a:pt x="2741" y="1573"/>
                </a:lnTo>
                <a:lnTo>
                  <a:pt x="2743" y="1575"/>
                </a:lnTo>
                <a:lnTo>
                  <a:pt x="2743" y="1575"/>
                </a:lnTo>
                <a:lnTo>
                  <a:pt x="2743" y="1575"/>
                </a:lnTo>
                <a:lnTo>
                  <a:pt x="2743" y="1575"/>
                </a:lnTo>
                <a:lnTo>
                  <a:pt x="2745" y="1575"/>
                </a:lnTo>
                <a:lnTo>
                  <a:pt x="2745" y="1575"/>
                </a:lnTo>
                <a:lnTo>
                  <a:pt x="2745" y="1575"/>
                </a:lnTo>
                <a:lnTo>
                  <a:pt x="2745" y="1573"/>
                </a:lnTo>
                <a:lnTo>
                  <a:pt x="2745" y="1573"/>
                </a:lnTo>
                <a:lnTo>
                  <a:pt x="2747" y="1573"/>
                </a:lnTo>
                <a:lnTo>
                  <a:pt x="2747" y="1573"/>
                </a:lnTo>
                <a:lnTo>
                  <a:pt x="2747" y="1573"/>
                </a:lnTo>
                <a:lnTo>
                  <a:pt x="2749" y="1573"/>
                </a:lnTo>
                <a:lnTo>
                  <a:pt x="2747" y="1575"/>
                </a:lnTo>
                <a:lnTo>
                  <a:pt x="2747" y="1575"/>
                </a:lnTo>
                <a:lnTo>
                  <a:pt x="2749" y="1575"/>
                </a:lnTo>
                <a:lnTo>
                  <a:pt x="2749" y="1577"/>
                </a:lnTo>
                <a:lnTo>
                  <a:pt x="2747" y="1575"/>
                </a:lnTo>
                <a:lnTo>
                  <a:pt x="2747" y="1577"/>
                </a:lnTo>
                <a:lnTo>
                  <a:pt x="2747" y="1577"/>
                </a:lnTo>
                <a:lnTo>
                  <a:pt x="2747" y="1579"/>
                </a:lnTo>
                <a:lnTo>
                  <a:pt x="2747" y="1579"/>
                </a:lnTo>
                <a:lnTo>
                  <a:pt x="2749" y="1579"/>
                </a:lnTo>
                <a:lnTo>
                  <a:pt x="2747" y="1581"/>
                </a:lnTo>
                <a:lnTo>
                  <a:pt x="2751" y="1583"/>
                </a:lnTo>
                <a:lnTo>
                  <a:pt x="2751" y="1585"/>
                </a:lnTo>
                <a:lnTo>
                  <a:pt x="2751" y="1587"/>
                </a:lnTo>
                <a:lnTo>
                  <a:pt x="2751" y="1589"/>
                </a:lnTo>
                <a:lnTo>
                  <a:pt x="2751" y="1591"/>
                </a:lnTo>
                <a:lnTo>
                  <a:pt x="2749" y="1596"/>
                </a:lnTo>
                <a:lnTo>
                  <a:pt x="2749" y="1598"/>
                </a:lnTo>
                <a:lnTo>
                  <a:pt x="2749" y="1602"/>
                </a:lnTo>
                <a:lnTo>
                  <a:pt x="2749" y="1604"/>
                </a:lnTo>
                <a:lnTo>
                  <a:pt x="2749" y="1606"/>
                </a:lnTo>
                <a:lnTo>
                  <a:pt x="2747" y="1608"/>
                </a:lnTo>
                <a:lnTo>
                  <a:pt x="2747" y="1608"/>
                </a:lnTo>
                <a:lnTo>
                  <a:pt x="2747" y="1608"/>
                </a:lnTo>
                <a:lnTo>
                  <a:pt x="2745" y="1610"/>
                </a:lnTo>
                <a:lnTo>
                  <a:pt x="2745" y="1612"/>
                </a:lnTo>
                <a:lnTo>
                  <a:pt x="2743" y="1614"/>
                </a:lnTo>
                <a:lnTo>
                  <a:pt x="2745" y="1614"/>
                </a:lnTo>
                <a:lnTo>
                  <a:pt x="2745" y="1614"/>
                </a:lnTo>
                <a:lnTo>
                  <a:pt x="2747" y="1617"/>
                </a:lnTo>
                <a:lnTo>
                  <a:pt x="2747" y="1617"/>
                </a:lnTo>
                <a:lnTo>
                  <a:pt x="2747" y="1617"/>
                </a:lnTo>
                <a:lnTo>
                  <a:pt x="2747" y="1621"/>
                </a:lnTo>
                <a:lnTo>
                  <a:pt x="2747" y="1623"/>
                </a:lnTo>
                <a:lnTo>
                  <a:pt x="2747" y="1623"/>
                </a:lnTo>
                <a:lnTo>
                  <a:pt x="2747" y="1623"/>
                </a:lnTo>
                <a:lnTo>
                  <a:pt x="2747" y="1623"/>
                </a:lnTo>
                <a:lnTo>
                  <a:pt x="2745" y="1621"/>
                </a:lnTo>
                <a:lnTo>
                  <a:pt x="2745" y="1621"/>
                </a:lnTo>
                <a:lnTo>
                  <a:pt x="2743" y="1623"/>
                </a:lnTo>
                <a:lnTo>
                  <a:pt x="2743" y="1623"/>
                </a:lnTo>
                <a:lnTo>
                  <a:pt x="2745" y="1625"/>
                </a:lnTo>
                <a:lnTo>
                  <a:pt x="2745" y="1625"/>
                </a:lnTo>
                <a:lnTo>
                  <a:pt x="2747" y="1627"/>
                </a:lnTo>
                <a:lnTo>
                  <a:pt x="2749" y="1629"/>
                </a:lnTo>
                <a:lnTo>
                  <a:pt x="2751" y="1627"/>
                </a:lnTo>
                <a:lnTo>
                  <a:pt x="2753" y="1629"/>
                </a:lnTo>
                <a:lnTo>
                  <a:pt x="2749" y="1629"/>
                </a:lnTo>
                <a:lnTo>
                  <a:pt x="2749" y="1631"/>
                </a:lnTo>
                <a:lnTo>
                  <a:pt x="2749" y="1629"/>
                </a:lnTo>
                <a:lnTo>
                  <a:pt x="2747" y="1629"/>
                </a:lnTo>
                <a:lnTo>
                  <a:pt x="2745" y="1629"/>
                </a:lnTo>
                <a:lnTo>
                  <a:pt x="2745" y="1629"/>
                </a:lnTo>
                <a:lnTo>
                  <a:pt x="2743" y="1627"/>
                </a:lnTo>
                <a:lnTo>
                  <a:pt x="2743" y="1627"/>
                </a:lnTo>
                <a:lnTo>
                  <a:pt x="2743" y="1627"/>
                </a:lnTo>
                <a:lnTo>
                  <a:pt x="2743" y="1627"/>
                </a:lnTo>
                <a:lnTo>
                  <a:pt x="2743" y="1629"/>
                </a:lnTo>
                <a:lnTo>
                  <a:pt x="2743" y="1631"/>
                </a:lnTo>
                <a:lnTo>
                  <a:pt x="2743" y="1635"/>
                </a:lnTo>
                <a:lnTo>
                  <a:pt x="2741" y="1640"/>
                </a:lnTo>
                <a:lnTo>
                  <a:pt x="2739" y="1640"/>
                </a:lnTo>
                <a:lnTo>
                  <a:pt x="2739" y="1640"/>
                </a:lnTo>
                <a:lnTo>
                  <a:pt x="2739" y="1640"/>
                </a:lnTo>
                <a:lnTo>
                  <a:pt x="2736" y="1642"/>
                </a:lnTo>
                <a:lnTo>
                  <a:pt x="2736" y="1642"/>
                </a:lnTo>
                <a:lnTo>
                  <a:pt x="2734" y="1640"/>
                </a:lnTo>
                <a:lnTo>
                  <a:pt x="2734" y="1640"/>
                </a:lnTo>
                <a:lnTo>
                  <a:pt x="2736" y="1644"/>
                </a:lnTo>
                <a:lnTo>
                  <a:pt x="2736" y="1644"/>
                </a:lnTo>
                <a:lnTo>
                  <a:pt x="2736" y="1646"/>
                </a:lnTo>
                <a:lnTo>
                  <a:pt x="2736" y="1646"/>
                </a:lnTo>
                <a:lnTo>
                  <a:pt x="2739" y="1650"/>
                </a:lnTo>
                <a:lnTo>
                  <a:pt x="2741" y="1650"/>
                </a:lnTo>
                <a:lnTo>
                  <a:pt x="2743" y="1650"/>
                </a:lnTo>
                <a:lnTo>
                  <a:pt x="2743" y="1650"/>
                </a:lnTo>
                <a:lnTo>
                  <a:pt x="2743" y="1650"/>
                </a:lnTo>
                <a:lnTo>
                  <a:pt x="2743" y="1650"/>
                </a:lnTo>
                <a:lnTo>
                  <a:pt x="2743" y="1652"/>
                </a:lnTo>
                <a:lnTo>
                  <a:pt x="2743" y="1652"/>
                </a:lnTo>
                <a:lnTo>
                  <a:pt x="2743" y="1652"/>
                </a:lnTo>
                <a:lnTo>
                  <a:pt x="2745" y="1652"/>
                </a:lnTo>
                <a:lnTo>
                  <a:pt x="2745" y="1652"/>
                </a:lnTo>
                <a:lnTo>
                  <a:pt x="2745" y="1654"/>
                </a:lnTo>
                <a:lnTo>
                  <a:pt x="2745" y="1654"/>
                </a:lnTo>
                <a:lnTo>
                  <a:pt x="2745" y="1654"/>
                </a:lnTo>
                <a:lnTo>
                  <a:pt x="2743" y="1654"/>
                </a:lnTo>
                <a:lnTo>
                  <a:pt x="2743" y="1654"/>
                </a:lnTo>
                <a:lnTo>
                  <a:pt x="2739" y="1650"/>
                </a:lnTo>
                <a:lnTo>
                  <a:pt x="2739" y="1650"/>
                </a:lnTo>
                <a:lnTo>
                  <a:pt x="2741" y="1652"/>
                </a:lnTo>
                <a:lnTo>
                  <a:pt x="2743" y="1656"/>
                </a:lnTo>
                <a:lnTo>
                  <a:pt x="2741" y="1656"/>
                </a:lnTo>
                <a:lnTo>
                  <a:pt x="2743" y="1656"/>
                </a:lnTo>
                <a:lnTo>
                  <a:pt x="2743" y="1656"/>
                </a:lnTo>
                <a:lnTo>
                  <a:pt x="2745" y="1658"/>
                </a:lnTo>
                <a:lnTo>
                  <a:pt x="2745" y="1658"/>
                </a:lnTo>
                <a:lnTo>
                  <a:pt x="2745" y="1658"/>
                </a:lnTo>
                <a:lnTo>
                  <a:pt x="2743" y="1658"/>
                </a:lnTo>
                <a:lnTo>
                  <a:pt x="2743" y="1658"/>
                </a:lnTo>
                <a:lnTo>
                  <a:pt x="2743" y="1658"/>
                </a:lnTo>
                <a:lnTo>
                  <a:pt x="2745" y="1661"/>
                </a:lnTo>
                <a:lnTo>
                  <a:pt x="2745" y="1663"/>
                </a:lnTo>
                <a:lnTo>
                  <a:pt x="2747" y="1663"/>
                </a:lnTo>
                <a:lnTo>
                  <a:pt x="2747" y="1665"/>
                </a:lnTo>
                <a:lnTo>
                  <a:pt x="2747" y="1665"/>
                </a:lnTo>
                <a:lnTo>
                  <a:pt x="2747" y="1667"/>
                </a:lnTo>
                <a:lnTo>
                  <a:pt x="2749" y="1665"/>
                </a:lnTo>
                <a:lnTo>
                  <a:pt x="2751" y="1667"/>
                </a:lnTo>
                <a:lnTo>
                  <a:pt x="2751" y="1667"/>
                </a:lnTo>
                <a:lnTo>
                  <a:pt x="2753" y="1667"/>
                </a:lnTo>
                <a:lnTo>
                  <a:pt x="2753" y="1669"/>
                </a:lnTo>
                <a:lnTo>
                  <a:pt x="2753" y="1669"/>
                </a:lnTo>
                <a:lnTo>
                  <a:pt x="2749" y="1667"/>
                </a:lnTo>
                <a:lnTo>
                  <a:pt x="2749" y="1667"/>
                </a:lnTo>
                <a:lnTo>
                  <a:pt x="2749" y="1667"/>
                </a:lnTo>
                <a:lnTo>
                  <a:pt x="2753" y="1671"/>
                </a:lnTo>
                <a:lnTo>
                  <a:pt x="2757" y="1675"/>
                </a:lnTo>
                <a:lnTo>
                  <a:pt x="2762" y="1677"/>
                </a:lnTo>
                <a:lnTo>
                  <a:pt x="2762" y="1679"/>
                </a:lnTo>
                <a:lnTo>
                  <a:pt x="2766" y="1682"/>
                </a:lnTo>
                <a:lnTo>
                  <a:pt x="2766" y="1684"/>
                </a:lnTo>
                <a:lnTo>
                  <a:pt x="2768" y="1686"/>
                </a:lnTo>
                <a:lnTo>
                  <a:pt x="2770" y="1688"/>
                </a:lnTo>
                <a:lnTo>
                  <a:pt x="2772" y="1690"/>
                </a:lnTo>
                <a:lnTo>
                  <a:pt x="2772" y="1692"/>
                </a:lnTo>
                <a:lnTo>
                  <a:pt x="2776" y="1694"/>
                </a:lnTo>
                <a:lnTo>
                  <a:pt x="2778" y="1696"/>
                </a:lnTo>
                <a:lnTo>
                  <a:pt x="2778" y="1698"/>
                </a:lnTo>
                <a:lnTo>
                  <a:pt x="2778" y="1698"/>
                </a:lnTo>
                <a:lnTo>
                  <a:pt x="2778" y="1700"/>
                </a:lnTo>
                <a:lnTo>
                  <a:pt x="2780" y="1700"/>
                </a:lnTo>
                <a:lnTo>
                  <a:pt x="2780" y="1702"/>
                </a:lnTo>
                <a:lnTo>
                  <a:pt x="2783" y="1702"/>
                </a:lnTo>
                <a:lnTo>
                  <a:pt x="2783" y="1702"/>
                </a:lnTo>
                <a:lnTo>
                  <a:pt x="2783" y="1702"/>
                </a:lnTo>
                <a:lnTo>
                  <a:pt x="2783" y="1707"/>
                </a:lnTo>
                <a:lnTo>
                  <a:pt x="2785" y="1707"/>
                </a:lnTo>
                <a:lnTo>
                  <a:pt x="2785" y="1709"/>
                </a:lnTo>
                <a:lnTo>
                  <a:pt x="2785" y="1711"/>
                </a:lnTo>
                <a:lnTo>
                  <a:pt x="2785" y="1713"/>
                </a:lnTo>
                <a:lnTo>
                  <a:pt x="2785" y="1713"/>
                </a:lnTo>
                <a:lnTo>
                  <a:pt x="2785" y="1715"/>
                </a:lnTo>
                <a:lnTo>
                  <a:pt x="2787" y="1715"/>
                </a:lnTo>
                <a:lnTo>
                  <a:pt x="2787" y="1717"/>
                </a:lnTo>
                <a:lnTo>
                  <a:pt x="2789" y="1717"/>
                </a:lnTo>
                <a:lnTo>
                  <a:pt x="2789" y="1717"/>
                </a:lnTo>
                <a:lnTo>
                  <a:pt x="2791" y="1717"/>
                </a:lnTo>
                <a:lnTo>
                  <a:pt x="2793" y="1715"/>
                </a:lnTo>
                <a:lnTo>
                  <a:pt x="2793" y="1715"/>
                </a:lnTo>
                <a:lnTo>
                  <a:pt x="2795" y="1715"/>
                </a:lnTo>
                <a:lnTo>
                  <a:pt x="2797" y="1715"/>
                </a:lnTo>
                <a:lnTo>
                  <a:pt x="2795" y="1715"/>
                </a:lnTo>
                <a:lnTo>
                  <a:pt x="2793" y="1717"/>
                </a:lnTo>
                <a:lnTo>
                  <a:pt x="2789" y="1717"/>
                </a:lnTo>
                <a:lnTo>
                  <a:pt x="2787" y="1719"/>
                </a:lnTo>
                <a:lnTo>
                  <a:pt x="2787" y="1719"/>
                </a:lnTo>
                <a:lnTo>
                  <a:pt x="2785" y="1719"/>
                </a:lnTo>
                <a:lnTo>
                  <a:pt x="2787" y="1719"/>
                </a:lnTo>
                <a:lnTo>
                  <a:pt x="2787" y="1723"/>
                </a:lnTo>
                <a:lnTo>
                  <a:pt x="2789" y="1726"/>
                </a:lnTo>
                <a:lnTo>
                  <a:pt x="2793" y="1732"/>
                </a:lnTo>
                <a:lnTo>
                  <a:pt x="2793" y="1736"/>
                </a:lnTo>
                <a:lnTo>
                  <a:pt x="2797" y="1742"/>
                </a:lnTo>
                <a:lnTo>
                  <a:pt x="2801" y="1751"/>
                </a:lnTo>
                <a:lnTo>
                  <a:pt x="2801" y="1753"/>
                </a:lnTo>
                <a:lnTo>
                  <a:pt x="2801" y="1755"/>
                </a:lnTo>
                <a:lnTo>
                  <a:pt x="2801" y="1755"/>
                </a:lnTo>
                <a:lnTo>
                  <a:pt x="2801" y="1757"/>
                </a:lnTo>
                <a:lnTo>
                  <a:pt x="2797" y="1761"/>
                </a:lnTo>
                <a:lnTo>
                  <a:pt x="2797" y="1761"/>
                </a:lnTo>
                <a:lnTo>
                  <a:pt x="2797" y="1759"/>
                </a:lnTo>
                <a:lnTo>
                  <a:pt x="2797" y="1759"/>
                </a:lnTo>
                <a:lnTo>
                  <a:pt x="2797" y="1759"/>
                </a:lnTo>
                <a:lnTo>
                  <a:pt x="2795" y="1761"/>
                </a:lnTo>
                <a:lnTo>
                  <a:pt x="2795" y="1761"/>
                </a:lnTo>
                <a:lnTo>
                  <a:pt x="2797" y="1763"/>
                </a:lnTo>
                <a:lnTo>
                  <a:pt x="2799" y="1765"/>
                </a:lnTo>
                <a:lnTo>
                  <a:pt x="2799" y="1770"/>
                </a:lnTo>
                <a:lnTo>
                  <a:pt x="2799" y="1772"/>
                </a:lnTo>
                <a:lnTo>
                  <a:pt x="2799" y="1772"/>
                </a:lnTo>
                <a:lnTo>
                  <a:pt x="2801" y="1776"/>
                </a:lnTo>
                <a:lnTo>
                  <a:pt x="2804" y="1778"/>
                </a:lnTo>
                <a:lnTo>
                  <a:pt x="2804" y="1782"/>
                </a:lnTo>
                <a:lnTo>
                  <a:pt x="2806" y="1782"/>
                </a:lnTo>
                <a:lnTo>
                  <a:pt x="2806" y="1784"/>
                </a:lnTo>
                <a:lnTo>
                  <a:pt x="2808" y="1786"/>
                </a:lnTo>
                <a:lnTo>
                  <a:pt x="2808" y="1788"/>
                </a:lnTo>
                <a:lnTo>
                  <a:pt x="2808" y="1791"/>
                </a:lnTo>
                <a:lnTo>
                  <a:pt x="2808" y="1797"/>
                </a:lnTo>
                <a:lnTo>
                  <a:pt x="2808" y="1801"/>
                </a:lnTo>
                <a:lnTo>
                  <a:pt x="2806" y="1805"/>
                </a:lnTo>
                <a:lnTo>
                  <a:pt x="2806" y="1807"/>
                </a:lnTo>
                <a:lnTo>
                  <a:pt x="2801" y="1812"/>
                </a:lnTo>
                <a:lnTo>
                  <a:pt x="2799" y="1814"/>
                </a:lnTo>
                <a:lnTo>
                  <a:pt x="2795" y="1816"/>
                </a:lnTo>
                <a:lnTo>
                  <a:pt x="2795" y="1820"/>
                </a:lnTo>
                <a:lnTo>
                  <a:pt x="2789" y="1826"/>
                </a:lnTo>
                <a:lnTo>
                  <a:pt x="2789" y="1830"/>
                </a:lnTo>
                <a:lnTo>
                  <a:pt x="2787" y="1835"/>
                </a:lnTo>
                <a:lnTo>
                  <a:pt x="2785" y="1843"/>
                </a:lnTo>
                <a:lnTo>
                  <a:pt x="2783" y="1851"/>
                </a:lnTo>
                <a:lnTo>
                  <a:pt x="2783" y="1856"/>
                </a:lnTo>
                <a:lnTo>
                  <a:pt x="2780" y="1858"/>
                </a:lnTo>
                <a:lnTo>
                  <a:pt x="2780" y="1858"/>
                </a:lnTo>
                <a:lnTo>
                  <a:pt x="2778" y="1860"/>
                </a:lnTo>
                <a:lnTo>
                  <a:pt x="2778" y="1860"/>
                </a:lnTo>
                <a:lnTo>
                  <a:pt x="2778" y="1862"/>
                </a:lnTo>
                <a:lnTo>
                  <a:pt x="2778" y="1862"/>
                </a:lnTo>
                <a:lnTo>
                  <a:pt x="2778" y="1870"/>
                </a:lnTo>
                <a:lnTo>
                  <a:pt x="2778" y="1872"/>
                </a:lnTo>
                <a:lnTo>
                  <a:pt x="2778" y="1877"/>
                </a:lnTo>
                <a:lnTo>
                  <a:pt x="2778" y="1881"/>
                </a:lnTo>
                <a:lnTo>
                  <a:pt x="2778" y="1885"/>
                </a:lnTo>
                <a:lnTo>
                  <a:pt x="2778" y="1889"/>
                </a:lnTo>
                <a:lnTo>
                  <a:pt x="2778" y="1893"/>
                </a:lnTo>
                <a:lnTo>
                  <a:pt x="2780" y="1895"/>
                </a:lnTo>
                <a:lnTo>
                  <a:pt x="2783" y="1900"/>
                </a:lnTo>
                <a:lnTo>
                  <a:pt x="2783" y="1900"/>
                </a:lnTo>
                <a:lnTo>
                  <a:pt x="2787" y="1904"/>
                </a:lnTo>
                <a:lnTo>
                  <a:pt x="2789" y="1906"/>
                </a:lnTo>
                <a:lnTo>
                  <a:pt x="2797" y="1923"/>
                </a:lnTo>
                <a:lnTo>
                  <a:pt x="2799" y="1925"/>
                </a:lnTo>
                <a:lnTo>
                  <a:pt x="2799" y="1929"/>
                </a:lnTo>
                <a:lnTo>
                  <a:pt x="2804" y="1935"/>
                </a:lnTo>
                <a:lnTo>
                  <a:pt x="2808" y="1944"/>
                </a:lnTo>
                <a:lnTo>
                  <a:pt x="2810" y="1946"/>
                </a:lnTo>
                <a:lnTo>
                  <a:pt x="2810" y="1948"/>
                </a:lnTo>
                <a:lnTo>
                  <a:pt x="2816" y="1954"/>
                </a:lnTo>
                <a:lnTo>
                  <a:pt x="2818" y="1958"/>
                </a:lnTo>
                <a:lnTo>
                  <a:pt x="2818" y="1962"/>
                </a:lnTo>
                <a:lnTo>
                  <a:pt x="2818" y="1965"/>
                </a:lnTo>
                <a:lnTo>
                  <a:pt x="2818" y="1967"/>
                </a:lnTo>
                <a:lnTo>
                  <a:pt x="2818" y="1967"/>
                </a:lnTo>
                <a:lnTo>
                  <a:pt x="2816" y="1965"/>
                </a:lnTo>
                <a:lnTo>
                  <a:pt x="2816" y="1967"/>
                </a:lnTo>
                <a:lnTo>
                  <a:pt x="2816" y="1969"/>
                </a:lnTo>
                <a:lnTo>
                  <a:pt x="2818" y="1971"/>
                </a:lnTo>
                <a:lnTo>
                  <a:pt x="2818" y="1975"/>
                </a:lnTo>
                <a:lnTo>
                  <a:pt x="2818" y="1977"/>
                </a:lnTo>
                <a:lnTo>
                  <a:pt x="2818" y="1983"/>
                </a:lnTo>
                <a:lnTo>
                  <a:pt x="2818" y="1986"/>
                </a:lnTo>
                <a:lnTo>
                  <a:pt x="2820" y="1990"/>
                </a:lnTo>
                <a:lnTo>
                  <a:pt x="2822" y="1994"/>
                </a:lnTo>
                <a:lnTo>
                  <a:pt x="2822" y="1998"/>
                </a:lnTo>
                <a:lnTo>
                  <a:pt x="2822" y="2002"/>
                </a:lnTo>
                <a:lnTo>
                  <a:pt x="2822" y="2002"/>
                </a:lnTo>
                <a:lnTo>
                  <a:pt x="2822" y="2006"/>
                </a:lnTo>
                <a:lnTo>
                  <a:pt x="2822" y="2009"/>
                </a:lnTo>
                <a:lnTo>
                  <a:pt x="2824" y="2013"/>
                </a:lnTo>
                <a:lnTo>
                  <a:pt x="2824" y="2017"/>
                </a:lnTo>
                <a:lnTo>
                  <a:pt x="2827" y="2019"/>
                </a:lnTo>
                <a:lnTo>
                  <a:pt x="2827" y="2021"/>
                </a:lnTo>
                <a:lnTo>
                  <a:pt x="2827" y="2021"/>
                </a:lnTo>
                <a:lnTo>
                  <a:pt x="2827" y="2023"/>
                </a:lnTo>
                <a:lnTo>
                  <a:pt x="2827" y="2025"/>
                </a:lnTo>
                <a:lnTo>
                  <a:pt x="2829" y="2027"/>
                </a:lnTo>
                <a:lnTo>
                  <a:pt x="2829" y="2032"/>
                </a:lnTo>
                <a:lnTo>
                  <a:pt x="2831" y="2034"/>
                </a:lnTo>
                <a:lnTo>
                  <a:pt x="2835" y="2042"/>
                </a:lnTo>
                <a:lnTo>
                  <a:pt x="2837" y="2046"/>
                </a:lnTo>
                <a:lnTo>
                  <a:pt x="2839" y="2046"/>
                </a:lnTo>
                <a:lnTo>
                  <a:pt x="2843" y="2053"/>
                </a:lnTo>
                <a:lnTo>
                  <a:pt x="2845" y="2053"/>
                </a:lnTo>
                <a:lnTo>
                  <a:pt x="2845" y="2055"/>
                </a:lnTo>
                <a:lnTo>
                  <a:pt x="2850" y="2059"/>
                </a:lnTo>
                <a:lnTo>
                  <a:pt x="2854" y="2065"/>
                </a:lnTo>
                <a:lnTo>
                  <a:pt x="2856" y="2076"/>
                </a:lnTo>
                <a:lnTo>
                  <a:pt x="2858" y="2082"/>
                </a:lnTo>
                <a:lnTo>
                  <a:pt x="2864" y="2090"/>
                </a:lnTo>
                <a:lnTo>
                  <a:pt x="2868" y="2097"/>
                </a:lnTo>
                <a:lnTo>
                  <a:pt x="2871" y="2101"/>
                </a:lnTo>
                <a:lnTo>
                  <a:pt x="2871" y="2103"/>
                </a:lnTo>
                <a:lnTo>
                  <a:pt x="2873" y="2109"/>
                </a:lnTo>
                <a:lnTo>
                  <a:pt x="2873" y="2111"/>
                </a:lnTo>
                <a:lnTo>
                  <a:pt x="2873" y="2115"/>
                </a:lnTo>
                <a:lnTo>
                  <a:pt x="2873" y="2118"/>
                </a:lnTo>
                <a:lnTo>
                  <a:pt x="2871" y="2118"/>
                </a:lnTo>
                <a:lnTo>
                  <a:pt x="2868" y="2120"/>
                </a:lnTo>
                <a:lnTo>
                  <a:pt x="2868" y="2118"/>
                </a:lnTo>
                <a:lnTo>
                  <a:pt x="2866" y="2118"/>
                </a:lnTo>
                <a:lnTo>
                  <a:pt x="2866" y="2120"/>
                </a:lnTo>
                <a:lnTo>
                  <a:pt x="2866" y="2122"/>
                </a:lnTo>
                <a:lnTo>
                  <a:pt x="2868" y="2124"/>
                </a:lnTo>
                <a:lnTo>
                  <a:pt x="2868" y="2126"/>
                </a:lnTo>
                <a:lnTo>
                  <a:pt x="2871" y="2126"/>
                </a:lnTo>
                <a:lnTo>
                  <a:pt x="2871" y="2128"/>
                </a:lnTo>
                <a:lnTo>
                  <a:pt x="2873" y="2130"/>
                </a:lnTo>
                <a:lnTo>
                  <a:pt x="2873" y="2130"/>
                </a:lnTo>
                <a:lnTo>
                  <a:pt x="2875" y="2134"/>
                </a:lnTo>
                <a:lnTo>
                  <a:pt x="2875" y="2134"/>
                </a:lnTo>
                <a:lnTo>
                  <a:pt x="2875" y="2136"/>
                </a:lnTo>
                <a:lnTo>
                  <a:pt x="2873" y="2139"/>
                </a:lnTo>
                <a:lnTo>
                  <a:pt x="2873" y="2141"/>
                </a:lnTo>
                <a:lnTo>
                  <a:pt x="2873" y="2141"/>
                </a:lnTo>
                <a:lnTo>
                  <a:pt x="2875" y="2143"/>
                </a:lnTo>
                <a:lnTo>
                  <a:pt x="2875" y="2145"/>
                </a:lnTo>
                <a:lnTo>
                  <a:pt x="2875" y="2141"/>
                </a:lnTo>
                <a:lnTo>
                  <a:pt x="2875" y="2141"/>
                </a:lnTo>
                <a:lnTo>
                  <a:pt x="2877" y="2141"/>
                </a:lnTo>
                <a:lnTo>
                  <a:pt x="2877" y="2141"/>
                </a:lnTo>
                <a:lnTo>
                  <a:pt x="2879" y="2141"/>
                </a:lnTo>
                <a:lnTo>
                  <a:pt x="2879" y="2141"/>
                </a:lnTo>
                <a:lnTo>
                  <a:pt x="2881" y="2141"/>
                </a:lnTo>
                <a:lnTo>
                  <a:pt x="2881" y="2141"/>
                </a:lnTo>
                <a:lnTo>
                  <a:pt x="2881" y="2143"/>
                </a:lnTo>
                <a:lnTo>
                  <a:pt x="2881" y="2143"/>
                </a:lnTo>
                <a:lnTo>
                  <a:pt x="2881" y="2145"/>
                </a:lnTo>
                <a:lnTo>
                  <a:pt x="2881" y="2145"/>
                </a:lnTo>
                <a:lnTo>
                  <a:pt x="2883" y="2145"/>
                </a:lnTo>
                <a:lnTo>
                  <a:pt x="2885" y="2145"/>
                </a:lnTo>
                <a:lnTo>
                  <a:pt x="2885" y="2145"/>
                </a:lnTo>
                <a:lnTo>
                  <a:pt x="2887" y="2145"/>
                </a:lnTo>
                <a:lnTo>
                  <a:pt x="2887" y="2145"/>
                </a:lnTo>
                <a:lnTo>
                  <a:pt x="2887" y="2147"/>
                </a:lnTo>
                <a:lnTo>
                  <a:pt x="2887" y="2147"/>
                </a:lnTo>
                <a:lnTo>
                  <a:pt x="2887" y="2149"/>
                </a:lnTo>
                <a:lnTo>
                  <a:pt x="2889" y="2149"/>
                </a:lnTo>
                <a:lnTo>
                  <a:pt x="2892" y="2151"/>
                </a:lnTo>
                <a:lnTo>
                  <a:pt x="2896" y="2151"/>
                </a:lnTo>
                <a:lnTo>
                  <a:pt x="2896" y="2151"/>
                </a:lnTo>
                <a:lnTo>
                  <a:pt x="2898" y="2151"/>
                </a:lnTo>
                <a:lnTo>
                  <a:pt x="2904" y="2147"/>
                </a:lnTo>
                <a:lnTo>
                  <a:pt x="2904" y="2147"/>
                </a:lnTo>
                <a:lnTo>
                  <a:pt x="2908" y="2145"/>
                </a:lnTo>
                <a:lnTo>
                  <a:pt x="2910" y="2145"/>
                </a:lnTo>
                <a:lnTo>
                  <a:pt x="2912" y="2145"/>
                </a:lnTo>
                <a:lnTo>
                  <a:pt x="2912" y="2145"/>
                </a:lnTo>
                <a:lnTo>
                  <a:pt x="2915" y="2145"/>
                </a:lnTo>
                <a:lnTo>
                  <a:pt x="2917" y="2145"/>
                </a:lnTo>
                <a:lnTo>
                  <a:pt x="2921" y="2145"/>
                </a:lnTo>
                <a:lnTo>
                  <a:pt x="2923" y="2145"/>
                </a:lnTo>
                <a:lnTo>
                  <a:pt x="2929" y="2141"/>
                </a:lnTo>
                <a:lnTo>
                  <a:pt x="2933" y="2139"/>
                </a:lnTo>
                <a:lnTo>
                  <a:pt x="2933" y="2139"/>
                </a:lnTo>
                <a:lnTo>
                  <a:pt x="2938" y="2139"/>
                </a:lnTo>
                <a:lnTo>
                  <a:pt x="2940" y="2141"/>
                </a:lnTo>
                <a:lnTo>
                  <a:pt x="2944" y="2141"/>
                </a:lnTo>
                <a:lnTo>
                  <a:pt x="2946" y="2141"/>
                </a:lnTo>
                <a:lnTo>
                  <a:pt x="2950" y="2139"/>
                </a:lnTo>
                <a:lnTo>
                  <a:pt x="2950" y="2139"/>
                </a:lnTo>
                <a:lnTo>
                  <a:pt x="2959" y="2139"/>
                </a:lnTo>
                <a:lnTo>
                  <a:pt x="2965" y="2141"/>
                </a:lnTo>
                <a:lnTo>
                  <a:pt x="2967" y="2141"/>
                </a:lnTo>
                <a:lnTo>
                  <a:pt x="2969" y="2139"/>
                </a:lnTo>
                <a:lnTo>
                  <a:pt x="2969" y="2139"/>
                </a:lnTo>
                <a:lnTo>
                  <a:pt x="2973" y="2139"/>
                </a:lnTo>
                <a:lnTo>
                  <a:pt x="2977" y="2139"/>
                </a:lnTo>
                <a:lnTo>
                  <a:pt x="2977" y="2139"/>
                </a:lnTo>
                <a:lnTo>
                  <a:pt x="2980" y="2139"/>
                </a:lnTo>
                <a:lnTo>
                  <a:pt x="2980" y="2136"/>
                </a:lnTo>
                <a:lnTo>
                  <a:pt x="2982" y="2134"/>
                </a:lnTo>
                <a:lnTo>
                  <a:pt x="2984" y="2134"/>
                </a:lnTo>
                <a:lnTo>
                  <a:pt x="2990" y="2134"/>
                </a:lnTo>
                <a:lnTo>
                  <a:pt x="2994" y="2134"/>
                </a:lnTo>
                <a:lnTo>
                  <a:pt x="3000" y="2130"/>
                </a:lnTo>
                <a:lnTo>
                  <a:pt x="3005" y="2128"/>
                </a:lnTo>
                <a:lnTo>
                  <a:pt x="3009" y="2124"/>
                </a:lnTo>
                <a:lnTo>
                  <a:pt x="3011" y="2124"/>
                </a:lnTo>
                <a:lnTo>
                  <a:pt x="3017" y="2120"/>
                </a:lnTo>
                <a:lnTo>
                  <a:pt x="3019" y="2115"/>
                </a:lnTo>
                <a:lnTo>
                  <a:pt x="3026" y="2111"/>
                </a:lnTo>
                <a:lnTo>
                  <a:pt x="3030" y="2107"/>
                </a:lnTo>
                <a:lnTo>
                  <a:pt x="3034" y="2101"/>
                </a:lnTo>
                <a:lnTo>
                  <a:pt x="3038" y="2099"/>
                </a:lnTo>
                <a:lnTo>
                  <a:pt x="3040" y="2097"/>
                </a:lnTo>
                <a:lnTo>
                  <a:pt x="3042" y="2097"/>
                </a:lnTo>
                <a:lnTo>
                  <a:pt x="3047" y="2090"/>
                </a:lnTo>
                <a:lnTo>
                  <a:pt x="3049" y="2086"/>
                </a:lnTo>
                <a:lnTo>
                  <a:pt x="3053" y="2082"/>
                </a:lnTo>
                <a:lnTo>
                  <a:pt x="3055" y="2076"/>
                </a:lnTo>
                <a:lnTo>
                  <a:pt x="3057" y="2074"/>
                </a:lnTo>
                <a:lnTo>
                  <a:pt x="3059" y="2069"/>
                </a:lnTo>
                <a:lnTo>
                  <a:pt x="3061" y="2065"/>
                </a:lnTo>
                <a:lnTo>
                  <a:pt x="3068" y="2059"/>
                </a:lnTo>
                <a:lnTo>
                  <a:pt x="3070" y="2059"/>
                </a:lnTo>
                <a:lnTo>
                  <a:pt x="3070" y="2057"/>
                </a:lnTo>
                <a:lnTo>
                  <a:pt x="3072" y="2057"/>
                </a:lnTo>
                <a:lnTo>
                  <a:pt x="3076" y="2053"/>
                </a:lnTo>
                <a:lnTo>
                  <a:pt x="3076" y="2051"/>
                </a:lnTo>
                <a:lnTo>
                  <a:pt x="3078" y="2046"/>
                </a:lnTo>
                <a:lnTo>
                  <a:pt x="3080" y="2038"/>
                </a:lnTo>
                <a:lnTo>
                  <a:pt x="3082" y="2036"/>
                </a:lnTo>
                <a:lnTo>
                  <a:pt x="3084" y="2030"/>
                </a:lnTo>
                <a:lnTo>
                  <a:pt x="3084" y="2025"/>
                </a:lnTo>
                <a:lnTo>
                  <a:pt x="3084" y="2025"/>
                </a:lnTo>
                <a:lnTo>
                  <a:pt x="3084" y="2017"/>
                </a:lnTo>
                <a:lnTo>
                  <a:pt x="3084" y="2015"/>
                </a:lnTo>
                <a:lnTo>
                  <a:pt x="3084" y="2015"/>
                </a:lnTo>
                <a:lnTo>
                  <a:pt x="3084" y="2015"/>
                </a:lnTo>
                <a:lnTo>
                  <a:pt x="3084" y="2017"/>
                </a:lnTo>
                <a:lnTo>
                  <a:pt x="3082" y="2017"/>
                </a:lnTo>
                <a:lnTo>
                  <a:pt x="3082" y="2017"/>
                </a:lnTo>
                <a:lnTo>
                  <a:pt x="3082" y="2015"/>
                </a:lnTo>
                <a:lnTo>
                  <a:pt x="3080" y="2015"/>
                </a:lnTo>
                <a:lnTo>
                  <a:pt x="3080" y="2013"/>
                </a:lnTo>
                <a:lnTo>
                  <a:pt x="3080" y="2011"/>
                </a:lnTo>
                <a:lnTo>
                  <a:pt x="3082" y="2011"/>
                </a:lnTo>
                <a:lnTo>
                  <a:pt x="3082" y="2006"/>
                </a:lnTo>
                <a:lnTo>
                  <a:pt x="3084" y="2004"/>
                </a:lnTo>
                <a:lnTo>
                  <a:pt x="3091" y="2002"/>
                </a:lnTo>
                <a:lnTo>
                  <a:pt x="3093" y="2000"/>
                </a:lnTo>
                <a:lnTo>
                  <a:pt x="3097" y="1998"/>
                </a:lnTo>
                <a:lnTo>
                  <a:pt x="3109" y="1994"/>
                </a:lnTo>
                <a:lnTo>
                  <a:pt x="3114" y="1992"/>
                </a:lnTo>
                <a:lnTo>
                  <a:pt x="3118" y="1990"/>
                </a:lnTo>
                <a:lnTo>
                  <a:pt x="3118" y="1990"/>
                </a:lnTo>
                <a:lnTo>
                  <a:pt x="3122" y="1986"/>
                </a:lnTo>
                <a:lnTo>
                  <a:pt x="3122" y="1983"/>
                </a:lnTo>
                <a:lnTo>
                  <a:pt x="3122" y="1979"/>
                </a:lnTo>
                <a:lnTo>
                  <a:pt x="3122" y="1979"/>
                </a:lnTo>
                <a:lnTo>
                  <a:pt x="3122" y="1979"/>
                </a:lnTo>
                <a:lnTo>
                  <a:pt x="3122" y="1979"/>
                </a:lnTo>
                <a:lnTo>
                  <a:pt x="3120" y="1979"/>
                </a:lnTo>
                <a:lnTo>
                  <a:pt x="3120" y="1979"/>
                </a:lnTo>
                <a:lnTo>
                  <a:pt x="3120" y="1977"/>
                </a:lnTo>
                <a:lnTo>
                  <a:pt x="3122" y="1971"/>
                </a:lnTo>
                <a:lnTo>
                  <a:pt x="3124" y="1967"/>
                </a:lnTo>
                <a:lnTo>
                  <a:pt x="3122" y="1965"/>
                </a:lnTo>
                <a:lnTo>
                  <a:pt x="3122" y="1962"/>
                </a:lnTo>
                <a:lnTo>
                  <a:pt x="3122" y="1958"/>
                </a:lnTo>
                <a:lnTo>
                  <a:pt x="3122" y="1956"/>
                </a:lnTo>
                <a:lnTo>
                  <a:pt x="3122" y="1956"/>
                </a:lnTo>
                <a:lnTo>
                  <a:pt x="3122" y="1954"/>
                </a:lnTo>
                <a:lnTo>
                  <a:pt x="3122" y="1954"/>
                </a:lnTo>
                <a:lnTo>
                  <a:pt x="3122" y="1954"/>
                </a:lnTo>
                <a:lnTo>
                  <a:pt x="3120" y="1954"/>
                </a:lnTo>
                <a:lnTo>
                  <a:pt x="3120" y="1956"/>
                </a:lnTo>
                <a:lnTo>
                  <a:pt x="3120" y="1958"/>
                </a:lnTo>
                <a:lnTo>
                  <a:pt x="3120" y="1958"/>
                </a:lnTo>
                <a:lnTo>
                  <a:pt x="3120" y="1958"/>
                </a:lnTo>
                <a:lnTo>
                  <a:pt x="3120" y="1956"/>
                </a:lnTo>
                <a:lnTo>
                  <a:pt x="3120" y="1952"/>
                </a:lnTo>
                <a:lnTo>
                  <a:pt x="3118" y="1948"/>
                </a:lnTo>
                <a:lnTo>
                  <a:pt x="3118" y="1948"/>
                </a:lnTo>
                <a:lnTo>
                  <a:pt x="3116" y="1944"/>
                </a:lnTo>
                <a:lnTo>
                  <a:pt x="3116" y="1939"/>
                </a:lnTo>
                <a:lnTo>
                  <a:pt x="3114" y="1933"/>
                </a:lnTo>
                <a:lnTo>
                  <a:pt x="3114" y="1931"/>
                </a:lnTo>
                <a:lnTo>
                  <a:pt x="3112" y="1931"/>
                </a:lnTo>
                <a:lnTo>
                  <a:pt x="3109" y="1929"/>
                </a:lnTo>
                <a:lnTo>
                  <a:pt x="3109" y="1929"/>
                </a:lnTo>
                <a:lnTo>
                  <a:pt x="3112" y="1923"/>
                </a:lnTo>
                <a:lnTo>
                  <a:pt x="3112" y="1921"/>
                </a:lnTo>
                <a:lnTo>
                  <a:pt x="3112" y="1918"/>
                </a:lnTo>
                <a:lnTo>
                  <a:pt x="3112" y="1918"/>
                </a:lnTo>
                <a:lnTo>
                  <a:pt x="3109" y="1918"/>
                </a:lnTo>
                <a:lnTo>
                  <a:pt x="3112" y="1918"/>
                </a:lnTo>
                <a:lnTo>
                  <a:pt x="3114" y="1918"/>
                </a:lnTo>
                <a:lnTo>
                  <a:pt x="3114" y="1918"/>
                </a:lnTo>
                <a:lnTo>
                  <a:pt x="3114" y="1918"/>
                </a:lnTo>
                <a:lnTo>
                  <a:pt x="3120" y="1914"/>
                </a:lnTo>
                <a:lnTo>
                  <a:pt x="3124" y="1910"/>
                </a:lnTo>
                <a:lnTo>
                  <a:pt x="3126" y="1908"/>
                </a:lnTo>
                <a:lnTo>
                  <a:pt x="3128" y="1906"/>
                </a:lnTo>
                <a:lnTo>
                  <a:pt x="3130" y="1904"/>
                </a:lnTo>
                <a:lnTo>
                  <a:pt x="3132" y="1906"/>
                </a:lnTo>
                <a:lnTo>
                  <a:pt x="3132" y="1906"/>
                </a:lnTo>
                <a:lnTo>
                  <a:pt x="3132" y="1904"/>
                </a:lnTo>
                <a:lnTo>
                  <a:pt x="3135" y="1904"/>
                </a:lnTo>
                <a:lnTo>
                  <a:pt x="3135" y="1904"/>
                </a:lnTo>
                <a:lnTo>
                  <a:pt x="3135" y="1902"/>
                </a:lnTo>
                <a:lnTo>
                  <a:pt x="3137" y="1902"/>
                </a:lnTo>
                <a:lnTo>
                  <a:pt x="3137" y="1900"/>
                </a:lnTo>
                <a:lnTo>
                  <a:pt x="3141" y="1897"/>
                </a:lnTo>
                <a:lnTo>
                  <a:pt x="3143" y="1893"/>
                </a:lnTo>
                <a:lnTo>
                  <a:pt x="3143" y="1893"/>
                </a:lnTo>
                <a:lnTo>
                  <a:pt x="3143" y="1891"/>
                </a:lnTo>
                <a:lnTo>
                  <a:pt x="3143" y="1891"/>
                </a:lnTo>
                <a:lnTo>
                  <a:pt x="3145" y="1891"/>
                </a:lnTo>
                <a:lnTo>
                  <a:pt x="3147" y="1889"/>
                </a:lnTo>
                <a:lnTo>
                  <a:pt x="3151" y="1885"/>
                </a:lnTo>
                <a:lnTo>
                  <a:pt x="3156" y="1883"/>
                </a:lnTo>
                <a:lnTo>
                  <a:pt x="3160" y="1883"/>
                </a:lnTo>
                <a:lnTo>
                  <a:pt x="3160" y="1881"/>
                </a:lnTo>
                <a:lnTo>
                  <a:pt x="3160" y="1881"/>
                </a:lnTo>
                <a:lnTo>
                  <a:pt x="3164" y="1881"/>
                </a:lnTo>
                <a:lnTo>
                  <a:pt x="3168" y="1879"/>
                </a:lnTo>
                <a:lnTo>
                  <a:pt x="3168" y="1879"/>
                </a:lnTo>
                <a:lnTo>
                  <a:pt x="3168" y="1879"/>
                </a:lnTo>
                <a:lnTo>
                  <a:pt x="3170" y="1879"/>
                </a:lnTo>
                <a:lnTo>
                  <a:pt x="3170" y="1879"/>
                </a:lnTo>
                <a:lnTo>
                  <a:pt x="3172" y="1879"/>
                </a:lnTo>
                <a:lnTo>
                  <a:pt x="3174" y="1877"/>
                </a:lnTo>
                <a:lnTo>
                  <a:pt x="3174" y="1874"/>
                </a:lnTo>
                <a:lnTo>
                  <a:pt x="3176" y="1874"/>
                </a:lnTo>
                <a:lnTo>
                  <a:pt x="3183" y="1872"/>
                </a:lnTo>
                <a:lnTo>
                  <a:pt x="3183" y="1870"/>
                </a:lnTo>
                <a:lnTo>
                  <a:pt x="3185" y="1868"/>
                </a:lnTo>
                <a:lnTo>
                  <a:pt x="3185" y="1868"/>
                </a:lnTo>
                <a:lnTo>
                  <a:pt x="3185" y="1866"/>
                </a:lnTo>
                <a:lnTo>
                  <a:pt x="3187" y="1866"/>
                </a:lnTo>
                <a:lnTo>
                  <a:pt x="3189" y="1864"/>
                </a:lnTo>
                <a:lnTo>
                  <a:pt x="3189" y="1864"/>
                </a:lnTo>
                <a:lnTo>
                  <a:pt x="3189" y="1862"/>
                </a:lnTo>
                <a:lnTo>
                  <a:pt x="3191" y="1862"/>
                </a:lnTo>
                <a:lnTo>
                  <a:pt x="3191" y="1860"/>
                </a:lnTo>
                <a:lnTo>
                  <a:pt x="3195" y="1856"/>
                </a:lnTo>
                <a:lnTo>
                  <a:pt x="3197" y="1851"/>
                </a:lnTo>
                <a:lnTo>
                  <a:pt x="3197" y="1851"/>
                </a:lnTo>
                <a:lnTo>
                  <a:pt x="3195" y="1849"/>
                </a:lnTo>
                <a:lnTo>
                  <a:pt x="3197" y="1849"/>
                </a:lnTo>
                <a:lnTo>
                  <a:pt x="3197" y="1849"/>
                </a:lnTo>
                <a:lnTo>
                  <a:pt x="3197" y="1849"/>
                </a:lnTo>
                <a:lnTo>
                  <a:pt x="3197" y="1847"/>
                </a:lnTo>
                <a:lnTo>
                  <a:pt x="3197" y="1845"/>
                </a:lnTo>
                <a:lnTo>
                  <a:pt x="3200" y="1845"/>
                </a:lnTo>
                <a:lnTo>
                  <a:pt x="3200" y="1843"/>
                </a:lnTo>
                <a:lnTo>
                  <a:pt x="3200" y="1843"/>
                </a:lnTo>
                <a:lnTo>
                  <a:pt x="3200" y="1841"/>
                </a:lnTo>
                <a:lnTo>
                  <a:pt x="3200" y="1841"/>
                </a:lnTo>
                <a:lnTo>
                  <a:pt x="3200" y="1841"/>
                </a:lnTo>
                <a:lnTo>
                  <a:pt x="3197" y="1839"/>
                </a:lnTo>
                <a:lnTo>
                  <a:pt x="3197" y="1839"/>
                </a:lnTo>
                <a:lnTo>
                  <a:pt x="3197" y="1841"/>
                </a:lnTo>
                <a:lnTo>
                  <a:pt x="3197" y="1841"/>
                </a:lnTo>
                <a:lnTo>
                  <a:pt x="3197" y="1839"/>
                </a:lnTo>
                <a:lnTo>
                  <a:pt x="3197" y="1837"/>
                </a:lnTo>
                <a:lnTo>
                  <a:pt x="3197" y="1837"/>
                </a:lnTo>
                <a:lnTo>
                  <a:pt x="3197" y="1837"/>
                </a:lnTo>
                <a:lnTo>
                  <a:pt x="3195" y="1837"/>
                </a:lnTo>
                <a:lnTo>
                  <a:pt x="3195" y="1835"/>
                </a:lnTo>
                <a:lnTo>
                  <a:pt x="3195" y="1830"/>
                </a:lnTo>
                <a:lnTo>
                  <a:pt x="3195" y="1828"/>
                </a:lnTo>
                <a:lnTo>
                  <a:pt x="3195" y="1826"/>
                </a:lnTo>
                <a:lnTo>
                  <a:pt x="3195" y="1826"/>
                </a:lnTo>
                <a:lnTo>
                  <a:pt x="3195" y="1824"/>
                </a:lnTo>
                <a:lnTo>
                  <a:pt x="3195" y="1824"/>
                </a:lnTo>
                <a:lnTo>
                  <a:pt x="3195" y="1822"/>
                </a:lnTo>
                <a:lnTo>
                  <a:pt x="3195" y="1820"/>
                </a:lnTo>
                <a:lnTo>
                  <a:pt x="3195" y="1820"/>
                </a:lnTo>
                <a:lnTo>
                  <a:pt x="3195" y="1818"/>
                </a:lnTo>
                <a:lnTo>
                  <a:pt x="3193" y="1818"/>
                </a:lnTo>
                <a:lnTo>
                  <a:pt x="3193" y="1818"/>
                </a:lnTo>
                <a:lnTo>
                  <a:pt x="3193" y="1818"/>
                </a:lnTo>
                <a:lnTo>
                  <a:pt x="3195" y="1816"/>
                </a:lnTo>
                <a:lnTo>
                  <a:pt x="3195" y="1816"/>
                </a:lnTo>
                <a:lnTo>
                  <a:pt x="3195" y="1814"/>
                </a:lnTo>
                <a:lnTo>
                  <a:pt x="3195" y="1812"/>
                </a:lnTo>
                <a:lnTo>
                  <a:pt x="3193" y="1812"/>
                </a:lnTo>
                <a:lnTo>
                  <a:pt x="3195" y="1809"/>
                </a:lnTo>
                <a:lnTo>
                  <a:pt x="3195" y="1809"/>
                </a:lnTo>
                <a:lnTo>
                  <a:pt x="3195" y="1805"/>
                </a:lnTo>
                <a:lnTo>
                  <a:pt x="3195" y="1805"/>
                </a:lnTo>
                <a:lnTo>
                  <a:pt x="3195" y="1803"/>
                </a:lnTo>
                <a:lnTo>
                  <a:pt x="3195" y="1801"/>
                </a:lnTo>
                <a:lnTo>
                  <a:pt x="3193" y="1799"/>
                </a:lnTo>
                <a:lnTo>
                  <a:pt x="3193" y="1797"/>
                </a:lnTo>
                <a:lnTo>
                  <a:pt x="3193" y="1795"/>
                </a:lnTo>
                <a:lnTo>
                  <a:pt x="3193" y="1793"/>
                </a:lnTo>
                <a:lnTo>
                  <a:pt x="3195" y="1793"/>
                </a:lnTo>
                <a:lnTo>
                  <a:pt x="3195" y="1791"/>
                </a:lnTo>
                <a:lnTo>
                  <a:pt x="3195" y="1791"/>
                </a:lnTo>
                <a:lnTo>
                  <a:pt x="3195" y="1791"/>
                </a:lnTo>
                <a:lnTo>
                  <a:pt x="3195" y="1788"/>
                </a:lnTo>
                <a:lnTo>
                  <a:pt x="3195" y="1786"/>
                </a:lnTo>
                <a:lnTo>
                  <a:pt x="3193" y="1786"/>
                </a:lnTo>
                <a:lnTo>
                  <a:pt x="3195" y="1786"/>
                </a:lnTo>
                <a:lnTo>
                  <a:pt x="3195" y="1784"/>
                </a:lnTo>
                <a:lnTo>
                  <a:pt x="3195" y="1784"/>
                </a:lnTo>
                <a:lnTo>
                  <a:pt x="3193" y="1782"/>
                </a:lnTo>
                <a:lnTo>
                  <a:pt x="3193" y="1782"/>
                </a:lnTo>
                <a:lnTo>
                  <a:pt x="3193" y="1780"/>
                </a:lnTo>
                <a:lnTo>
                  <a:pt x="3193" y="1780"/>
                </a:lnTo>
                <a:lnTo>
                  <a:pt x="3191" y="1778"/>
                </a:lnTo>
                <a:lnTo>
                  <a:pt x="3189" y="1778"/>
                </a:lnTo>
                <a:lnTo>
                  <a:pt x="3189" y="1778"/>
                </a:lnTo>
                <a:lnTo>
                  <a:pt x="3187" y="1778"/>
                </a:lnTo>
                <a:lnTo>
                  <a:pt x="3187" y="1776"/>
                </a:lnTo>
                <a:lnTo>
                  <a:pt x="3185" y="1776"/>
                </a:lnTo>
                <a:lnTo>
                  <a:pt x="3183" y="1776"/>
                </a:lnTo>
                <a:lnTo>
                  <a:pt x="3185" y="1774"/>
                </a:lnTo>
                <a:lnTo>
                  <a:pt x="3185" y="1774"/>
                </a:lnTo>
                <a:lnTo>
                  <a:pt x="3183" y="1772"/>
                </a:lnTo>
                <a:lnTo>
                  <a:pt x="3183" y="1770"/>
                </a:lnTo>
                <a:lnTo>
                  <a:pt x="3183" y="1767"/>
                </a:lnTo>
                <a:lnTo>
                  <a:pt x="3183" y="1763"/>
                </a:lnTo>
                <a:lnTo>
                  <a:pt x="3179" y="1759"/>
                </a:lnTo>
                <a:lnTo>
                  <a:pt x="3181" y="1759"/>
                </a:lnTo>
                <a:lnTo>
                  <a:pt x="3181" y="1759"/>
                </a:lnTo>
                <a:lnTo>
                  <a:pt x="3179" y="1757"/>
                </a:lnTo>
                <a:lnTo>
                  <a:pt x="3176" y="1753"/>
                </a:lnTo>
                <a:lnTo>
                  <a:pt x="3176" y="1751"/>
                </a:lnTo>
                <a:lnTo>
                  <a:pt x="3179" y="1751"/>
                </a:lnTo>
                <a:lnTo>
                  <a:pt x="3179" y="1747"/>
                </a:lnTo>
                <a:lnTo>
                  <a:pt x="3179" y="1744"/>
                </a:lnTo>
                <a:lnTo>
                  <a:pt x="3176" y="1742"/>
                </a:lnTo>
                <a:lnTo>
                  <a:pt x="3176" y="1742"/>
                </a:lnTo>
                <a:lnTo>
                  <a:pt x="3176" y="1740"/>
                </a:lnTo>
                <a:lnTo>
                  <a:pt x="3179" y="1736"/>
                </a:lnTo>
                <a:lnTo>
                  <a:pt x="3179" y="1734"/>
                </a:lnTo>
                <a:lnTo>
                  <a:pt x="3181" y="1734"/>
                </a:lnTo>
                <a:lnTo>
                  <a:pt x="3181" y="1732"/>
                </a:lnTo>
                <a:lnTo>
                  <a:pt x="3179" y="1730"/>
                </a:lnTo>
                <a:lnTo>
                  <a:pt x="3176" y="1730"/>
                </a:lnTo>
                <a:lnTo>
                  <a:pt x="3176" y="1728"/>
                </a:lnTo>
                <a:lnTo>
                  <a:pt x="3174" y="1726"/>
                </a:lnTo>
                <a:lnTo>
                  <a:pt x="3174" y="1726"/>
                </a:lnTo>
                <a:lnTo>
                  <a:pt x="3172" y="1723"/>
                </a:lnTo>
                <a:lnTo>
                  <a:pt x="3170" y="1721"/>
                </a:lnTo>
                <a:lnTo>
                  <a:pt x="3170" y="1719"/>
                </a:lnTo>
                <a:lnTo>
                  <a:pt x="3170" y="1719"/>
                </a:lnTo>
                <a:lnTo>
                  <a:pt x="3170" y="1715"/>
                </a:lnTo>
                <a:lnTo>
                  <a:pt x="3172" y="1713"/>
                </a:lnTo>
                <a:lnTo>
                  <a:pt x="3172" y="1711"/>
                </a:lnTo>
                <a:lnTo>
                  <a:pt x="3174" y="1707"/>
                </a:lnTo>
                <a:lnTo>
                  <a:pt x="3174" y="1705"/>
                </a:lnTo>
                <a:lnTo>
                  <a:pt x="3174" y="1705"/>
                </a:lnTo>
                <a:lnTo>
                  <a:pt x="3174" y="1702"/>
                </a:lnTo>
                <a:lnTo>
                  <a:pt x="3176" y="1700"/>
                </a:lnTo>
                <a:lnTo>
                  <a:pt x="3176" y="1698"/>
                </a:lnTo>
                <a:lnTo>
                  <a:pt x="3176" y="1698"/>
                </a:lnTo>
                <a:lnTo>
                  <a:pt x="3176" y="1698"/>
                </a:lnTo>
                <a:lnTo>
                  <a:pt x="3179" y="1698"/>
                </a:lnTo>
                <a:lnTo>
                  <a:pt x="3181" y="1696"/>
                </a:lnTo>
                <a:lnTo>
                  <a:pt x="3183" y="1690"/>
                </a:lnTo>
                <a:lnTo>
                  <a:pt x="3183" y="1690"/>
                </a:lnTo>
                <a:lnTo>
                  <a:pt x="3183" y="1690"/>
                </a:lnTo>
                <a:lnTo>
                  <a:pt x="3183" y="1688"/>
                </a:lnTo>
                <a:lnTo>
                  <a:pt x="3183" y="1688"/>
                </a:lnTo>
                <a:lnTo>
                  <a:pt x="3183" y="1688"/>
                </a:lnTo>
                <a:lnTo>
                  <a:pt x="3185" y="1686"/>
                </a:lnTo>
                <a:lnTo>
                  <a:pt x="3185" y="1682"/>
                </a:lnTo>
                <a:lnTo>
                  <a:pt x="3185" y="1682"/>
                </a:lnTo>
                <a:lnTo>
                  <a:pt x="3187" y="1682"/>
                </a:lnTo>
                <a:lnTo>
                  <a:pt x="3187" y="1679"/>
                </a:lnTo>
                <a:lnTo>
                  <a:pt x="3189" y="1677"/>
                </a:lnTo>
                <a:lnTo>
                  <a:pt x="3189" y="1677"/>
                </a:lnTo>
                <a:lnTo>
                  <a:pt x="3189" y="1675"/>
                </a:lnTo>
                <a:lnTo>
                  <a:pt x="3189" y="1671"/>
                </a:lnTo>
                <a:lnTo>
                  <a:pt x="3191" y="1669"/>
                </a:lnTo>
                <a:lnTo>
                  <a:pt x="3191" y="1669"/>
                </a:lnTo>
                <a:lnTo>
                  <a:pt x="3193" y="1667"/>
                </a:lnTo>
                <a:lnTo>
                  <a:pt x="3197" y="1667"/>
                </a:lnTo>
                <a:lnTo>
                  <a:pt x="3200" y="1665"/>
                </a:lnTo>
                <a:lnTo>
                  <a:pt x="3200" y="1665"/>
                </a:lnTo>
                <a:lnTo>
                  <a:pt x="3200" y="1665"/>
                </a:lnTo>
                <a:lnTo>
                  <a:pt x="3200" y="1663"/>
                </a:lnTo>
                <a:lnTo>
                  <a:pt x="3200" y="1663"/>
                </a:lnTo>
                <a:lnTo>
                  <a:pt x="3200" y="1661"/>
                </a:lnTo>
                <a:lnTo>
                  <a:pt x="3200" y="1661"/>
                </a:lnTo>
                <a:lnTo>
                  <a:pt x="3202" y="1661"/>
                </a:lnTo>
                <a:lnTo>
                  <a:pt x="3202" y="1661"/>
                </a:lnTo>
                <a:lnTo>
                  <a:pt x="3202" y="1658"/>
                </a:lnTo>
                <a:lnTo>
                  <a:pt x="3202" y="1658"/>
                </a:lnTo>
                <a:lnTo>
                  <a:pt x="3204" y="1661"/>
                </a:lnTo>
                <a:lnTo>
                  <a:pt x="3206" y="1658"/>
                </a:lnTo>
                <a:lnTo>
                  <a:pt x="3208" y="1658"/>
                </a:lnTo>
                <a:lnTo>
                  <a:pt x="3210" y="1656"/>
                </a:lnTo>
                <a:lnTo>
                  <a:pt x="3210" y="1654"/>
                </a:lnTo>
                <a:lnTo>
                  <a:pt x="3212" y="1652"/>
                </a:lnTo>
                <a:lnTo>
                  <a:pt x="3214" y="1648"/>
                </a:lnTo>
                <a:lnTo>
                  <a:pt x="3214" y="1648"/>
                </a:lnTo>
                <a:lnTo>
                  <a:pt x="3214" y="1646"/>
                </a:lnTo>
                <a:lnTo>
                  <a:pt x="3216" y="1646"/>
                </a:lnTo>
                <a:lnTo>
                  <a:pt x="3218" y="1644"/>
                </a:lnTo>
                <a:lnTo>
                  <a:pt x="3218" y="1642"/>
                </a:lnTo>
                <a:lnTo>
                  <a:pt x="3223" y="1638"/>
                </a:lnTo>
                <a:lnTo>
                  <a:pt x="3223" y="1638"/>
                </a:lnTo>
                <a:lnTo>
                  <a:pt x="3225" y="1635"/>
                </a:lnTo>
                <a:lnTo>
                  <a:pt x="3225" y="1635"/>
                </a:lnTo>
                <a:lnTo>
                  <a:pt x="3227" y="1633"/>
                </a:lnTo>
                <a:lnTo>
                  <a:pt x="3237" y="1623"/>
                </a:lnTo>
                <a:lnTo>
                  <a:pt x="3241" y="1619"/>
                </a:lnTo>
                <a:lnTo>
                  <a:pt x="3246" y="1614"/>
                </a:lnTo>
                <a:lnTo>
                  <a:pt x="3250" y="1610"/>
                </a:lnTo>
                <a:lnTo>
                  <a:pt x="3258" y="1606"/>
                </a:lnTo>
                <a:lnTo>
                  <a:pt x="3271" y="1598"/>
                </a:lnTo>
                <a:lnTo>
                  <a:pt x="3275" y="1596"/>
                </a:lnTo>
                <a:lnTo>
                  <a:pt x="3288" y="1583"/>
                </a:lnTo>
                <a:lnTo>
                  <a:pt x="3296" y="1575"/>
                </a:lnTo>
                <a:lnTo>
                  <a:pt x="3302" y="1566"/>
                </a:lnTo>
                <a:lnTo>
                  <a:pt x="3306" y="1560"/>
                </a:lnTo>
                <a:lnTo>
                  <a:pt x="3313" y="1552"/>
                </a:lnTo>
                <a:lnTo>
                  <a:pt x="3319" y="1543"/>
                </a:lnTo>
                <a:lnTo>
                  <a:pt x="3319" y="1539"/>
                </a:lnTo>
                <a:lnTo>
                  <a:pt x="3321" y="1533"/>
                </a:lnTo>
                <a:lnTo>
                  <a:pt x="3323" y="1531"/>
                </a:lnTo>
                <a:lnTo>
                  <a:pt x="3325" y="1526"/>
                </a:lnTo>
                <a:lnTo>
                  <a:pt x="3327" y="1524"/>
                </a:lnTo>
                <a:lnTo>
                  <a:pt x="3329" y="1520"/>
                </a:lnTo>
                <a:lnTo>
                  <a:pt x="3329" y="1516"/>
                </a:lnTo>
                <a:lnTo>
                  <a:pt x="3334" y="1514"/>
                </a:lnTo>
                <a:lnTo>
                  <a:pt x="3336" y="1510"/>
                </a:lnTo>
                <a:lnTo>
                  <a:pt x="3336" y="1508"/>
                </a:lnTo>
                <a:lnTo>
                  <a:pt x="3338" y="1503"/>
                </a:lnTo>
                <a:lnTo>
                  <a:pt x="3342" y="1499"/>
                </a:lnTo>
                <a:lnTo>
                  <a:pt x="3342" y="1499"/>
                </a:lnTo>
                <a:lnTo>
                  <a:pt x="3344" y="1495"/>
                </a:lnTo>
                <a:lnTo>
                  <a:pt x="3344" y="1491"/>
                </a:lnTo>
                <a:lnTo>
                  <a:pt x="3344" y="1489"/>
                </a:lnTo>
                <a:lnTo>
                  <a:pt x="3344" y="1484"/>
                </a:lnTo>
                <a:lnTo>
                  <a:pt x="3346" y="1482"/>
                </a:lnTo>
                <a:lnTo>
                  <a:pt x="3346" y="1482"/>
                </a:lnTo>
                <a:lnTo>
                  <a:pt x="3350" y="1480"/>
                </a:lnTo>
                <a:lnTo>
                  <a:pt x="3350" y="1480"/>
                </a:lnTo>
                <a:lnTo>
                  <a:pt x="3352" y="1482"/>
                </a:lnTo>
                <a:lnTo>
                  <a:pt x="3352" y="1480"/>
                </a:lnTo>
                <a:lnTo>
                  <a:pt x="3352" y="1480"/>
                </a:lnTo>
                <a:lnTo>
                  <a:pt x="3350" y="1480"/>
                </a:lnTo>
                <a:lnTo>
                  <a:pt x="3348" y="1478"/>
                </a:lnTo>
                <a:lnTo>
                  <a:pt x="3348" y="1480"/>
                </a:lnTo>
                <a:lnTo>
                  <a:pt x="3348" y="1480"/>
                </a:lnTo>
                <a:lnTo>
                  <a:pt x="3348" y="1480"/>
                </a:lnTo>
                <a:lnTo>
                  <a:pt x="3346" y="1480"/>
                </a:lnTo>
                <a:lnTo>
                  <a:pt x="3348" y="1480"/>
                </a:lnTo>
                <a:lnTo>
                  <a:pt x="3348" y="1480"/>
                </a:lnTo>
                <a:lnTo>
                  <a:pt x="3348" y="1480"/>
                </a:lnTo>
                <a:lnTo>
                  <a:pt x="3348" y="1478"/>
                </a:lnTo>
                <a:lnTo>
                  <a:pt x="3348" y="1478"/>
                </a:lnTo>
                <a:lnTo>
                  <a:pt x="3348" y="1472"/>
                </a:lnTo>
                <a:lnTo>
                  <a:pt x="3348" y="1468"/>
                </a:lnTo>
                <a:lnTo>
                  <a:pt x="3348" y="1466"/>
                </a:lnTo>
                <a:lnTo>
                  <a:pt x="3350" y="1463"/>
                </a:lnTo>
                <a:lnTo>
                  <a:pt x="3350" y="1461"/>
                </a:lnTo>
                <a:lnTo>
                  <a:pt x="3350" y="1461"/>
                </a:lnTo>
                <a:lnTo>
                  <a:pt x="3348" y="1461"/>
                </a:lnTo>
                <a:lnTo>
                  <a:pt x="3344" y="1459"/>
                </a:lnTo>
                <a:lnTo>
                  <a:pt x="3342" y="1459"/>
                </a:lnTo>
                <a:lnTo>
                  <a:pt x="3340" y="1461"/>
                </a:lnTo>
                <a:lnTo>
                  <a:pt x="3338" y="1461"/>
                </a:lnTo>
                <a:lnTo>
                  <a:pt x="3334" y="1466"/>
                </a:lnTo>
                <a:lnTo>
                  <a:pt x="3327" y="1466"/>
                </a:lnTo>
                <a:lnTo>
                  <a:pt x="3323" y="1468"/>
                </a:lnTo>
                <a:lnTo>
                  <a:pt x="3319" y="1468"/>
                </a:lnTo>
                <a:lnTo>
                  <a:pt x="3317" y="1470"/>
                </a:lnTo>
                <a:lnTo>
                  <a:pt x="3317" y="1470"/>
                </a:lnTo>
                <a:lnTo>
                  <a:pt x="3313" y="1468"/>
                </a:lnTo>
                <a:lnTo>
                  <a:pt x="3311" y="1468"/>
                </a:lnTo>
                <a:lnTo>
                  <a:pt x="3308" y="1468"/>
                </a:lnTo>
                <a:lnTo>
                  <a:pt x="3304" y="1470"/>
                </a:lnTo>
                <a:lnTo>
                  <a:pt x="3298" y="1472"/>
                </a:lnTo>
                <a:lnTo>
                  <a:pt x="3296" y="1470"/>
                </a:lnTo>
                <a:lnTo>
                  <a:pt x="3294" y="1470"/>
                </a:lnTo>
                <a:lnTo>
                  <a:pt x="3292" y="1472"/>
                </a:lnTo>
                <a:lnTo>
                  <a:pt x="3288" y="1474"/>
                </a:lnTo>
                <a:lnTo>
                  <a:pt x="3281" y="1476"/>
                </a:lnTo>
                <a:lnTo>
                  <a:pt x="3281" y="1476"/>
                </a:lnTo>
                <a:lnTo>
                  <a:pt x="3277" y="1476"/>
                </a:lnTo>
                <a:lnTo>
                  <a:pt x="3275" y="1476"/>
                </a:lnTo>
                <a:lnTo>
                  <a:pt x="3271" y="1474"/>
                </a:lnTo>
                <a:lnTo>
                  <a:pt x="3269" y="1476"/>
                </a:lnTo>
                <a:lnTo>
                  <a:pt x="3264" y="1478"/>
                </a:lnTo>
                <a:lnTo>
                  <a:pt x="3258" y="1480"/>
                </a:lnTo>
                <a:lnTo>
                  <a:pt x="3250" y="1480"/>
                </a:lnTo>
                <a:lnTo>
                  <a:pt x="3250" y="1480"/>
                </a:lnTo>
                <a:lnTo>
                  <a:pt x="3248" y="1478"/>
                </a:lnTo>
                <a:lnTo>
                  <a:pt x="3244" y="1476"/>
                </a:lnTo>
                <a:lnTo>
                  <a:pt x="3239" y="1472"/>
                </a:lnTo>
                <a:lnTo>
                  <a:pt x="3237" y="1468"/>
                </a:lnTo>
                <a:lnTo>
                  <a:pt x="3235" y="1466"/>
                </a:lnTo>
                <a:lnTo>
                  <a:pt x="3233" y="1463"/>
                </a:lnTo>
                <a:lnTo>
                  <a:pt x="3231" y="1463"/>
                </a:lnTo>
                <a:lnTo>
                  <a:pt x="3229" y="1463"/>
                </a:lnTo>
                <a:lnTo>
                  <a:pt x="3227" y="1463"/>
                </a:lnTo>
                <a:lnTo>
                  <a:pt x="3225" y="1466"/>
                </a:lnTo>
                <a:lnTo>
                  <a:pt x="3225" y="1466"/>
                </a:lnTo>
                <a:lnTo>
                  <a:pt x="3225" y="1466"/>
                </a:lnTo>
                <a:lnTo>
                  <a:pt x="3225" y="1463"/>
                </a:lnTo>
                <a:lnTo>
                  <a:pt x="3225" y="1463"/>
                </a:lnTo>
                <a:lnTo>
                  <a:pt x="3227" y="1461"/>
                </a:lnTo>
                <a:lnTo>
                  <a:pt x="3231" y="1461"/>
                </a:lnTo>
                <a:lnTo>
                  <a:pt x="3235" y="1459"/>
                </a:lnTo>
                <a:lnTo>
                  <a:pt x="3235" y="1457"/>
                </a:lnTo>
                <a:lnTo>
                  <a:pt x="3235" y="1457"/>
                </a:lnTo>
                <a:lnTo>
                  <a:pt x="3237" y="1455"/>
                </a:lnTo>
                <a:lnTo>
                  <a:pt x="3235" y="1453"/>
                </a:lnTo>
                <a:lnTo>
                  <a:pt x="3235" y="1451"/>
                </a:lnTo>
                <a:lnTo>
                  <a:pt x="3233" y="1449"/>
                </a:lnTo>
                <a:lnTo>
                  <a:pt x="3233" y="1447"/>
                </a:lnTo>
                <a:lnTo>
                  <a:pt x="3231" y="1447"/>
                </a:lnTo>
                <a:lnTo>
                  <a:pt x="3231" y="1445"/>
                </a:lnTo>
                <a:lnTo>
                  <a:pt x="3231" y="1447"/>
                </a:lnTo>
                <a:lnTo>
                  <a:pt x="3227" y="1445"/>
                </a:lnTo>
                <a:lnTo>
                  <a:pt x="3227" y="1443"/>
                </a:lnTo>
                <a:lnTo>
                  <a:pt x="3225" y="1440"/>
                </a:lnTo>
                <a:lnTo>
                  <a:pt x="3223" y="1440"/>
                </a:lnTo>
                <a:lnTo>
                  <a:pt x="3220" y="1438"/>
                </a:lnTo>
                <a:lnTo>
                  <a:pt x="3220" y="1434"/>
                </a:lnTo>
                <a:lnTo>
                  <a:pt x="3212" y="1430"/>
                </a:lnTo>
                <a:lnTo>
                  <a:pt x="3208" y="1426"/>
                </a:lnTo>
                <a:lnTo>
                  <a:pt x="3204" y="1419"/>
                </a:lnTo>
                <a:lnTo>
                  <a:pt x="3200" y="1417"/>
                </a:lnTo>
                <a:lnTo>
                  <a:pt x="3197" y="1415"/>
                </a:lnTo>
                <a:lnTo>
                  <a:pt x="3195" y="1415"/>
                </a:lnTo>
                <a:lnTo>
                  <a:pt x="3193" y="1415"/>
                </a:lnTo>
                <a:lnTo>
                  <a:pt x="3191" y="1415"/>
                </a:lnTo>
                <a:lnTo>
                  <a:pt x="3191" y="1413"/>
                </a:lnTo>
                <a:lnTo>
                  <a:pt x="3189" y="1411"/>
                </a:lnTo>
                <a:lnTo>
                  <a:pt x="3189" y="1411"/>
                </a:lnTo>
                <a:lnTo>
                  <a:pt x="3187" y="1409"/>
                </a:lnTo>
                <a:lnTo>
                  <a:pt x="3187" y="1409"/>
                </a:lnTo>
                <a:lnTo>
                  <a:pt x="3185" y="1407"/>
                </a:lnTo>
                <a:lnTo>
                  <a:pt x="3185" y="1409"/>
                </a:lnTo>
                <a:lnTo>
                  <a:pt x="3185" y="1409"/>
                </a:lnTo>
                <a:lnTo>
                  <a:pt x="3185" y="1411"/>
                </a:lnTo>
                <a:lnTo>
                  <a:pt x="3185" y="1411"/>
                </a:lnTo>
                <a:lnTo>
                  <a:pt x="3185" y="1413"/>
                </a:lnTo>
                <a:lnTo>
                  <a:pt x="3183" y="1411"/>
                </a:lnTo>
                <a:lnTo>
                  <a:pt x="3183" y="1407"/>
                </a:lnTo>
                <a:lnTo>
                  <a:pt x="3181" y="1407"/>
                </a:lnTo>
                <a:lnTo>
                  <a:pt x="3181" y="1407"/>
                </a:lnTo>
                <a:lnTo>
                  <a:pt x="3179" y="1403"/>
                </a:lnTo>
                <a:lnTo>
                  <a:pt x="3176" y="1401"/>
                </a:lnTo>
                <a:lnTo>
                  <a:pt x="3176" y="1396"/>
                </a:lnTo>
                <a:lnTo>
                  <a:pt x="3174" y="1388"/>
                </a:lnTo>
                <a:lnTo>
                  <a:pt x="3172" y="1384"/>
                </a:lnTo>
                <a:lnTo>
                  <a:pt x="3172" y="1378"/>
                </a:lnTo>
                <a:lnTo>
                  <a:pt x="3166" y="1369"/>
                </a:lnTo>
                <a:lnTo>
                  <a:pt x="3166" y="1369"/>
                </a:lnTo>
                <a:lnTo>
                  <a:pt x="3164" y="1367"/>
                </a:lnTo>
                <a:lnTo>
                  <a:pt x="3162" y="1365"/>
                </a:lnTo>
                <a:lnTo>
                  <a:pt x="3162" y="1367"/>
                </a:lnTo>
                <a:lnTo>
                  <a:pt x="3162" y="1367"/>
                </a:lnTo>
                <a:lnTo>
                  <a:pt x="3160" y="1365"/>
                </a:lnTo>
                <a:lnTo>
                  <a:pt x="3160" y="1365"/>
                </a:lnTo>
                <a:lnTo>
                  <a:pt x="3158" y="1361"/>
                </a:lnTo>
                <a:lnTo>
                  <a:pt x="3153" y="1359"/>
                </a:lnTo>
                <a:lnTo>
                  <a:pt x="3153" y="1359"/>
                </a:lnTo>
                <a:lnTo>
                  <a:pt x="3151" y="1359"/>
                </a:lnTo>
                <a:lnTo>
                  <a:pt x="3151" y="1359"/>
                </a:lnTo>
                <a:lnTo>
                  <a:pt x="3149" y="1354"/>
                </a:lnTo>
                <a:lnTo>
                  <a:pt x="3147" y="1346"/>
                </a:lnTo>
                <a:lnTo>
                  <a:pt x="3147" y="1344"/>
                </a:lnTo>
                <a:lnTo>
                  <a:pt x="3147" y="1338"/>
                </a:lnTo>
                <a:lnTo>
                  <a:pt x="3147" y="1334"/>
                </a:lnTo>
                <a:lnTo>
                  <a:pt x="3147" y="1331"/>
                </a:lnTo>
                <a:lnTo>
                  <a:pt x="3147" y="1329"/>
                </a:lnTo>
                <a:lnTo>
                  <a:pt x="3145" y="1327"/>
                </a:lnTo>
                <a:lnTo>
                  <a:pt x="3145" y="1325"/>
                </a:lnTo>
                <a:lnTo>
                  <a:pt x="3145" y="1323"/>
                </a:lnTo>
                <a:lnTo>
                  <a:pt x="3147" y="1325"/>
                </a:lnTo>
                <a:lnTo>
                  <a:pt x="3147" y="1325"/>
                </a:lnTo>
                <a:lnTo>
                  <a:pt x="3147" y="1325"/>
                </a:lnTo>
                <a:lnTo>
                  <a:pt x="3147" y="1323"/>
                </a:lnTo>
                <a:lnTo>
                  <a:pt x="3147" y="1323"/>
                </a:lnTo>
                <a:lnTo>
                  <a:pt x="3145" y="1321"/>
                </a:lnTo>
                <a:lnTo>
                  <a:pt x="3143" y="1317"/>
                </a:lnTo>
                <a:lnTo>
                  <a:pt x="3143" y="1315"/>
                </a:lnTo>
                <a:lnTo>
                  <a:pt x="3141" y="1310"/>
                </a:lnTo>
                <a:lnTo>
                  <a:pt x="3141" y="1310"/>
                </a:lnTo>
                <a:lnTo>
                  <a:pt x="3141" y="1308"/>
                </a:lnTo>
                <a:lnTo>
                  <a:pt x="3135" y="1304"/>
                </a:lnTo>
                <a:lnTo>
                  <a:pt x="3132" y="1300"/>
                </a:lnTo>
                <a:lnTo>
                  <a:pt x="3128" y="1300"/>
                </a:lnTo>
                <a:lnTo>
                  <a:pt x="3126" y="1298"/>
                </a:lnTo>
                <a:lnTo>
                  <a:pt x="3126" y="1298"/>
                </a:lnTo>
                <a:lnTo>
                  <a:pt x="3124" y="1296"/>
                </a:lnTo>
                <a:lnTo>
                  <a:pt x="3122" y="1292"/>
                </a:lnTo>
                <a:lnTo>
                  <a:pt x="3122" y="1289"/>
                </a:lnTo>
                <a:lnTo>
                  <a:pt x="3122" y="1283"/>
                </a:lnTo>
                <a:lnTo>
                  <a:pt x="3122" y="1283"/>
                </a:lnTo>
                <a:lnTo>
                  <a:pt x="3122" y="1281"/>
                </a:lnTo>
                <a:lnTo>
                  <a:pt x="3124" y="1281"/>
                </a:lnTo>
                <a:lnTo>
                  <a:pt x="3124" y="1281"/>
                </a:lnTo>
                <a:lnTo>
                  <a:pt x="3126" y="1281"/>
                </a:lnTo>
                <a:lnTo>
                  <a:pt x="3124" y="1279"/>
                </a:lnTo>
                <a:lnTo>
                  <a:pt x="3122" y="1277"/>
                </a:lnTo>
                <a:lnTo>
                  <a:pt x="3120" y="1277"/>
                </a:lnTo>
                <a:lnTo>
                  <a:pt x="3118" y="1273"/>
                </a:lnTo>
                <a:lnTo>
                  <a:pt x="3114" y="1262"/>
                </a:lnTo>
                <a:lnTo>
                  <a:pt x="3109" y="1258"/>
                </a:lnTo>
                <a:lnTo>
                  <a:pt x="3109" y="1254"/>
                </a:lnTo>
                <a:lnTo>
                  <a:pt x="3105" y="1250"/>
                </a:lnTo>
                <a:lnTo>
                  <a:pt x="3101" y="1241"/>
                </a:lnTo>
                <a:lnTo>
                  <a:pt x="3099" y="1239"/>
                </a:lnTo>
                <a:lnTo>
                  <a:pt x="3099" y="1233"/>
                </a:lnTo>
                <a:lnTo>
                  <a:pt x="3099" y="1231"/>
                </a:lnTo>
                <a:lnTo>
                  <a:pt x="3097" y="1231"/>
                </a:lnTo>
                <a:lnTo>
                  <a:pt x="3097" y="1229"/>
                </a:lnTo>
                <a:lnTo>
                  <a:pt x="3095" y="1227"/>
                </a:lnTo>
                <a:lnTo>
                  <a:pt x="3095" y="1224"/>
                </a:lnTo>
                <a:lnTo>
                  <a:pt x="3095" y="1222"/>
                </a:lnTo>
                <a:lnTo>
                  <a:pt x="3093" y="1220"/>
                </a:lnTo>
                <a:lnTo>
                  <a:pt x="3093" y="1218"/>
                </a:lnTo>
                <a:lnTo>
                  <a:pt x="3091" y="1218"/>
                </a:lnTo>
                <a:lnTo>
                  <a:pt x="3088" y="1216"/>
                </a:lnTo>
                <a:lnTo>
                  <a:pt x="3086" y="1212"/>
                </a:lnTo>
                <a:lnTo>
                  <a:pt x="3084" y="1210"/>
                </a:lnTo>
                <a:lnTo>
                  <a:pt x="3084" y="1208"/>
                </a:lnTo>
                <a:lnTo>
                  <a:pt x="3084" y="1208"/>
                </a:lnTo>
                <a:lnTo>
                  <a:pt x="3082" y="1206"/>
                </a:lnTo>
                <a:lnTo>
                  <a:pt x="3080" y="1204"/>
                </a:lnTo>
                <a:lnTo>
                  <a:pt x="3080" y="1204"/>
                </a:lnTo>
                <a:lnTo>
                  <a:pt x="3080" y="1199"/>
                </a:lnTo>
                <a:lnTo>
                  <a:pt x="3080" y="1197"/>
                </a:lnTo>
                <a:lnTo>
                  <a:pt x="3080" y="1197"/>
                </a:lnTo>
                <a:lnTo>
                  <a:pt x="3078" y="1195"/>
                </a:lnTo>
                <a:lnTo>
                  <a:pt x="3076" y="1193"/>
                </a:lnTo>
                <a:lnTo>
                  <a:pt x="3078" y="1191"/>
                </a:lnTo>
                <a:lnTo>
                  <a:pt x="3078" y="1189"/>
                </a:lnTo>
                <a:lnTo>
                  <a:pt x="3078" y="1189"/>
                </a:lnTo>
                <a:lnTo>
                  <a:pt x="3080" y="1187"/>
                </a:lnTo>
                <a:lnTo>
                  <a:pt x="3080" y="1191"/>
                </a:lnTo>
                <a:lnTo>
                  <a:pt x="3082" y="1195"/>
                </a:lnTo>
                <a:lnTo>
                  <a:pt x="3082" y="1195"/>
                </a:lnTo>
                <a:lnTo>
                  <a:pt x="3082" y="1197"/>
                </a:lnTo>
                <a:lnTo>
                  <a:pt x="3084" y="1199"/>
                </a:lnTo>
                <a:lnTo>
                  <a:pt x="3086" y="1201"/>
                </a:lnTo>
                <a:lnTo>
                  <a:pt x="3088" y="1204"/>
                </a:lnTo>
                <a:lnTo>
                  <a:pt x="3088" y="1206"/>
                </a:lnTo>
                <a:lnTo>
                  <a:pt x="3088" y="1208"/>
                </a:lnTo>
                <a:lnTo>
                  <a:pt x="3088" y="1210"/>
                </a:lnTo>
                <a:lnTo>
                  <a:pt x="3093" y="1212"/>
                </a:lnTo>
                <a:lnTo>
                  <a:pt x="3095" y="1214"/>
                </a:lnTo>
                <a:lnTo>
                  <a:pt x="3097" y="1218"/>
                </a:lnTo>
                <a:lnTo>
                  <a:pt x="3101" y="1220"/>
                </a:lnTo>
                <a:lnTo>
                  <a:pt x="3103" y="1222"/>
                </a:lnTo>
                <a:lnTo>
                  <a:pt x="3105" y="1220"/>
                </a:lnTo>
                <a:lnTo>
                  <a:pt x="3105" y="1218"/>
                </a:lnTo>
                <a:lnTo>
                  <a:pt x="3107" y="1216"/>
                </a:lnTo>
                <a:lnTo>
                  <a:pt x="3107" y="1214"/>
                </a:lnTo>
                <a:lnTo>
                  <a:pt x="3109" y="1208"/>
                </a:lnTo>
                <a:lnTo>
                  <a:pt x="3112" y="1199"/>
                </a:lnTo>
                <a:lnTo>
                  <a:pt x="3112" y="1197"/>
                </a:lnTo>
                <a:lnTo>
                  <a:pt x="3114" y="1195"/>
                </a:lnTo>
                <a:lnTo>
                  <a:pt x="3114" y="1195"/>
                </a:lnTo>
                <a:lnTo>
                  <a:pt x="3114" y="1195"/>
                </a:lnTo>
                <a:lnTo>
                  <a:pt x="3114" y="1197"/>
                </a:lnTo>
                <a:lnTo>
                  <a:pt x="3112" y="1208"/>
                </a:lnTo>
                <a:lnTo>
                  <a:pt x="3112" y="1210"/>
                </a:lnTo>
                <a:lnTo>
                  <a:pt x="3109" y="1214"/>
                </a:lnTo>
                <a:lnTo>
                  <a:pt x="3109" y="1216"/>
                </a:lnTo>
                <a:lnTo>
                  <a:pt x="3109" y="1218"/>
                </a:lnTo>
                <a:lnTo>
                  <a:pt x="3112" y="1216"/>
                </a:lnTo>
                <a:lnTo>
                  <a:pt x="3112" y="1216"/>
                </a:lnTo>
                <a:lnTo>
                  <a:pt x="3116" y="1218"/>
                </a:lnTo>
                <a:lnTo>
                  <a:pt x="3118" y="1218"/>
                </a:lnTo>
                <a:lnTo>
                  <a:pt x="3120" y="1222"/>
                </a:lnTo>
                <a:lnTo>
                  <a:pt x="3124" y="1227"/>
                </a:lnTo>
                <a:lnTo>
                  <a:pt x="3126" y="1231"/>
                </a:lnTo>
                <a:lnTo>
                  <a:pt x="3126" y="1233"/>
                </a:lnTo>
                <a:lnTo>
                  <a:pt x="3130" y="1235"/>
                </a:lnTo>
                <a:lnTo>
                  <a:pt x="3130" y="1237"/>
                </a:lnTo>
                <a:lnTo>
                  <a:pt x="3132" y="1241"/>
                </a:lnTo>
                <a:lnTo>
                  <a:pt x="3137" y="1248"/>
                </a:lnTo>
                <a:lnTo>
                  <a:pt x="3139" y="1250"/>
                </a:lnTo>
                <a:lnTo>
                  <a:pt x="3139" y="1252"/>
                </a:lnTo>
                <a:lnTo>
                  <a:pt x="3141" y="1254"/>
                </a:lnTo>
                <a:lnTo>
                  <a:pt x="3141" y="1254"/>
                </a:lnTo>
                <a:lnTo>
                  <a:pt x="3143" y="1256"/>
                </a:lnTo>
                <a:lnTo>
                  <a:pt x="3145" y="1260"/>
                </a:lnTo>
                <a:lnTo>
                  <a:pt x="3147" y="1262"/>
                </a:lnTo>
                <a:lnTo>
                  <a:pt x="3147" y="1264"/>
                </a:lnTo>
                <a:lnTo>
                  <a:pt x="3147" y="1264"/>
                </a:lnTo>
                <a:lnTo>
                  <a:pt x="3147" y="1266"/>
                </a:lnTo>
                <a:lnTo>
                  <a:pt x="3147" y="1269"/>
                </a:lnTo>
                <a:lnTo>
                  <a:pt x="3149" y="1271"/>
                </a:lnTo>
                <a:lnTo>
                  <a:pt x="3149" y="1273"/>
                </a:lnTo>
                <a:lnTo>
                  <a:pt x="3151" y="1275"/>
                </a:lnTo>
                <a:lnTo>
                  <a:pt x="3153" y="1275"/>
                </a:lnTo>
                <a:lnTo>
                  <a:pt x="3153" y="1275"/>
                </a:lnTo>
                <a:lnTo>
                  <a:pt x="3156" y="1277"/>
                </a:lnTo>
                <a:lnTo>
                  <a:pt x="3158" y="1277"/>
                </a:lnTo>
                <a:lnTo>
                  <a:pt x="3158" y="1279"/>
                </a:lnTo>
                <a:lnTo>
                  <a:pt x="3160" y="1279"/>
                </a:lnTo>
                <a:lnTo>
                  <a:pt x="3162" y="1281"/>
                </a:lnTo>
                <a:lnTo>
                  <a:pt x="3164" y="1285"/>
                </a:lnTo>
                <a:lnTo>
                  <a:pt x="3166" y="1287"/>
                </a:lnTo>
                <a:lnTo>
                  <a:pt x="3168" y="1292"/>
                </a:lnTo>
                <a:lnTo>
                  <a:pt x="3170" y="1292"/>
                </a:lnTo>
                <a:lnTo>
                  <a:pt x="3170" y="1294"/>
                </a:lnTo>
                <a:lnTo>
                  <a:pt x="3170" y="1296"/>
                </a:lnTo>
                <a:lnTo>
                  <a:pt x="3172" y="1298"/>
                </a:lnTo>
                <a:lnTo>
                  <a:pt x="3170" y="1298"/>
                </a:lnTo>
                <a:lnTo>
                  <a:pt x="3172" y="1298"/>
                </a:lnTo>
                <a:lnTo>
                  <a:pt x="3172" y="1298"/>
                </a:lnTo>
                <a:lnTo>
                  <a:pt x="3172" y="1300"/>
                </a:lnTo>
                <a:lnTo>
                  <a:pt x="3174" y="1302"/>
                </a:lnTo>
                <a:lnTo>
                  <a:pt x="3174" y="1304"/>
                </a:lnTo>
                <a:lnTo>
                  <a:pt x="3174" y="1306"/>
                </a:lnTo>
                <a:lnTo>
                  <a:pt x="3172" y="1306"/>
                </a:lnTo>
                <a:lnTo>
                  <a:pt x="3172" y="1310"/>
                </a:lnTo>
                <a:lnTo>
                  <a:pt x="3172" y="1313"/>
                </a:lnTo>
                <a:lnTo>
                  <a:pt x="3172" y="1315"/>
                </a:lnTo>
                <a:lnTo>
                  <a:pt x="3174" y="1315"/>
                </a:lnTo>
                <a:lnTo>
                  <a:pt x="3174" y="1317"/>
                </a:lnTo>
                <a:lnTo>
                  <a:pt x="3174" y="1319"/>
                </a:lnTo>
                <a:lnTo>
                  <a:pt x="3174" y="1321"/>
                </a:lnTo>
                <a:lnTo>
                  <a:pt x="3176" y="1325"/>
                </a:lnTo>
                <a:lnTo>
                  <a:pt x="3181" y="1329"/>
                </a:lnTo>
                <a:lnTo>
                  <a:pt x="3181" y="1334"/>
                </a:lnTo>
                <a:lnTo>
                  <a:pt x="3183" y="1334"/>
                </a:lnTo>
                <a:lnTo>
                  <a:pt x="3185" y="1336"/>
                </a:lnTo>
                <a:lnTo>
                  <a:pt x="3189" y="1336"/>
                </a:lnTo>
                <a:lnTo>
                  <a:pt x="3193" y="1340"/>
                </a:lnTo>
                <a:lnTo>
                  <a:pt x="3195" y="1342"/>
                </a:lnTo>
                <a:lnTo>
                  <a:pt x="3197" y="1344"/>
                </a:lnTo>
                <a:lnTo>
                  <a:pt x="3197" y="1344"/>
                </a:lnTo>
                <a:lnTo>
                  <a:pt x="3200" y="1346"/>
                </a:lnTo>
                <a:lnTo>
                  <a:pt x="3200" y="1346"/>
                </a:lnTo>
                <a:lnTo>
                  <a:pt x="3200" y="1348"/>
                </a:lnTo>
                <a:lnTo>
                  <a:pt x="3204" y="1354"/>
                </a:lnTo>
                <a:lnTo>
                  <a:pt x="3204" y="1354"/>
                </a:lnTo>
                <a:lnTo>
                  <a:pt x="3204" y="1357"/>
                </a:lnTo>
                <a:lnTo>
                  <a:pt x="3206" y="1359"/>
                </a:lnTo>
                <a:lnTo>
                  <a:pt x="3206" y="1361"/>
                </a:lnTo>
                <a:lnTo>
                  <a:pt x="3208" y="1363"/>
                </a:lnTo>
                <a:lnTo>
                  <a:pt x="3210" y="1367"/>
                </a:lnTo>
                <a:lnTo>
                  <a:pt x="3212" y="1369"/>
                </a:lnTo>
                <a:lnTo>
                  <a:pt x="3212" y="1371"/>
                </a:lnTo>
                <a:lnTo>
                  <a:pt x="3216" y="1375"/>
                </a:lnTo>
                <a:lnTo>
                  <a:pt x="3220" y="1378"/>
                </a:lnTo>
                <a:lnTo>
                  <a:pt x="3220" y="1382"/>
                </a:lnTo>
                <a:lnTo>
                  <a:pt x="3223" y="1384"/>
                </a:lnTo>
                <a:lnTo>
                  <a:pt x="3223" y="1384"/>
                </a:lnTo>
                <a:lnTo>
                  <a:pt x="3225" y="1386"/>
                </a:lnTo>
                <a:lnTo>
                  <a:pt x="3225" y="1386"/>
                </a:lnTo>
                <a:lnTo>
                  <a:pt x="3225" y="1388"/>
                </a:lnTo>
                <a:lnTo>
                  <a:pt x="3227" y="1388"/>
                </a:lnTo>
                <a:lnTo>
                  <a:pt x="3227" y="1390"/>
                </a:lnTo>
                <a:lnTo>
                  <a:pt x="3227" y="1390"/>
                </a:lnTo>
                <a:lnTo>
                  <a:pt x="3227" y="1392"/>
                </a:lnTo>
                <a:lnTo>
                  <a:pt x="3227" y="1394"/>
                </a:lnTo>
                <a:lnTo>
                  <a:pt x="3229" y="1399"/>
                </a:lnTo>
                <a:lnTo>
                  <a:pt x="3227" y="1405"/>
                </a:lnTo>
                <a:lnTo>
                  <a:pt x="3227" y="1409"/>
                </a:lnTo>
                <a:lnTo>
                  <a:pt x="3227" y="1409"/>
                </a:lnTo>
                <a:lnTo>
                  <a:pt x="3227" y="1411"/>
                </a:lnTo>
                <a:lnTo>
                  <a:pt x="3227" y="1409"/>
                </a:lnTo>
                <a:lnTo>
                  <a:pt x="3227" y="1409"/>
                </a:lnTo>
                <a:lnTo>
                  <a:pt x="3225" y="1411"/>
                </a:lnTo>
                <a:lnTo>
                  <a:pt x="3229" y="1413"/>
                </a:lnTo>
                <a:lnTo>
                  <a:pt x="3229" y="1413"/>
                </a:lnTo>
                <a:lnTo>
                  <a:pt x="3229" y="1415"/>
                </a:lnTo>
                <a:lnTo>
                  <a:pt x="3229" y="1415"/>
                </a:lnTo>
                <a:lnTo>
                  <a:pt x="3229" y="1415"/>
                </a:lnTo>
                <a:lnTo>
                  <a:pt x="3229" y="1417"/>
                </a:lnTo>
                <a:lnTo>
                  <a:pt x="3229" y="1417"/>
                </a:lnTo>
                <a:lnTo>
                  <a:pt x="3231" y="1422"/>
                </a:lnTo>
                <a:lnTo>
                  <a:pt x="3231" y="1422"/>
                </a:lnTo>
                <a:lnTo>
                  <a:pt x="3231" y="1422"/>
                </a:lnTo>
                <a:lnTo>
                  <a:pt x="3231" y="1424"/>
                </a:lnTo>
                <a:lnTo>
                  <a:pt x="3231" y="1426"/>
                </a:lnTo>
                <a:lnTo>
                  <a:pt x="3231" y="1428"/>
                </a:lnTo>
                <a:lnTo>
                  <a:pt x="3233" y="1430"/>
                </a:lnTo>
                <a:lnTo>
                  <a:pt x="3235" y="1434"/>
                </a:lnTo>
                <a:lnTo>
                  <a:pt x="3235" y="1434"/>
                </a:lnTo>
                <a:lnTo>
                  <a:pt x="3233" y="1440"/>
                </a:lnTo>
                <a:lnTo>
                  <a:pt x="3237" y="1447"/>
                </a:lnTo>
                <a:lnTo>
                  <a:pt x="3237" y="1449"/>
                </a:lnTo>
                <a:lnTo>
                  <a:pt x="3239" y="1447"/>
                </a:lnTo>
                <a:lnTo>
                  <a:pt x="3244" y="1449"/>
                </a:lnTo>
                <a:lnTo>
                  <a:pt x="3244" y="1449"/>
                </a:lnTo>
                <a:lnTo>
                  <a:pt x="3246" y="1449"/>
                </a:lnTo>
                <a:lnTo>
                  <a:pt x="3248" y="1449"/>
                </a:lnTo>
                <a:lnTo>
                  <a:pt x="3250" y="1449"/>
                </a:lnTo>
                <a:lnTo>
                  <a:pt x="3250" y="1449"/>
                </a:lnTo>
                <a:lnTo>
                  <a:pt x="3254" y="1447"/>
                </a:lnTo>
                <a:lnTo>
                  <a:pt x="3256" y="1447"/>
                </a:lnTo>
                <a:lnTo>
                  <a:pt x="3258" y="1447"/>
                </a:lnTo>
                <a:lnTo>
                  <a:pt x="3260" y="1447"/>
                </a:lnTo>
                <a:lnTo>
                  <a:pt x="3260" y="1445"/>
                </a:lnTo>
                <a:lnTo>
                  <a:pt x="3262" y="1443"/>
                </a:lnTo>
                <a:lnTo>
                  <a:pt x="3264" y="1443"/>
                </a:lnTo>
                <a:lnTo>
                  <a:pt x="3267" y="1440"/>
                </a:lnTo>
                <a:lnTo>
                  <a:pt x="3269" y="1438"/>
                </a:lnTo>
                <a:lnTo>
                  <a:pt x="3273" y="1438"/>
                </a:lnTo>
                <a:lnTo>
                  <a:pt x="3277" y="1438"/>
                </a:lnTo>
                <a:lnTo>
                  <a:pt x="3281" y="1438"/>
                </a:lnTo>
                <a:lnTo>
                  <a:pt x="3283" y="1436"/>
                </a:lnTo>
                <a:lnTo>
                  <a:pt x="3285" y="1436"/>
                </a:lnTo>
                <a:lnTo>
                  <a:pt x="3288" y="1436"/>
                </a:lnTo>
                <a:lnTo>
                  <a:pt x="3292" y="1434"/>
                </a:lnTo>
                <a:lnTo>
                  <a:pt x="3294" y="1434"/>
                </a:lnTo>
                <a:lnTo>
                  <a:pt x="3298" y="1430"/>
                </a:lnTo>
                <a:lnTo>
                  <a:pt x="3300" y="1430"/>
                </a:lnTo>
                <a:lnTo>
                  <a:pt x="3302" y="1428"/>
                </a:lnTo>
                <a:lnTo>
                  <a:pt x="3302" y="1428"/>
                </a:lnTo>
                <a:lnTo>
                  <a:pt x="3306" y="1430"/>
                </a:lnTo>
                <a:lnTo>
                  <a:pt x="3311" y="1428"/>
                </a:lnTo>
                <a:lnTo>
                  <a:pt x="3313" y="1428"/>
                </a:lnTo>
                <a:lnTo>
                  <a:pt x="3313" y="1428"/>
                </a:lnTo>
                <a:lnTo>
                  <a:pt x="3315" y="1428"/>
                </a:lnTo>
                <a:lnTo>
                  <a:pt x="3317" y="1426"/>
                </a:lnTo>
                <a:lnTo>
                  <a:pt x="3317" y="1424"/>
                </a:lnTo>
                <a:lnTo>
                  <a:pt x="3319" y="1422"/>
                </a:lnTo>
                <a:lnTo>
                  <a:pt x="3319" y="1422"/>
                </a:lnTo>
                <a:lnTo>
                  <a:pt x="3323" y="1419"/>
                </a:lnTo>
                <a:lnTo>
                  <a:pt x="3325" y="1417"/>
                </a:lnTo>
                <a:lnTo>
                  <a:pt x="3332" y="1417"/>
                </a:lnTo>
                <a:lnTo>
                  <a:pt x="3334" y="1417"/>
                </a:lnTo>
                <a:lnTo>
                  <a:pt x="3338" y="1415"/>
                </a:lnTo>
                <a:lnTo>
                  <a:pt x="3340" y="1413"/>
                </a:lnTo>
                <a:lnTo>
                  <a:pt x="3346" y="1413"/>
                </a:lnTo>
                <a:lnTo>
                  <a:pt x="3350" y="1411"/>
                </a:lnTo>
                <a:lnTo>
                  <a:pt x="3355" y="1409"/>
                </a:lnTo>
                <a:lnTo>
                  <a:pt x="3357" y="1409"/>
                </a:lnTo>
                <a:lnTo>
                  <a:pt x="3357" y="1407"/>
                </a:lnTo>
                <a:lnTo>
                  <a:pt x="3359" y="1407"/>
                </a:lnTo>
                <a:lnTo>
                  <a:pt x="3361" y="1407"/>
                </a:lnTo>
                <a:lnTo>
                  <a:pt x="3363" y="1405"/>
                </a:lnTo>
                <a:lnTo>
                  <a:pt x="3365" y="1405"/>
                </a:lnTo>
                <a:lnTo>
                  <a:pt x="3365" y="1403"/>
                </a:lnTo>
                <a:lnTo>
                  <a:pt x="3363" y="1401"/>
                </a:lnTo>
                <a:lnTo>
                  <a:pt x="3365" y="1396"/>
                </a:lnTo>
                <a:lnTo>
                  <a:pt x="3365" y="1394"/>
                </a:lnTo>
                <a:lnTo>
                  <a:pt x="3367" y="1394"/>
                </a:lnTo>
                <a:lnTo>
                  <a:pt x="3369" y="1392"/>
                </a:lnTo>
                <a:lnTo>
                  <a:pt x="3378" y="1390"/>
                </a:lnTo>
                <a:lnTo>
                  <a:pt x="3380" y="1388"/>
                </a:lnTo>
                <a:lnTo>
                  <a:pt x="3384" y="1388"/>
                </a:lnTo>
                <a:lnTo>
                  <a:pt x="3386" y="1386"/>
                </a:lnTo>
                <a:lnTo>
                  <a:pt x="3390" y="1386"/>
                </a:lnTo>
                <a:lnTo>
                  <a:pt x="3390" y="1384"/>
                </a:lnTo>
                <a:lnTo>
                  <a:pt x="3396" y="1384"/>
                </a:lnTo>
                <a:lnTo>
                  <a:pt x="3399" y="1384"/>
                </a:lnTo>
                <a:lnTo>
                  <a:pt x="3401" y="1384"/>
                </a:lnTo>
                <a:lnTo>
                  <a:pt x="3401" y="1386"/>
                </a:lnTo>
                <a:lnTo>
                  <a:pt x="3405" y="1384"/>
                </a:lnTo>
                <a:lnTo>
                  <a:pt x="3407" y="1382"/>
                </a:lnTo>
                <a:lnTo>
                  <a:pt x="3409" y="1380"/>
                </a:lnTo>
                <a:lnTo>
                  <a:pt x="3409" y="1380"/>
                </a:lnTo>
                <a:lnTo>
                  <a:pt x="3409" y="1378"/>
                </a:lnTo>
                <a:lnTo>
                  <a:pt x="3407" y="1378"/>
                </a:lnTo>
                <a:lnTo>
                  <a:pt x="3409" y="1375"/>
                </a:lnTo>
                <a:lnTo>
                  <a:pt x="3411" y="1373"/>
                </a:lnTo>
                <a:lnTo>
                  <a:pt x="3413" y="1371"/>
                </a:lnTo>
                <a:lnTo>
                  <a:pt x="3420" y="1371"/>
                </a:lnTo>
                <a:lnTo>
                  <a:pt x="3424" y="1371"/>
                </a:lnTo>
                <a:lnTo>
                  <a:pt x="3424" y="1369"/>
                </a:lnTo>
                <a:lnTo>
                  <a:pt x="3428" y="1367"/>
                </a:lnTo>
                <a:lnTo>
                  <a:pt x="3428" y="1361"/>
                </a:lnTo>
                <a:lnTo>
                  <a:pt x="3430" y="1359"/>
                </a:lnTo>
                <a:lnTo>
                  <a:pt x="3432" y="1359"/>
                </a:lnTo>
                <a:lnTo>
                  <a:pt x="3436" y="1357"/>
                </a:lnTo>
                <a:lnTo>
                  <a:pt x="3440" y="1357"/>
                </a:lnTo>
                <a:lnTo>
                  <a:pt x="3443" y="1357"/>
                </a:lnTo>
                <a:lnTo>
                  <a:pt x="3445" y="1354"/>
                </a:lnTo>
                <a:lnTo>
                  <a:pt x="3445" y="1354"/>
                </a:lnTo>
                <a:lnTo>
                  <a:pt x="3445" y="1352"/>
                </a:lnTo>
                <a:lnTo>
                  <a:pt x="3445" y="1352"/>
                </a:lnTo>
                <a:lnTo>
                  <a:pt x="3445" y="1348"/>
                </a:lnTo>
                <a:lnTo>
                  <a:pt x="3445" y="1346"/>
                </a:lnTo>
                <a:lnTo>
                  <a:pt x="3445" y="1346"/>
                </a:lnTo>
                <a:lnTo>
                  <a:pt x="3445" y="1344"/>
                </a:lnTo>
                <a:lnTo>
                  <a:pt x="3445" y="1342"/>
                </a:lnTo>
                <a:lnTo>
                  <a:pt x="3445" y="1338"/>
                </a:lnTo>
                <a:lnTo>
                  <a:pt x="3447" y="1336"/>
                </a:lnTo>
                <a:lnTo>
                  <a:pt x="3447" y="1336"/>
                </a:lnTo>
                <a:lnTo>
                  <a:pt x="3449" y="1331"/>
                </a:lnTo>
                <a:lnTo>
                  <a:pt x="3451" y="1331"/>
                </a:lnTo>
                <a:lnTo>
                  <a:pt x="3451" y="1331"/>
                </a:lnTo>
                <a:lnTo>
                  <a:pt x="3451" y="1334"/>
                </a:lnTo>
                <a:lnTo>
                  <a:pt x="3451" y="1334"/>
                </a:lnTo>
                <a:lnTo>
                  <a:pt x="3451" y="1334"/>
                </a:lnTo>
                <a:lnTo>
                  <a:pt x="3453" y="1334"/>
                </a:lnTo>
                <a:lnTo>
                  <a:pt x="3455" y="1334"/>
                </a:lnTo>
                <a:lnTo>
                  <a:pt x="3455" y="1334"/>
                </a:lnTo>
                <a:lnTo>
                  <a:pt x="3457" y="1327"/>
                </a:lnTo>
                <a:lnTo>
                  <a:pt x="3461" y="1323"/>
                </a:lnTo>
                <a:lnTo>
                  <a:pt x="3464" y="1321"/>
                </a:lnTo>
                <a:lnTo>
                  <a:pt x="3468" y="1319"/>
                </a:lnTo>
                <a:lnTo>
                  <a:pt x="3468" y="1319"/>
                </a:lnTo>
                <a:lnTo>
                  <a:pt x="3470" y="1313"/>
                </a:lnTo>
                <a:lnTo>
                  <a:pt x="3472" y="1310"/>
                </a:lnTo>
                <a:lnTo>
                  <a:pt x="3472" y="1310"/>
                </a:lnTo>
                <a:lnTo>
                  <a:pt x="3474" y="1306"/>
                </a:lnTo>
                <a:lnTo>
                  <a:pt x="3474" y="1306"/>
                </a:lnTo>
                <a:lnTo>
                  <a:pt x="3474" y="1304"/>
                </a:lnTo>
                <a:lnTo>
                  <a:pt x="3474" y="1302"/>
                </a:lnTo>
                <a:lnTo>
                  <a:pt x="3472" y="1302"/>
                </a:lnTo>
                <a:lnTo>
                  <a:pt x="3470" y="1302"/>
                </a:lnTo>
                <a:lnTo>
                  <a:pt x="3468" y="1300"/>
                </a:lnTo>
                <a:lnTo>
                  <a:pt x="3468" y="1298"/>
                </a:lnTo>
                <a:lnTo>
                  <a:pt x="3466" y="1296"/>
                </a:lnTo>
                <a:lnTo>
                  <a:pt x="3464" y="1294"/>
                </a:lnTo>
                <a:lnTo>
                  <a:pt x="3461" y="1292"/>
                </a:lnTo>
                <a:lnTo>
                  <a:pt x="3461" y="1289"/>
                </a:lnTo>
                <a:lnTo>
                  <a:pt x="3459" y="1289"/>
                </a:lnTo>
                <a:lnTo>
                  <a:pt x="3459" y="1287"/>
                </a:lnTo>
                <a:lnTo>
                  <a:pt x="3457" y="1285"/>
                </a:lnTo>
                <a:lnTo>
                  <a:pt x="3455" y="1285"/>
                </a:lnTo>
                <a:lnTo>
                  <a:pt x="3453" y="1285"/>
                </a:lnTo>
                <a:lnTo>
                  <a:pt x="3453" y="1285"/>
                </a:lnTo>
                <a:lnTo>
                  <a:pt x="3449" y="1285"/>
                </a:lnTo>
                <a:lnTo>
                  <a:pt x="3445" y="1283"/>
                </a:lnTo>
                <a:lnTo>
                  <a:pt x="3443" y="1283"/>
                </a:lnTo>
                <a:lnTo>
                  <a:pt x="3436" y="1281"/>
                </a:lnTo>
                <a:lnTo>
                  <a:pt x="3436" y="1281"/>
                </a:lnTo>
                <a:lnTo>
                  <a:pt x="3432" y="1277"/>
                </a:lnTo>
                <a:lnTo>
                  <a:pt x="3430" y="1275"/>
                </a:lnTo>
                <a:lnTo>
                  <a:pt x="3428" y="1273"/>
                </a:lnTo>
                <a:lnTo>
                  <a:pt x="3426" y="1269"/>
                </a:lnTo>
                <a:lnTo>
                  <a:pt x="3424" y="1264"/>
                </a:lnTo>
                <a:lnTo>
                  <a:pt x="3424" y="1264"/>
                </a:lnTo>
                <a:lnTo>
                  <a:pt x="3424" y="1256"/>
                </a:lnTo>
                <a:lnTo>
                  <a:pt x="3424" y="1254"/>
                </a:lnTo>
                <a:lnTo>
                  <a:pt x="3424" y="1254"/>
                </a:lnTo>
                <a:lnTo>
                  <a:pt x="3424" y="1254"/>
                </a:lnTo>
                <a:lnTo>
                  <a:pt x="3424" y="1252"/>
                </a:lnTo>
                <a:lnTo>
                  <a:pt x="3426" y="1248"/>
                </a:lnTo>
                <a:lnTo>
                  <a:pt x="3426" y="1245"/>
                </a:lnTo>
                <a:lnTo>
                  <a:pt x="3426" y="1245"/>
                </a:lnTo>
                <a:lnTo>
                  <a:pt x="3426" y="1243"/>
                </a:lnTo>
                <a:lnTo>
                  <a:pt x="3424" y="1243"/>
                </a:lnTo>
                <a:lnTo>
                  <a:pt x="3424" y="1245"/>
                </a:lnTo>
                <a:lnTo>
                  <a:pt x="3424" y="1245"/>
                </a:lnTo>
                <a:lnTo>
                  <a:pt x="3422" y="1245"/>
                </a:lnTo>
                <a:lnTo>
                  <a:pt x="3422" y="1245"/>
                </a:lnTo>
                <a:lnTo>
                  <a:pt x="3422" y="1245"/>
                </a:lnTo>
                <a:lnTo>
                  <a:pt x="3420" y="1248"/>
                </a:lnTo>
                <a:lnTo>
                  <a:pt x="3420" y="1250"/>
                </a:lnTo>
                <a:lnTo>
                  <a:pt x="3420" y="1252"/>
                </a:lnTo>
                <a:lnTo>
                  <a:pt x="3417" y="1252"/>
                </a:lnTo>
                <a:lnTo>
                  <a:pt x="3411" y="1258"/>
                </a:lnTo>
                <a:lnTo>
                  <a:pt x="3411" y="1258"/>
                </a:lnTo>
                <a:lnTo>
                  <a:pt x="3409" y="1260"/>
                </a:lnTo>
                <a:lnTo>
                  <a:pt x="3409" y="1260"/>
                </a:lnTo>
                <a:lnTo>
                  <a:pt x="3405" y="1264"/>
                </a:lnTo>
                <a:lnTo>
                  <a:pt x="3401" y="1269"/>
                </a:lnTo>
                <a:lnTo>
                  <a:pt x="3399" y="1269"/>
                </a:lnTo>
                <a:lnTo>
                  <a:pt x="3399" y="1271"/>
                </a:lnTo>
                <a:lnTo>
                  <a:pt x="3399" y="1271"/>
                </a:lnTo>
                <a:lnTo>
                  <a:pt x="3399" y="1273"/>
                </a:lnTo>
                <a:lnTo>
                  <a:pt x="3396" y="1273"/>
                </a:lnTo>
                <a:lnTo>
                  <a:pt x="3396" y="1275"/>
                </a:lnTo>
                <a:lnTo>
                  <a:pt x="3396" y="1275"/>
                </a:lnTo>
                <a:lnTo>
                  <a:pt x="3394" y="1277"/>
                </a:lnTo>
                <a:lnTo>
                  <a:pt x="3392" y="1277"/>
                </a:lnTo>
                <a:lnTo>
                  <a:pt x="3388" y="1279"/>
                </a:lnTo>
                <a:lnTo>
                  <a:pt x="3388" y="1279"/>
                </a:lnTo>
                <a:lnTo>
                  <a:pt x="3380" y="1279"/>
                </a:lnTo>
                <a:lnTo>
                  <a:pt x="3376" y="1277"/>
                </a:lnTo>
                <a:lnTo>
                  <a:pt x="3371" y="1277"/>
                </a:lnTo>
                <a:lnTo>
                  <a:pt x="3369" y="1279"/>
                </a:lnTo>
                <a:lnTo>
                  <a:pt x="3365" y="1281"/>
                </a:lnTo>
                <a:lnTo>
                  <a:pt x="3363" y="1281"/>
                </a:lnTo>
                <a:lnTo>
                  <a:pt x="3359" y="1281"/>
                </a:lnTo>
                <a:lnTo>
                  <a:pt x="3359" y="1279"/>
                </a:lnTo>
                <a:lnTo>
                  <a:pt x="3359" y="1279"/>
                </a:lnTo>
                <a:lnTo>
                  <a:pt x="3357" y="1277"/>
                </a:lnTo>
                <a:lnTo>
                  <a:pt x="3357" y="1277"/>
                </a:lnTo>
                <a:lnTo>
                  <a:pt x="3357" y="1277"/>
                </a:lnTo>
                <a:lnTo>
                  <a:pt x="3355" y="1275"/>
                </a:lnTo>
                <a:lnTo>
                  <a:pt x="3355" y="1275"/>
                </a:lnTo>
                <a:lnTo>
                  <a:pt x="3355" y="1275"/>
                </a:lnTo>
                <a:lnTo>
                  <a:pt x="3355" y="1275"/>
                </a:lnTo>
                <a:lnTo>
                  <a:pt x="3352" y="1275"/>
                </a:lnTo>
                <a:lnTo>
                  <a:pt x="3352" y="1275"/>
                </a:lnTo>
                <a:lnTo>
                  <a:pt x="3350" y="1275"/>
                </a:lnTo>
                <a:lnTo>
                  <a:pt x="3352" y="1273"/>
                </a:lnTo>
                <a:lnTo>
                  <a:pt x="3352" y="1273"/>
                </a:lnTo>
                <a:lnTo>
                  <a:pt x="3352" y="1271"/>
                </a:lnTo>
                <a:lnTo>
                  <a:pt x="3352" y="1271"/>
                </a:lnTo>
                <a:lnTo>
                  <a:pt x="3350" y="1271"/>
                </a:lnTo>
                <a:lnTo>
                  <a:pt x="3352" y="1271"/>
                </a:lnTo>
                <a:lnTo>
                  <a:pt x="3352" y="1271"/>
                </a:lnTo>
                <a:lnTo>
                  <a:pt x="3355" y="1266"/>
                </a:lnTo>
                <a:lnTo>
                  <a:pt x="3355" y="1264"/>
                </a:lnTo>
                <a:lnTo>
                  <a:pt x="3355" y="1264"/>
                </a:lnTo>
                <a:lnTo>
                  <a:pt x="3355" y="1262"/>
                </a:lnTo>
                <a:lnTo>
                  <a:pt x="3355" y="1260"/>
                </a:lnTo>
                <a:lnTo>
                  <a:pt x="3355" y="1258"/>
                </a:lnTo>
                <a:lnTo>
                  <a:pt x="3355" y="1258"/>
                </a:lnTo>
                <a:lnTo>
                  <a:pt x="3355" y="1256"/>
                </a:lnTo>
                <a:lnTo>
                  <a:pt x="3355" y="1254"/>
                </a:lnTo>
                <a:lnTo>
                  <a:pt x="3355" y="1254"/>
                </a:lnTo>
                <a:lnTo>
                  <a:pt x="3355" y="1252"/>
                </a:lnTo>
                <a:lnTo>
                  <a:pt x="3352" y="1250"/>
                </a:lnTo>
                <a:lnTo>
                  <a:pt x="3350" y="1248"/>
                </a:lnTo>
                <a:lnTo>
                  <a:pt x="3348" y="1248"/>
                </a:lnTo>
                <a:lnTo>
                  <a:pt x="3346" y="1250"/>
                </a:lnTo>
                <a:lnTo>
                  <a:pt x="3344" y="1254"/>
                </a:lnTo>
                <a:lnTo>
                  <a:pt x="3344" y="1256"/>
                </a:lnTo>
                <a:lnTo>
                  <a:pt x="3344" y="1258"/>
                </a:lnTo>
                <a:lnTo>
                  <a:pt x="3344" y="1258"/>
                </a:lnTo>
                <a:lnTo>
                  <a:pt x="3342" y="1258"/>
                </a:lnTo>
                <a:lnTo>
                  <a:pt x="3344" y="1262"/>
                </a:lnTo>
                <a:lnTo>
                  <a:pt x="3344" y="1266"/>
                </a:lnTo>
                <a:lnTo>
                  <a:pt x="3344" y="1266"/>
                </a:lnTo>
                <a:lnTo>
                  <a:pt x="3344" y="1269"/>
                </a:lnTo>
                <a:lnTo>
                  <a:pt x="3342" y="1266"/>
                </a:lnTo>
                <a:lnTo>
                  <a:pt x="3342" y="1264"/>
                </a:lnTo>
                <a:lnTo>
                  <a:pt x="3340" y="1264"/>
                </a:lnTo>
                <a:lnTo>
                  <a:pt x="3340" y="1260"/>
                </a:lnTo>
                <a:lnTo>
                  <a:pt x="3338" y="1258"/>
                </a:lnTo>
                <a:lnTo>
                  <a:pt x="3336" y="1256"/>
                </a:lnTo>
                <a:lnTo>
                  <a:pt x="3336" y="1256"/>
                </a:lnTo>
                <a:lnTo>
                  <a:pt x="3336" y="1254"/>
                </a:lnTo>
                <a:lnTo>
                  <a:pt x="3334" y="1252"/>
                </a:lnTo>
                <a:lnTo>
                  <a:pt x="3334" y="1250"/>
                </a:lnTo>
                <a:lnTo>
                  <a:pt x="3332" y="1248"/>
                </a:lnTo>
                <a:lnTo>
                  <a:pt x="3334" y="1248"/>
                </a:lnTo>
                <a:lnTo>
                  <a:pt x="3334" y="1248"/>
                </a:lnTo>
                <a:lnTo>
                  <a:pt x="3334" y="1248"/>
                </a:lnTo>
                <a:lnTo>
                  <a:pt x="3334" y="1248"/>
                </a:lnTo>
                <a:lnTo>
                  <a:pt x="3336" y="1245"/>
                </a:lnTo>
                <a:lnTo>
                  <a:pt x="3336" y="1243"/>
                </a:lnTo>
                <a:lnTo>
                  <a:pt x="3334" y="1243"/>
                </a:lnTo>
                <a:lnTo>
                  <a:pt x="3332" y="1241"/>
                </a:lnTo>
                <a:lnTo>
                  <a:pt x="3332" y="1239"/>
                </a:lnTo>
                <a:lnTo>
                  <a:pt x="3332" y="1239"/>
                </a:lnTo>
                <a:lnTo>
                  <a:pt x="3332" y="1239"/>
                </a:lnTo>
                <a:lnTo>
                  <a:pt x="3334" y="1239"/>
                </a:lnTo>
                <a:lnTo>
                  <a:pt x="3334" y="1239"/>
                </a:lnTo>
                <a:lnTo>
                  <a:pt x="3334" y="1239"/>
                </a:lnTo>
                <a:lnTo>
                  <a:pt x="3332" y="1237"/>
                </a:lnTo>
                <a:lnTo>
                  <a:pt x="3327" y="1235"/>
                </a:lnTo>
                <a:lnTo>
                  <a:pt x="3325" y="1231"/>
                </a:lnTo>
                <a:lnTo>
                  <a:pt x="3323" y="1231"/>
                </a:lnTo>
                <a:lnTo>
                  <a:pt x="3321" y="1229"/>
                </a:lnTo>
                <a:lnTo>
                  <a:pt x="3321" y="1227"/>
                </a:lnTo>
                <a:lnTo>
                  <a:pt x="3321" y="1227"/>
                </a:lnTo>
                <a:lnTo>
                  <a:pt x="3319" y="1227"/>
                </a:lnTo>
                <a:lnTo>
                  <a:pt x="3319" y="1227"/>
                </a:lnTo>
                <a:lnTo>
                  <a:pt x="3317" y="1224"/>
                </a:lnTo>
                <a:lnTo>
                  <a:pt x="3315" y="1222"/>
                </a:lnTo>
                <a:lnTo>
                  <a:pt x="3315" y="1222"/>
                </a:lnTo>
                <a:lnTo>
                  <a:pt x="3315" y="1222"/>
                </a:lnTo>
                <a:lnTo>
                  <a:pt x="3315" y="1220"/>
                </a:lnTo>
                <a:lnTo>
                  <a:pt x="3315" y="1218"/>
                </a:lnTo>
                <a:lnTo>
                  <a:pt x="3313" y="1216"/>
                </a:lnTo>
                <a:lnTo>
                  <a:pt x="3311" y="1214"/>
                </a:lnTo>
                <a:lnTo>
                  <a:pt x="3311" y="1212"/>
                </a:lnTo>
                <a:lnTo>
                  <a:pt x="3308" y="1210"/>
                </a:lnTo>
                <a:lnTo>
                  <a:pt x="3308" y="1208"/>
                </a:lnTo>
                <a:lnTo>
                  <a:pt x="3308" y="1208"/>
                </a:lnTo>
                <a:lnTo>
                  <a:pt x="3308" y="1208"/>
                </a:lnTo>
                <a:lnTo>
                  <a:pt x="3306" y="1204"/>
                </a:lnTo>
                <a:lnTo>
                  <a:pt x="3306" y="1204"/>
                </a:lnTo>
                <a:lnTo>
                  <a:pt x="3304" y="1199"/>
                </a:lnTo>
                <a:lnTo>
                  <a:pt x="3304" y="1199"/>
                </a:lnTo>
                <a:lnTo>
                  <a:pt x="3304" y="1197"/>
                </a:lnTo>
                <a:lnTo>
                  <a:pt x="3302" y="1197"/>
                </a:lnTo>
                <a:lnTo>
                  <a:pt x="3302" y="1197"/>
                </a:lnTo>
                <a:lnTo>
                  <a:pt x="3300" y="1197"/>
                </a:lnTo>
                <a:lnTo>
                  <a:pt x="3300" y="1197"/>
                </a:lnTo>
                <a:lnTo>
                  <a:pt x="3300" y="1197"/>
                </a:lnTo>
                <a:lnTo>
                  <a:pt x="3300" y="1195"/>
                </a:lnTo>
                <a:lnTo>
                  <a:pt x="3302" y="1193"/>
                </a:lnTo>
                <a:lnTo>
                  <a:pt x="3304" y="1193"/>
                </a:lnTo>
                <a:lnTo>
                  <a:pt x="3304" y="1193"/>
                </a:lnTo>
                <a:lnTo>
                  <a:pt x="3304" y="1193"/>
                </a:lnTo>
                <a:lnTo>
                  <a:pt x="3304" y="1193"/>
                </a:lnTo>
                <a:lnTo>
                  <a:pt x="3304" y="1191"/>
                </a:lnTo>
                <a:lnTo>
                  <a:pt x="3302" y="1191"/>
                </a:lnTo>
                <a:lnTo>
                  <a:pt x="3302" y="1189"/>
                </a:lnTo>
                <a:lnTo>
                  <a:pt x="3302" y="1187"/>
                </a:lnTo>
                <a:lnTo>
                  <a:pt x="3302" y="1187"/>
                </a:lnTo>
                <a:lnTo>
                  <a:pt x="3304" y="1187"/>
                </a:lnTo>
                <a:lnTo>
                  <a:pt x="3304" y="1187"/>
                </a:lnTo>
                <a:lnTo>
                  <a:pt x="3308" y="1189"/>
                </a:lnTo>
                <a:lnTo>
                  <a:pt x="3311" y="1189"/>
                </a:lnTo>
                <a:lnTo>
                  <a:pt x="3311" y="1189"/>
                </a:lnTo>
                <a:lnTo>
                  <a:pt x="3313" y="1187"/>
                </a:lnTo>
                <a:lnTo>
                  <a:pt x="3313" y="1187"/>
                </a:lnTo>
                <a:lnTo>
                  <a:pt x="3315" y="1187"/>
                </a:lnTo>
                <a:lnTo>
                  <a:pt x="3315" y="1187"/>
                </a:lnTo>
                <a:lnTo>
                  <a:pt x="3317" y="1185"/>
                </a:lnTo>
                <a:lnTo>
                  <a:pt x="3317" y="1183"/>
                </a:lnTo>
                <a:lnTo>
                  <a:pt x="3317" y="1183"/>
                </a:lnTo>
                <a:lnTo>
                  <a:pt x="3317" y="1180"/>
                </a:lnTo>
                <a:lnTo>
                  <a:pt x="3319" y="1180"/>
                </a:lnTo>
                <a:lnTo>
                  <a:pt x="3317" y="1178"/>
                </a:lnTo>
                <a:lnTo>
                  <a:pt x="3319" y="1178"/>
                </a:lnTo>
                <a:lnTo>
                  <a:pt x="3321" y="1180"/>
                </a:lnTo>
                <a:lnTo>
                  <a:pt x="3321" y="1180"/>
                </a:lnTo>
                <a:lnTo>
                  <a:pt x="3321" y="1180"/>
                </a:lnTo>
                <a:lnTo>
                  <a:pt x="3319" y="1180"/>
                </a:lnTo>
                <a:lnTo>
                  <a:pt x="3319" y="1180"/>
                </a:lnTo>
                <a:lnTo>
                  <a:pt x="3317" y="1180"/>
                </a:lnTo>
                <a:lnTo>
                  <a:pt x="3319" y="1183"/>
                </a:lnTo>
                <a:lnTo>
                  <a:pt x="3319" y="1183"/>
                </a:lnTo>
                <a:lnTo>
                  <a:pt x="3323" y="1185"/>
                </a:lnTo>
                <a:lnTo>
                  <a:pt x="3325" y="1187"/>
                </a:lnTo>
                <a:lnTo>
                  <a:pt x="3332" y="1185"/>
                </a:lnTo>
                <a:lnTo>
                  <a:pt x="3334" y="1185"/>
                </a:lnTo>
                <a:lnTo>
                  <a:pt x="3334" y="1187"/>
                </a:lnTo>
                <a:lnTo>
                  <a:pt x="3334" y="1189"/>
                </a:lnTo>
                <a:lnTo>
                  <a:pt x="3336" y="1189"/>
                </a:lnTo>
                <a:lnTo>
                  <a:pt x="3338" y="1193"/>
                </a:lnTo>
                <a:lnTo>
                  <a:pt x="3340" y="1195"/>
                </a:lnTo>
                <a:lnTo>
                  <a:pt x="3342" y="1197"/>
                </a:lnTo>
                <a:lnTo>
                  <a:pt x="3342" y="1197"/>
                </a:lnTo>
                <a:lnTo>
                  <a:pt x="3342" y="1199"/>
                </a:lnTo>
                <a:lnTo>
                  <a:pt x="3342" y="1201"/>
                </a:lnTo>
                <a:lnTo>
                  <a:pt x="3344" y="1201"/>
                </a:lnTo>
                <a:lnTo>
                  <a:pt x="3344" y="1201"/>
                </a:lnTo>
                <a:lnTo>
                  <a:pt x="3344" y="1204"/>
                </a:lnTo>
                <a:lnTo>
                  <a:pt x="3344" y="1204"/>
                </a:lnTo>
                <a:lnTo>
                  <a:pt x="3344" y="1206"/>
                </a:lnTo>
                <a:lnTo>
                  <a:pt x="3346" y="1206"/>
                </a:lnTo>
                <a:lnTo>
                  <a:pt x="3348" y="1208"/>
                </a:lnTo>
                <a:lnTo>
                  <a:pt x="3348" y="1210"/>
                </a:lnTo>
                <a:lnTo>
                  <a:pt x="3348" y="1212"/>
                </a:lnTo>
                <a:lnTo>
                  <a:pt x="3350" y="1216"/>
                </a:lnTo>
                <a:lnTo>
                  <a:pt x="3350" y="1216"/>
                </a:lnTo>
                <a:lnTo>
                  <a:pt x="3355" y="1220"/>
                </a:lnTo>
                <a:lnTo>
                  <a:pt x="3355" y="1220"/>
                </a:lnTo>
                <a:lnTo>
                  <a:pt x="3357" y="1220"/>
                </a:lnTo>
                <a:lnTo>
                  <a:pt x="3359" y="1220"/>
                </a:lnTo>
                <a:lnTo>
                  <a:pt x="3361" y="1220"/>
                </a:lnTo>
                <a:lnTo>
                  <a:pt x="3363" y="1222"/>
                </a:lnTo>
                <a:lnTo>
                  <a:pt x="3367" y="1224"/>
                </a:lnTo>
                <a:lnTo>
                  <a:pt x="3369" y="1227"/>
                </a:lnTo>
                <a:lnTo>
                  <a:pt x="3369" y="1229"/>
                </a:lnTo>
                <a:lnTo>
                  <a:pt x="3371" y="1229"/>
                </a:lnTo>
                <a:lnTo>
                  <a:pt x="3376" y="1233"/>
                </a:lnTo>
                <a:lnTo>
                  <a:pt x="3380" y="1235"/>
                </a:lnTo>
                <a:lnTo>
                  <a:pt x="3382" y="1235"/>
                </a:lnTo>
                <a:lnTo>
                  <a:pt x="3382" y="1237"/>
                </a:lnTo>
                <a:lnTo>
                  <a:pt x="3386" y="1239"/>
                </a:lnTo>
                <a:lnTo>
                  <a:pt x="3388" y="1239"/>
                </a:lnTo>
                <a:lnTo>
                  <a:pt x="3390" y="1239"/>
                </a:lnTo>
                <a:lnTo>
                  <a:pt x="3394" y="1239"/>
                </a:lnTo>
                <a:lnTo>
                  <a:pt x="3399" y="1241"/>
                </a:lnTo>
                <a:lnTo>
                  <a:pt x="3399" y="1241"/>
                </a:lnTo>
                <a:lnTo>
                  <a:pt x="3401" y="1241"/>
                </a:lnTo>
                <a:lnTo>
                  <a:pt x="3403" y="1241"/>
                </a:lnTo>
                <a:lnTo>
                  <a:pt x="3407" y="1239"/>
                </a:lnTo>
                <a:lnTo>
                  <a:pt x="3409" y="1237"/>
                </a:lnTo>
                <a:lnTo>
                  <a:pt x="3411" y="1237"/>
                </a:lnTo>
                <a:lnTo>
                  <a:pt x="3411" y="1237"/>
                </a:lnTo>
                <a:lnTo>
                  <a:pt x="3413" y="1235"/>
                </a:lnTo>
                <a:lnTo>
                  <a:pt x="3413" y="1235"/>
                </a:lnTo>
                <a:lnTo>
                  <a:pt x="3417" y="1233"/>
                </a:lnTo>
                <a:lnTo>
                  <a:pt x="3422" y="1233"/>
                </a:lnTo>
                <a:lnTo>
                  <a:pt x="3424" y="1231"/>
                </a:lnTo>
                <a:lnTo>
                  <a:pt x="3424" y="1231"/>
                </a:lnTo>
                <a:lnTo>
                  <a:pt x="3430" y="1233"/>
                </a:lnTo>
                <a:lnTo>
                  <a:pt x="3430" y="1233"/>
                </a:lnTo>
                <a:lnTo>
                  <a:pt x="3432" y="1235"/>
                </a:lnTo>
                <a:lnTo>
                  <a:pt x="3434" y="1235"/>
                </a:lnTo>
                <a:lnTo>
                  <a:pt x="3434" y="1237"/>
                </a:lnTo>
                <a:lnTo>
                  <a:pt x="3434" y="1239"/>
                </a:lnTo>
                <a:lnTo>
                  <a:pt x="3434" y="1243"/>
                </a:lnTo>
                <a:lnTo>
                  <a:pt x="3436" y="1248"/>
                </a:lnTo>
                <a:lnTo>
                  <a:pt x="3436" y="1250"/>
                </a:lnTo>
                <a:lnTo>
                  <a:pt x="3436" y="1250"/>
                </a:lnTo>
                <a:lnTo>
                  <a:pt x="3438" y="1252"/>
                </a:lnTo>
                <a:lnTo>
                  <a:pt x="3445" y="1254"/>
                </a:lnTo>
                <a:lnTo>
                  <a:pt x="3445" y="1254"/>
                </a:lnTo>
                <a:lnTo>
                  <a:pt x="3447" y="1254"/>
                </a:lnTo>
                <a:lnTo>
                  <a:pt x="3449" y="1256"/>
                </a:lnTo>
                <a:lnTo>
                  <a:pt x="3451" y="1256"/>
                </a:lnTo>
                <a:lnTo>
                  <a:pt x="3453" y="1256"/>
                </a:lnTo>
                <a:lnTo>
                  <a:pt x="3455" y="1256"/>
                </a:lnTo>
                <a:lnTo>
                  <a:pt x="3459" y="1256"/>
                </a:lnTo>
                <a:lnTo>
                  <a:pt x="3464" y="1258"/>
                </a:lnTo>
                <a:lnTo>
                  <a:pt x="3466" y="1258"/>
                </a:lnTo>
                <a:lnTo>
                  <a:pt x="3470" y="1258"/>
                </a:lnTo>
                <a:lnTo>
                  <a:pt x="3472" y="1258"/>
                </a:lnTo>
                <a:lnTo>
                  <a:pt x="3474" y="1258"/>
                </a:lnTo>
                <a:lnTo>
                  <a:pt x="3476" y="1260"/>
                </a:lnTo>
                <a:lnTo>
                  <a:pt x="3478" y="1258"/>
                </a:lnTo>
                <a:lnTo>
                  <a:pt x="3482" y="1260"/>
                </a:lnTo>
                <a:lnTo>
                  <a:pt x="3484" y="1258"/>
                </a:lnTo>
                <a:lnTo>
                  <a:pt x="3484" y="1258"/>
                </a:lnTo>
                <a:lnTo>
                  <a:pt x="3487" y="1260"/>
                </a:lnTo>
                <a:lnTo>
                  <a:pt x="3487" y="1260"/>
                </a:lnTo>
                <a:lnTo>
                  <a:pt x="3493" y="1262"/>
                </a:lnTo>
                <a:lnTo>
                  <a:pt x="3495" y="1262"/>
                </a:lnTo>
                <a:lnTo>
                  <a:pt x="3497" y="1262"/>
                </a:lnTo>
                <a:lnTo>
                  <a:pt x="3499" y="1262"/>
                </a:lnTo>
                <a:lnTo>
                  <a:pt x="3499" y="1262"/>
                </a:lnTo>
                <a:lnTo>
                  <a:pt x="3501" y="1262"/>
                </a:lnTo>
                <a:lnTo>
                  <a:pt x="3505" y="1262"/>
                </a:lnTo>
                <a:lnTo>
                  <a:pt x="3508" y="1262"/>
                </a:lnTo>
                <a:lnTo>
                  <a:pt x="3508" y="1262"/>
                </a:lnTo>
                <a:lnTo>
                  <a:pt x="3510" y="1262"/>
                </a:lnTo>
                <a:lnTo>
                  <a:pt x="3510" y="1262"/>
                </a:lnTo>
                <a:lnTo>
                  <a:pt x="3510" y="1262"/>
                </a:lnTo>
                <a:lnTo>
                  <a:pt x="3512" y="1262"/>
                </a:lnTo>
                <a:lnTo>
                  <a:pt x="3512" y="1262"/>
                </a:lnTo>
                <a:lnTo>
                  <a:pt x="3514" y="1260"/>
                </a:lnTo>
                <a:lnTo>
                  <a:pt x="3516" y="1260"/>
                </a:lnTo>
                <a:lnTo>
                  <a:pt x="3520" y="1262"/>
                </a:lnTo>
                <a:lnTo>
                  <a:pt x="3522" y="1260"/>
                </a:lnTo>
                <a:lnTo>
                  <a:pt x="3524" y="1262"/>
                </a:lnTo>
                <a:lnTo>
                  <a:pt x="3528" y="1262"/>
                </a:lnTo>
                <a:lnTo>
                  <a:pt x="3528" y="1260"/>
                </a:lnTo>
                <a:lnTo>
                  <a:pt x="3528" y="1260"/>
                </a:lnTo>
                <a:lnTo>
                  <a:pt x="3531" y="1258"/>
                </a:lnTo>
                <a:lnTo>
                  <a:pt x="3535" y="1260"/>
                </a:lnTo>
                <a:lnTo>
                  <a:pt x="3535" y="1260"/>
                </a:lnTo>
                <a:lnTo>
                  <a:pt x="3535" y="1258"/>
                </a:lnTo>
                <a:lnTo>
                  <a:pt x="3537" y="1258"/>
                </a:lnTo>
                <a:lnTo>
                  <a:pt x="3537" y="1260"/>
                </a:lnTo>
                <a:lnTo>
                  <a:pt x="3543" y="1260"/>
                </a:lnTo>
                <a:lnTo>
                  <a:pt x="3543" y="1262"/>
                </a:lnTo>
                <a:lnTo>
                  <a:pt x="3545" y="1262"/>
                </a:lnTo>
                <a:lnTo>
                  <a:pt x="3545" y="1260"/>
                </a:lnTo>
                <a:lnTo>
                  <a:pt x="3549" y="1260"/>
                </a:lnTo>
                <a:lnTo>
                  <a:pt x="3556" y="1258"/>
                </a:lnTo>
                <a:lnTo>
                  <a:pt x="3560" y="1260"/>
                </a:lnTo>
                <a:lnTo>
                  <a:pt x="3562" y="1258"/>
                </a:lnTo>
                <a:lnTo>
                  <a:pt x="3568" y="1258"/>
                </a:lnTo>
                <a:lnTo>
                  <a:pt x="3568" y="1258"/>
                </a:lnTo>
                <a:lnTo>
                  <a:pt x="3570" y="1258"/>
                </a:lnTo>
                <a:lnTo>
                  <a:pt x="3570" y="1258"/>
                </a:lnTo>
                <a:lnTo>
                  <a:pt x="3570" y="1258"/>
                </a:lnTo>
                <a:lnTo>
                  <a:pt x="3568" y="1258"/>
                </a:lnTo>
                <a:lnTo>
                  <a:pt x="3566" y="1258"/>
                </a:lnTo>
                <a:lnTo>
                  <a:pt x="3566" y="1256"/>
                </a:lnTo>
                <a:lnTo>
                  <a:pt x="3566" y="1256"/>
                </a:lnTo>
                <a:lnTo>
                  <a:pt x="3568" y="1256"/>
                </a:lnTo>
                <a:lnTo>
                  <a:pt x="3570" y="1256"/>
                </a:lnTo>
                <a:lnTo>
                  <a:pt x="3572" y="1258"/>
                </a:lnTo>
                <a:lnTo>
                  <a:pt x="3572" y="1258"/>
                </a:lnTo>
                <a:lnTo>
                  <a:pt x="3575" y="1262"/>
                </a:lnTo>
                <a:lnTo>
                  <a:pt x="3575" y="1262"/>
                </a:lnTo>
                <a:lnTo>
                  <a:pt x="3575" y="1266"/>
                </a:lnTo>
                <a:lnTo>
                  <a:pt x="3575" y="1266"/>
                </a:lnTo>
                <a:lnTo>
                  <a:pt x="3579" y="1269"/>
                </a:lnTo>
                <a:lnTo>
                  <a:pt x="3581" y="1269"/>
                </a:lnTo>
                <a:lnTo>
                  <a:pt x="3583" y="1275"/>
                </a:lnTo>
                <a:lnTo>
                  <a:pt x="3583" y="1277"/>
                </a:lnTo>
                <a:lnTo>
                  <a:pt x="3583" y="1277"/>
                </a:lnTo>
                <a:lnTo>
                  <a:pt x="3583" y="1279"/>
                </a:lnTo>
                <a:lnTo>
                  <a:pt x="3585" y="1279"/>
                </a:lnTo>
                <a:lnTo>
                  <a:pt x="3585" y="1279"/>
                </a:lnTo>
                <a:lnTo>
                  <a:pt x="3585" y="1279"/>
                </a:lnTo>
                <a:lnTo>
                  <a:pt x="3585" y="1281"/>
                </a:lnTo>
                <a:lnTo>
                  <a:pt x="3587" y="1281"/>
                </a:lnTo>
                <a:lnTo>
                  <a:pt x="3587" y="1281"/>
                </a:lnTo>
                <a:lnTo>
                  <a:pt x="3587" y="1281"/>
                </a:lnTo>
                <a:lnTo>
                  <a:pt x="3587" y="1283"/>
                </a:lnTo>
                <a:lnTo>
                  <a:pt x="3589" y="1283"/>
                </a:lnTo>
                <a:lnTo>
                  <a:pt x="3591" y="1281"/>
                </a:lnTo>
                <a:lnTo>
                  <a:pt x="3591" y="1283"/>
                </a:lnTo>
                <a:lnTo>
                  <a:pt x="3593" y="1283"/>
                </a:lnTo>
                <a:lnTo>
                  <a:pt x="3593" y="1283"/>
                </a:lnTo>
                <a:lnTo>
                  <a:pt x="3593" y="1283"/>
                </a:lnTo>
                <a:lnTo>
                  <a:pt x="3596" y="1283"/>
                </a:lnTo>
                <a:lnTo>
                  <a:pt x="3596" y="1283"/>
                </a:lnTo>
                <a:lnTo>
                  <a:pt x="3596" y="1283"/>
                </a:lnTo>
                <a:lnTo>
                  <a:pt x="3596" y="1283"/>
                </a:lnTo>
                <a:lnTo>
                  <a:pt x="3596" y="1285"/>
                </a:lnTo>
                <a:lnTo>
                  <a:pt x="3598" y="1285"/>
                </a:lnTo>
                <a:lnTo>
                  <a:pt x="3600" y="1285"/>
                </a:lnTo>
                <a:lnTo>
                  <a:pt x="3600" y="1283"/>
                </a:lnTo>
                <a:lnTo>
                  <a:pt x="3602" y="1283"/>
                </a:lnTo>
                <a:lnTo>
                  <a:pt x="3604" y="1283"/>
                </a:lnTo>
                <a:lnTo>
                  <a:pt x="3602" y="1283"/>
                </a:lnTo>
                <a:lnTo>
                  <a:pt x="3600" y="1285"/>
                </a:lnTo>
                <a:lnTo>
                  <a:pt x="3600" y="1287"/>
                </a:lnTo>
                <a:lnTo>
                  <a:pt x="3600" y="1289"/>
                </a:lnTo>
                <a:lnTo>
                  <a:pt x="3602" y="1292"/>
                </a:lnTo>
                <a:lnTo>
                  <a:pt x="3604" y="1294"/>
                </a:lnTo>
                <a:lnTo>
                  <a:pt x="3610" y="1298"/>
                </a:lnTo>
                <a:lnTo>
                  <a:pt x="3616" y="1298"/>
                </a:lnTo>
                <a:lnTo>
                  <a:pt x="3619" y="1298"/>
                </a:lnTo>
                <a:lnTo>
                  <a:pt x="3619" y="1298"/>
                </a:lnTo>
                <a:lnTo>
                  <a:pt x="3623" y="1296"/>
                </a:lnTo>
                <a:lnTo>
                  <a:pt x="3625" y="1296"/>
                </a:lnTo>
                <a:lnTo>
                  <a:pt x="3625" y="1296"/>
                </a:lnTo>
                <a:lnTo>
                  <a:pt x="3627" y="1296"/>
                </a:lnTo>
                <a:lnTo>
                  <a:pt x="3627" y="1296"/>
                </a:lnTo>
                <a:lnTo>
                  <a:pt x="3627" y="1294"/>
                </a:lnTo>
                <a:lnTo>
                  <a:pt x="3629" y="1294"/>
                </a:lnTo>
                <a:lnTo>
                  <a:pt x="3629" y="1294"/>
                </a:lnTo>
                <a:lnTo>
                  <a:pt x="3629" y="1294"/>
                </a:lnTo>
                <a:lnTo>
                  <a:pt x="3629" y="1296"/>
                </a:lnTo>
                <a:lnTo>
                  <a:pt x="3629" y="1296"/>
                </a:lnTo>
                <a:lnTo>
                  <a:pt x="3627" y="1298"/>
                </a:lnTo>
                <a:lnTo>
                  <a:pt x="3625" y="1302"/>
                </a:lnTo>
                <a:lnTo>
                  <a:pt x="3623" y="1302"/>
                </a:lnTo>
                <a:lnTo>
                  <a:pt x="3623" y="1302"/>
                </a:lnTo>
                <a:lnTo>
                  <a:pt x="3619" y="1304"/>
                </a:lnTo>
                <a:lnTo>
                  <a:pt x="3619" y="1304"/>
                </a:lnTo>
                <a:lnTo>
                  <a:pt x="3616" y="1304"/>
                </a:lnTo>
                <a:lnTo>
                  <a:pt x="3614" y="1304"/>
                </a:lnTo>
                <a:lnTo>
                  <a:pt x="3612" y="1306"/>
                </a:lnTo>
                <a:lnTo>
                  <a:pt x="3610" y="1306"/>
                </a:lnTo>
                <a:lnTo>
                  <a:pt x="3610" y="1304"/>
                </a:lnTo>
                <a:lnTo>
                  <a:pt x="3610" y="1304"/>
                </a:lnTo>
                <a:lnTo>
                  <a:pt x="3608" y="1304"/>
                </a:lnTo>
                <a:lnTo>
                  <a:pt x="3608" y="1304"/>
                </a:lnTo>
                <a:lnTo>
                  <a:pt x="3606" y="1306"/>
                </a:lnTo>
                <a:lnTo>
                  <a:pt x="3608" y="1306"/>
                </a:lnTo>
                <a:lnTo>
                  <a:pt x="3610" y="1310"/>
                </a:lnTo>
                <a:lnTo>
                  <a:pt x="3612" y="1313"/>
                </a:lnTo>
                <a:lnTo>
                  <a:pt x="3614" y="1315"/>
                </a:lnTo>
                <a:lnTo>
                  <a:pt x="3619" y="1317"/>
                </a:lnTo>
                <a:lnTo>
                  <a:pt x="3623" y="1323"/>
                </a:lnTo>
                <a:lnTo>
                  <a:pt x="3623" y="1323"/>
                </a:lnTo>
                <a:lnTo>
                  <a:pt x="3629" y="1327"/>
                </a:lnTo>
                <a:lnTo>
                  <a:pt x="3633" y="1329"/>
                </a:lnTo>
                <a:lnTo>
                  <a:pt x="3635" y="1329"/>
                </a:lnTo>
                <a:lnTo>
                  <a:pt x="3637" y="1329"/>
                </a:lnTo>
                <a:lnTo>
                  <a:pt x="3642" y="1327"/>
                </a:lnTo>
                <a:lnTo>
                  <a:pt x="3644" y="1325"/>
                </a:lnTo>
                <a:lnTo>
                  <a:pt x="3650" y="1323"/>
                </a:lnTo>
                <a:lnTo>
                  <a:pt x="3652" y="1321"/>
                </a:lnTo>
                <a:lnTo>
                  <a:pt x="3654" y="1317"/>
                </a:lnTo>
                <a:lnTo>
                  <a:pt x="3654" y="1315"/>
                </a:lnTo>
                <a:lnTo>
                  <a:pt x="3654" y="1315"/>
                </a:lnTo>
                <a:lnTo>
                  <a:pt x="3654" y="1315"/>
                </a:lnTo>
                <a:lnTo>
                  <a:pt x="3652" y="1313"/>
                </a:lnTo>
                <a:lnTo>
                  <a:pt x="3652" y="1313"/>
                </a:lnTo>
                <a:lnTo>
                  <a:pt x="3652" y="1313"/>
                </a:lnTo>
                <a:lnTo>
                  <a:pt x="3652" y="1310"/>
                </a:lnTo>
                <a:lnTo>
                  <a:pt x="3652" y="1310"/>
                </a:lnTo>
                <a:lnTo>
                  <a:pt x="3654" y="1310"/>
                </a:lnTo>
                <a:lnTo>
                  <a:pt x="3654" y="1308"/>
                </a:lnTo>
                <a:lnTo>
                  <a:pt x="3654" y="1308"/>
                </a:lnTo>
                <a:lnTo>
                  <a:pt x="3654" y="1306"/>
                </a:lnTo>
                <a:lnTo>
                  <a:pt x="3654" y="1306"/>
                </a:lnTo>
                <a:lnTo>
                  <a:pt x="3656" y="1306"/>
                </a:lnTo>
                <a:lnTo>
                  <a:pt x="3658" y="1306"/>
                </a:lnTo>
                <a:lnTo>
                  <a:pt x="3658" y="1306"/>
                </a:lnTo>
                <a:lnTo>
                  <a:pt x="3660" y="1306"/>
                </a:lnTo>
                <a:lnTo>
                  <a:pt x="3663" y="1306"/>
                </a:lnTo>
                <a:lnTo>
                  <a:pt x="3660" y="1306"/>
                </a:lnTo>
                <a:lnTo>
                  <a:pt x="3660" y="1306"/>
                </a:lnTo>
                <a:lnTo>
                  <a:pt x="3658" y="1308"/>
                </a:lnTo>
                <a:lnTo>
                  <a:pt x="3658" y="1310"/>
                </a:lnTo>
                <a:lnTo>
                  <a:pt x="3660" y="1310"/>
                </a:lnTo>
                <a:lnTo>
                  <a:pt x="3660" y="1310"/>
                </a:lnTo>
                <a:lnTo>
                  <a:pt x="3660" y="1310"/>
                </a:lnTo>
                <a:lnTo>
                  <a:pt x="3658" y="1313"/>
                </a:lnTo>
                <a:lnTo>
                  <a:pt x="3658" y="1315"/>
                </a:lnTo>
                <a:lnTo>
                  <a:pt x="3663" y="1315"/>
                </a:lnTo>
                <a:lnTo>
                  <a:pt x="3665" y="1315"/>
                </a:lnTo>
                <a:lnTo>
                  <a:pt x="3667" y="1315"/>
                </a:lnTo>
                <a:lnTo>
                  <a:pt x="3665" y="1315"/>
                </a:lnTo>
                <a:lnTo>
                  <a:pt x="3663" y="1317"/>
                </a:lnTo>
                <a:lnTo>
                  <a:pt x="3660" y="1317"/>
                </a:lnTo>
                <a:lnTo>
                  <a:pt x="3660" y="1319"/>
                </a:lnTo>
                <a:lnTo>
                  <a:pt x="3660" y="1319"/>
                </a:lnTo>
                <a:lnTo>
                  <a:pt x="3660" y="1319"/>
                </a:lnTo>
                <a:lnTo>
                  <a:pt x="3660" y="1319"/>
                </a:lnTo>
                <a:lnTo>
                  <a:pt x="3660" y="1319"/>
                </a:lnTo>
                <a:lnTo>
                  <a:pt x="3660" y="1323"/>
                </a:lnTo>
                <a:lnTo>
                  <a:pt x="3663" y="1323"/>
                </a:lnTo>
                <a:lnTo>
                  <a:pt x="3663" y="1323"/>
                </a:lnTo>
                <a:lnTo>
                  <a:pt x="3663" y="1323"/>
                </a:lnTo>
                <a:lnTo>
                  <a:pt x="3663" y="1325"/>
                </a:lnTo>
                <a:lnTo>
                  <a:pt x="3663" y="1327"/>
                </a:lnTo>
                <a:lnTo>
                  <a:pt x="3665" y="1329"/>
                </a:lnTo>
                <a:lnTo>
                  <a:pt x="3663" y="1331"/>
                </a:lnTo>
                <a:lnTo>
                  <a:pt x="3660" y="1340"/>
                </a:lnTo>
                <a:lnTo>
                  <a:pt x="3660" y="1342"/>
                </a:lnTo>
                <a:lnTo>
                  <a:pt x="3660" y="1344"/>
                </a:lnTo>
                <a:lnTo>
                  <a:pt x="3660" y="1344"/>
                </a:lnTo>
                <a:lnTo>
                  <a:pt x="3660" y="1346"/>
                </a:lnTo>
                <a:lnTo>
                  <a:pt x="3663" y="1348"/>
                </a:lnTo>
                <a:lnTo>
                  <a:pt x="3663" y="1348"/>
                </a:lnTo>
                <a:lnTo>
                  <a:pt x="3663" y="1348"/>
                </a:lnTo>
                <a:lnTo>
                  <a:pt x="3663" y="1350"/>
                </a:lnTo>
                <a:lnTo>
                  <a:pt x="3665" y="1350"/>
                </a:lnTo>
                <a:lnTo>
                  <a:pt x="3663" y="1350"/>
                </a:lnTo>
                <a:lnTo>
                  <a:pt x="3663" y="1352"/>
                </a:lnTo>
                <a:lnTo>
                  <a:pt x="3663" y="1352"/>
                </a:lnTo>
                <a:lnTo>
                  <a:pt x="3663" y="1354"/>
                </a:lnTo>
                <a:lnTo>
                  <a:pt x="3663" y="1354"/>
                </a:lnTo>
                <a:lnTo>
                  <a:pt x="3665" y="1354"/>
                </a:lnTo>
                <a:lnTo>
                  <a:pt x="3665" y="1352"/>
                </a:lnTo>
                <a:lnTo>
                  <a:pt x="3665" y="1354"/>
                </a:lnTo>
                <a:lnTo>
                  <a:pt x="3665" y="1357"/>
                </a:lnTo>
                <a:lnTo>
                  <a:pt x="3665" y="1359"/>
                </a:lnTo>
                <a:lnTo>
                  <a:pt x="3663" y="1361"/>
                </a:lnTo>
                <a:lnTo>
                  <a:pt x="3663" y="1361"/>
                </a:lnTo>
                <a:lnTo>
                  <a:pt x="3665" y="1361"/>
                </a:lnTo>
                <a:lnTo>
                  <a:pt x="3665" y="1365"/>
                </a:lnTo>
                <a:lnTo>
                  <a:pt x="3665" y="1367"/>
                </a:lnTo>
                <a:lnTo>
                  <a:pt x="3665" y="1369"/>
                </a:lnTo>
                <a:lnTo>
                  <a:pt x="3667" y="1371"/>
                </a:lnTo>
                <a:lnTo>
                  <a:pt x="3667" y="1375"/>
                </a:lnTo>
                <a:lnTo>
                  <a:pt x="3667" y="1378"/>
                </a:lnTo>
                <a:lnTo>
                  <a:pt x="3669" y="1382"/>
                </a:lnTo>
                <a:lnTo>
                  <a:pt x="3671" y="1392"/>
                </a:lnTo>
                <a:lnTo>
                  <a:pt x="3671" y="1396"/>
                </a:lnTo>
                <a:lnTo>
                  <a:pt x="3673" y="1399"/>
                </a:lnTo>
                <a:lnTo>
                  <a:pt x="3673" y="1401"/>
                </a:lnTo>
                <a:lnTo>
                  <a:pt x="3675" y="1405"/>
                </a:lnTo>
                <a:lnTo>
                  <a:pt x="3675" y="1405"/>
                </a:lnTo>
                <a:lnTo>
                  <a:pt x="3677" y="1405"/>
                </a:lnTo>
                <a:lnTo>
                  <a:pt x="3677" y="1405"/>
                </a:lnTo>
                <a:lnTo>
                  <a:pt x="3677" y="1407"/>
                </a:lnTo>
                <a:lnTo>
                  <a:pt x="3677" y="1407"/>
                </a:lnTo>
                <a:lnTo>
                  <a:pt x="3679" y="1409"/>
                </a:lnTo>
                <a:lnTo>
                  <a:pt x="3677" y="1409"/>
                </a:lnTo>
                <a:lnTo>
                  <a:pt x="3677" y="1409"/>
                </a:lnTo>
                <a:lnTo>
                  <a:pt x="3679" y="1413"/>
                </a:lnTo>
                <a:lnTo>
                  <a:pt x="3679" y="1415"/>
                </a:lnTo>
                <a:lnTo>
                  <a:pt x="3681" y="1415"/>
                </a:lnTo>
                <a:lnTo>
                  <a:pt x="3684" y="1419"/>
                </a:lnTo>
                <a:lnTo>
                  <a:pt x="3684" y="1419"/>
                </a:lnTo>
                <a:lnTo>
                  <a:pt x="3686" y="1419"/>
                </a:lnTo>
                <a:lnTo>
                  <a:pt x="3686" y="1422"/>
                </a:lnTo>
                <a:lnTo>
                  <a:pt x="3686" y="1424"/>
                </a:lnTo>
                <a:lnTo>
                  <a:pt x="3686" y="1426"/>
                </a:lnTo>
                <a:lnTo>
                  <a:pt x="3686" y="1426"/>
                </a:lnTo>
                <a:lnTo>
                  <a:pt x="3688" y="1428"/>
                </a:lnTo>
                <a:lnTo>
                  <a:pt x="3688" y="1432"/>
                </a:lnTo>
                <a:lnTo>
                  <a:pt x="3690" y="1434"/>
                </a:lnTo>
                <a:lnTo>
                  <a:pt x="3690" y="1434"/>
                </a:lnTo>
                <a:lnTo>
                  <a:pt x="3690" y="1436"/>
                </a:lnTo>
                <a:lnTo>
                  <a:pt x="3692" y="1443"/>
                </a:lnTo>
                <a:lnTo>
                  <a:pt x="3692" y="1445"/>
                </a:lnTo>
                <a:lnTo>
                  <a:pt x="3692" y="1447"/>
                </a:lnTo>
                <a:lnTo>
                  <a:pt x="3694" y="1449"/>
                </a:lnTo>
                <a:lnTo>
                  <a:pt x="3696" y="1457"/>
                </a:lnTo>
                <a:lnTo>
                  <a:pt x="3698" y="1457"/>
                </a:lnTo>
                <a:lnTo>
                  <a:pt x="3698" y="1459"/>
                </a:lnTo>
                <a:lnTo>
                  <a:pt x="3700" y="1461"/>
                </a:lnTo>
                <a:lnTo>
                  <a:pt x="3702" y="1461"/>
                </a:lnTo>
                <a:lnTo>
                  <a:pt x="3704" y="1466"/>
                </a:lnTo>
                <a:lnTo>
                  <a:pt x="3704" y="1468"/>
                </a:lnTo>
                <a:lnTo>
                  <a:pt x="3707" y="1472"/>
                </a:lnTo>
                <a:lnTo>
                  <a:pt x="3707" y="1476"/>
                </a:lnTo>
                <a:lnTo>
                  <a:pt x="3711" y="1480"/>
                </a:lnTo>
                <a:lnTo>
                  <a:pt x="3711" y="1482"/>
                </a:lnTo>
                <a:lnTo>
                  <a:pt x="3711" y="1484"/>
                </a:lnTo>
                <a:lnTo>
                  <a:pt x="3711" y="1484"/>
                </a:lnTo>
                <a:lnTo>
                  <a:pt x="3711" y="1487"/>
                </a:lnTo>
                <a:lnTo>
                  <a:pt x="3713" y="1487"/>
                </a:lnTo>
                <a:lnTo>
                  <a:pt x="3713" y="1487"/>
                </a:lnTo>
                <a:lnTo>
                  <a:pt x="3713" y="1489"/>
                </a:lnTo>
                <a:lnTo>
                  <a:pt x="3715" y="1493"/>
                </a:lnTo>
                <a:lnTo>
                  <a:pt x="3715" y="1495"/>
                </a:lnTo>
                <a:lnTo>
                  <a:pt x="3715" y="1493"/>
                </a:lnTo>
                <a:lnTo>
                  <a:pt x="3715" y="1491"/>
                </a:lnTo>
                <a:lnTo>
                  <a:pt x="3713" y="1489"/>
                </a:lnTo>
                <a:lnTo>
                  <a:pt x="3713" y="1489"/>
                </a:lnTo>
                <a:lnTo>
                  <a:pt x="3713" y="1489"/>
                </a:lnTo>
                <a:lnTo>
                  <a:pt x="3713" y="1493"/>
                </a:lnTo>
                <a:lnTo>
                  <a:pt x="3713" y="1495"/>
                </a:lnTo>
                <a:lnTo>
                  <a:pt x="3715" y="1499"/>
                </a:lnTo>
                <a:lnTo>
                  <a:pt x="3715" y="1499"/>
                </a:lnTo>
                <a:lnTo>
                  <a:pt x="3715" y="1499"/>
                </a:lnTo>
                <a:lnTo>
                  <a:pt x="3715" y="1499"/>
                </a:lnTo>
                <a:lnTo>
                  <a:pt x="3715" y="1501"/>
                </a:lnTo>
                <a:lnTo>
                  <a:pt x="3717" y="1503"/>
                </a:lnTo>
                <a:lnTo>
                  <a:pt x="3717" y="1503"/>
                </a:lnTo>
                <a:lnTo>
                  <a:pt x="3723" y="1510"/>
                </a:lnTo>
                <a:lnTo>
                  <a:pt x="3723" y="1512"/>
                </a:lnTo>
                <a:lnTo>
                  <a:pt x="3728" y="1514"/>
                </a:lnTo>
                <a:lnTo>
                  <a:pt x="3732" y="1516"/>
                </a:lnTo>
                <a:lnTo>
                  <a:pt x="3732" y="1514"/>
                </a:lnTo>
                <a:lnTo>
                  <a:pt x="3734" y="1514"/>
                </a:lnTo>
                <a:lnTo>
                  <a:pt x="3738" y="1510"/>
                </a:lnTo>
                <a:lnTo>
                  <a:pt x="3740" y="1510"/>
                </a:lnTo>
                <a:lnTo>
                  <a:pt x="3740" y="1505"/>
                </a:lnTo>
                <a:lnTo>
                  <a:pt x="3740" y="1503"/>
                </a:lnTo>
                <a:lnTo>
                  <a:pt x="3742" y="1501"/>
                </a:lnTo>
                <a:lnTo>
                  <a:pt x="3744" y="1499"/>
                </a:lnTo>
                <a:lnTo>
                  <a:pt x="3753" y="1497"/>
                </a:lnTo>
                <a:lnTo>
                  <a:pt x="3755" y="1497"/>
                </a:lnTo>
                <a:lnTo>
                  <a:pt x="3759" y="1499"/>
                </a:lnTo>
                <a:lnTo>
                  <a:pt x="3757" y="1497"/>
                </a:lnTo>
                <a:lnTo>
                  <a:pt x="3757" y="1497"/>
                </a:lnTo>
                <a:lnTo>
                  <a:pt x="3755" y="1497"/>
                </a:lnTo>
                <a:lnTo>
                  <a:pt x="3753" y="1497"/>
                </a:lnTo>
                <a:lnTo>
                  <a:pt x="3751" y="1495"/>
                </a:lnTo>
                <a:lnTo>
                  <a:pt x="3751" y="1495"/>
                </a:lnTo>
                <a:lnTo>
                  <a:pt x="3751" y="1493"/>
                </a:lnTo>
                <a:lnTo>
                  <a:pt x="3753" y="1491"/>
                </a:lnTo>
                <a:lnTo>
                  <a:pt x="3757" y="1487"/>
                </a:lnTo>
                <a:lnTo>
                  <a:pt x="3757" y="1484"/>
                </a:lnTo>
                <a:lnTo>
                  <a:pt x="3757" y="1482"/>
                </a:lnTo>
                <a:lnTo>
                  <a:pt x="3757" y="1482"/>
                </a:lnTo>
                <a:lnTo>
                  <a:pt x="3759" y="1482"/>
                </a:lnTo>
                <a:lnTo>
                  <a:pt x="3761" y="1482"/>
                </a:lnTo>
                <a:lnTo>
                  <a:pt x="3761" y="1482"/>
                </a:lnTo>
                <a:lnTo>
                  <a:pt x="3763" y="1482"/>
                </a:lnTo>
                <a:lnTo>
                  <a:pt x="3765" y="1482"/>
                </a:lnTo>
                <a:lnTo>
                  <a:pt x="3765" y="1476"/>
                </a:lnTo>
                <a:lnTo>
                  <a:pt x="3765" y="1470"/>
                </a:lnTo>
                <a:lnTo>
                  <a:pt x="3765" y="1468"/>
                </a:lnTo>
                <a:lnTo>
                  <a:pt x="3763" y="1468"/>
                </a:lnTo>
                <a:lnTo>
                  <a:pt x="3763" y="1468"/>
                </a:lnTo>
                <a:lnTo>
                  <a:pt x="3763" y="1468"/>
                </a:lnTo>
                <a:lnTo>
                  <a:pt x="3763" y="1466"/>
                </a:lnTo>
                <a:lnTo>
                  <a:pt x="3763" y="1463"/>
                </a:lnTo>
                <a:lnTo>
                  <a:pt x="3763" y="1463"/>
                </a:lnTo>
                <a:lnTo>
                  <a:pt x="3765" y="1457"/>
                </a:lnTo>
                <a:lnTo>
                  <a:pt x="3767" y="1455"/>
                </a:lnTo>
                <a:lnTo>
                  <a:pt x="3767" y="1453"/>
                </a:lnTo>
                <a:lnTo>
                  <a:pt x="3769" y="1451"/>
                </a:lnTo>
                <a:lnTo>
                  <a:pt x="3769" y="1449"/>
                </a:lnTo>
                <a:lnTo>
                  <a:pt x="3772" y="1438"/>
                </a:lnTo>
                <a:lnTo>
                  <a:pt x="3772" y="1436"/>
                </a:lnTo>
                <a:lnTo>
                  <a:pt x="3767" y="1436"/>
                </a:lnTo>
                <a:lnTo>
                  <a:pt x="3767" y="1434"/>
                </a:lnTo>
                <a:lnTo>
                  <a:pt x="3769" y="1432"/>
                </a:lnTo>
                <a:lnTo>
                  <a:pt x="3769" y="1434"/>
                </a:lnTo>
                <a:lnTo>
                  <a:pt x="3772" y="1436"/>
                </a:lnTo>
                <a:lnTo>
                  <a:pt x="3772" y="1436"/>
                </a:lnTo>
                <a:lnTo>
                  <a:pt x="3769" y="1434"/>
                </a:lnTo>
                <a:lnTo>
                  <a:pt x="3769" y="1432"/>
                </a:lnTo>
                <a:lnTo>
                  <a:pt x="3769" y="1430"/>
                </a:lnTo>
                <a:lnTo>
                  <a:pt x="3769" y="1428"/>
                </a:lnTo>
                <a:lnTo>
                  <a:pt x="3767" y="1426"/>
                </a:lnTo>
                <a:lnTo>
                  <a:pt x="3769" y="1424"/>
                </a:lnTo>
                <a:lnTo>
                  <a:pt x="3769" y="1424"/>
                </a:lnTo>
                <a:lnTo>
                  <a:pt x="3769" y="1422"/>
                </a:lnTo>
                <a:lnTo>
                  <a:pt x="3769" y="1419"/>
                </a:lnTo>
                <a:lnTo>
                  <a:pt x="3767" y="1417"/>
                </a:lnTo>
                <a:lnTo>
                  <a:pt x="3767" y="1413"/>
                </a:lnTo>
                <a:lnTo>
                  <a:pt x="3767" y="1409"/>
                </a:lnTo>
                <a:lnTo>
                  <a:pt x="3772" y="1405"/>
                </a:lnTo>
                <a:lnTo>
                  <a:pt x="3772" y="1403"/>
                </a:lnTo>
                <a:lnTo>
                  <a:pt x="3776" y="1401"/>
                </a:lnTo>
                <a:lnTo>
                  <a:pt x="3778" y="1401"/>
                </a:lnTo>
                <a:lnTo>
                  <a:pt x="3778" y="1401"/>
                </a:lnTo>
                <a:lnTo>
                  <a:pt x="3778" y="1403"/>
                </a:lnTo>
                <a:lnTo>
                  <a:pt x="3780" y="1403"/>
                </a:lnTo>
                <a:lnTo>
                  <a:pt x="3780" y="1403"/>
                </a:lnTo>
                <a:lnTo>
                  <a:pt x="3780" y="1403"/>
                </a:lnTo>
                <a:lnTo>
                  <a:pt x="3782" y="1403"/>
                </a:lnTo>
                <a:lnTo>
                  <a:pt x="3782" y="1401"/>
                </a:lnTo>
                <a:lnTo>
                  <a:pt x="3784" y="1401"/>
                </a:lnTo>
                <a:lnTo>
                  <a:pt x="3784" y="1396"/>
                </a:lnTo>
                <a:lnTo>
                  <a:pt x="3786" y="1394"/>
                </a:lnTo>
                <a:lnTo>
                  <a:pt x="3786" y="1394"/>
                </a:lnTo>
                <a:lnTo>
                  <a:pt x="3792" y="1394"/>
                </a:lnTo>
                <a:lnTo>
                  <a:pt x="3792" y="1394"/>
                </a:lnTo>
                <a:lnTo>
                  <a:pt x="3797" y="1392"/>
                </a:lnTo>
                <a:lnTo>
                  <a:pt x="3799" y="1392"/>
                </a:lnTo>
                <a:lnTo>
                  <a:pt x="3801" y="1390"/>
                </a:lnTo>
                <a:lnTo>
                  <a:pt x="3801" y="1390"/>
                </a:lnTo>
                <a:lnTo>
                  <a:pt x="3801" y="1388"/>
                </a:lnTo>
                <a:lnTo>
                  <a:pt x="3801" y="1388"/>
                </a:lnTo>
                <a:lnTo>
                  <a:pt x="3801" y="1386"/>
                </a:lnTo>
                <a:lnTo>
                  <a:pt x="3799" y="1386"/>
                </a:lnTo>
                <a:lnTo>
                  <a:pt x="3799" y="1386"/>
                </a:lnTo>
                <a:lnTo>
                  <a:pt x="3801" y="1384"/>
                </a:lnTo>
                <a:lnTo>
                  <a:pt x="3805" y="1382"/>
                </a:lnTo>
                <a:lnTo>
                  <a:pt x="3809" y="1378"/>
                </a:lnTo>
                <a:lnTo>
                  <a:pt x="3813" y="1375"/>
                </a:lnTo>
                <a:lnTo>
                  <a:pt x="3816" y="1373"/>
                </a:lnTo>
                <a:lnTo>
                  <a:pt x="3818" y="1369"/>
                </a:lnTo>
                <a:lnTo>
                  <a:pt x="3820" y="1369"/>
                </a:lnTo>
                <a:lnTo>
                  <a:pt x="3826" y="1365"/>
                </a:lnTo>
                <a:lnTo>
                  <a:pt x="3828" y="1365"/>
                </a:lnTo>
                <a:lnTo>
                  <a:pt x="3832" y="1361"/>
                </a:lnTo>
                <a:lnTo>
                  <a:pt x="3834" y="1357"/>
                </a:lnTo>
                <a:lnTo>
                  <a:pt x="3834" y="1357"/>
                </a:lnTo>
                <a:lnTo>
                  <a:pt x="3836" y="1354"/>
                </a:lnTo>
                <a:lnTo>
                  <a:pt x="3836" y="1352"/>
                </a:lnTo>
                <a:lnTo>
                  <a:pt x="3843" y="1348"/>
                </a:lnTo>
                <a:lnTo>
                  <a:pt x="3845" y="1346"/>
                </a:lnTo>
                <a:lnTo>
                  <a:pt x="3845" y="1346"/>
                </a:lnTo>
                <a:lnTo>
                  <a:pt x="3845" y="1344"/>
                </a:lnTo>
                <a:lnTo>
                  <a:pt x="3843" y="1346"/>
                </a:lnTo>
                <a:lnTo>
                  <a:pt x="3841" y="1346"/>
                </a:lnTo>
                <a:lnTo>
                  <a:pt x="3841" y="1346"/>
                </a:lnTo>
                <a:lnTo>
                  <a:pt x="3843" y="1344"/>
                </a:lnTo>
                <a:lnTo>
                  <a:pt x="3845" y="1342"/>
                </a:lnTo>
                <a:lnTo>
                  <a:pt x="3847" y="1342"/>
                </a:lnTo>
                <a:lnTo>
                  <a:pt x="3847" y="1342"/>
                </a:lnTo>
                <a:lnTo>
                  <a:pt x="3847" y="1344"/>
                </a:lnTo>
                <a:lnTo>
                  <a:pt x="3847" y="1344"/>
                </a:lnTo>
                <a:lnTo>
                  <a:pt x="3847" y="1344"/>
                </a:lnTo>
                <a:lnTo>
                  <a:pt x="3847" y="1344"/>
                </a:lnTo>
                <a:lnTo>
                  <a:pt x="3851" y="1344"/>
                </a:lnTo>
                <a:lnTo>
                  <a:pt x="3857" y="1342"/>
                </a:lnTo>
                <a:lnTo>
                  <a:pt x="3857" y="1342"/>
                </a:lnTo>
                <a:lnTo>
                  <a:pt x="3857" y="1342"/>
                </a:lnTo>
                <a:lnTo>
                  <a:pt x="3857" y="1340"/>
                </a:lnTo>
                <a:lnTo>
                  <a:pt x="3857" y="1340"/>
                </a:lnTo>
                <a:lnTo>
                  <a:pt x="3857" y="1340"/>
                </a:lnTo>
                <a:lnTo>
                  <a:pt x="3860" y="1340"/>
                </a:lnTo>
                <a:lnTo>
                  <a:pt x="3860" y="1340"/>
                </a:lnTo>
                <a:lnTo>
                  <a:pt x="3862" y="1338"/>
                </a:lnTo>
                <a:lnTo>
                  <a:pt x="3864" y="1336"/>
                </a:lnTo>
                <a:lnTo>
                  <a:pt x="3864" y="1336"/>
                </a:lnTo>
                <a:lnTo>
                  <a:pt x="3864" y="1334"/>
                </a:lnTo>
                <a:lnTo>
                  <a:pt x="3866" y="1331"/>
                </a:lnTo>
                <a:lnTo>
                  <a:pt x="3868" y="1331"/>
                </a:lnTo>
                <a:lnTo>
                  <a:pt x="3868" y="1329"/>
                </a:lnTo>
                <a:lnTo>
                  <a:pt x="3868" y="1329"/>
                </a:lnTo>
                <a:lnTo>
                  <a:pt x="3866" y="1325"/>
                </a:lnTo>
                <a:lnTo>
                  <a:pt x="3866" y="1323"/>
                </a:lnTo>
                <a:lnTo>
                  <a:pt x="3866" y="1321"/>
                </a:lnTo>
                <a:lnTo>
                  <a:pt x="3868" y="1319"/>
                </a:lnTo>
                <a:lnTo>
                  <a:pt x="3870" y="1317"/>
                </a:lnTo>
                <a:lnTo>
                  <a:pt x="3870" y="1317"/>
                </a:lnTo>
                <a:lnTo>
                  <a:pt x="3878" y="1315"/>
                </a:lnTo>
                <a:lnTo>
                  <a:pt x="3880" y="1315"/>
                </a:lnTo>
                <a:lnTo>
                  <a:pt x="3883" y="1313"/>
                </a:lnTo>
                <a:lnTo>
                  <a:pt x="3883" y="1310"/>
                </a:lnTo>
                <a:lnTo>
                  <a:pt x="3885" y="1310"/>
                </a:lnTo>
                <a:lnTo>
                  <a:pt x="3885" y="1308"/>
                </a:lnTo>
                <a:lnTo>
                  <a:pt x="3885" y="1308"/>
                </a:lnTo>
                <a:lnTo>
                  <a:pt x="3883" y="1306"/>
                </a:lnTo>
                <a:lnTo>
                  <a:pt x="3883" y="1306"/>
                </a:lnTo>
                <a:lnTo>
                  <a:pt x="3883" y="1304"/>
                </a:lnTo>
                <a:lnTo>
                  <a:pt x="3883" y="1306"/>
                </a:lnTo>
                <a:lnTo>
                  <a:pt x="3885" y="1306"/>
                </a:lnTo>
                <a:lnTo>
                  <a:pt x="3885" y="1308"/>
                </a:lnTo>
                <a:lnTo>
                  <a:pt x="3885" y="1310"/>
                </a:lnTo>
                <a:lnTo>
                  <a:pt x="3885" y="1313"/>
                </a:lnTo>
                <a:lnTo>
                  <a:pt x="3883" y="1315"/>
                </a:lnTo>
                <a:lnTo>
                  <a:pt x="3885" y="1317"/>
                </a:lnTo>
                <a:lnTo>
                  <a:pt x="3887" y="1317"/>
                </a:lnTo>
                <a:lnTo>
                  <a:pt x="3887" y="1315"/>
                </a:lnTo>
                <a:lnTo>
                  <a:pt x="3887" y="1315"/>
                </a:lnTo>
                <a:lnTo>
                  <a:pt x="3887" y="1315"/>
                </a:lnTo>
                <a:lnTo>
                  <a:pt x="3889" y="1317"/>
                </a:lnTo>
                <a:lnTo>
                  <a:pt x="3891" y="1315"/>
                </a:lnTo>
                <a:lnTo>
                  <a:pt x="3891" y="1315"/>
                </a:lnTo>
                <a:lnTo>
                  <a:pt x="3891" y="1313"/>
                </a:lnTo>
                <a:lnTo>
                  <a:pt x="3891" y="1308"/>
                </a:lnTo>
                <a:lnTo>
                  <a:pt x="3893" y="1308"/>
                </a:lnTo>
                <a:lnTo>
                  <a:pt x="3893" y="1310"/>
                </a:lnTo>
                <a:lnTo>
                  <a:pt x="3893" y="1310"/>
                </a:lnTo>
                <a:lnTo>
                  <a:pt x="3893" y="1310"/>
                </a:lnTo>
                <a:lnTo>
                  <a:pt x="3893" y="1315"/>
                </a:lnTo>
                <a:lnTo>
                  <a:pt x="3893" y="1315"/>
                </a:lnTo>
                <a:lnTo>
                  <a:pt x="3893" y="1317"/>
                </a:lnTo>
                <a:lnTo>
                  <a:pt x="3893" y="1317"/>
                </a:lnTo>
                <a:lnTo>
                  <a:pt x="3895" y="1315"/>
                </a:lnTo>
                <a:lnTo>
                  <a:pt x="3895" y="1315"/>
                </a:lnTo>
                <a:lnTo>
                  <a:pt x="3895" y="1315"/>
                </a:lnTo>
                <a:lnTo>
                  <a:pt x="3897" y="1315"/>
                </a:lnTo>
                <a:lnTo>
                  <a:pt x="3897" y="1315"/>
                </a:lnTo>
                <a:lnTo>
                  <a:pt x="3897" y="1315"/>
                </a:lnTo>
                <a:lnTo>
                  <a:pt x="3897" y="1313"/>
                </a:lnTo>
                <a:lnTo>
                  <a:pt x="3897" y="1310"/>
                </a:lnTo>
                <a:lnTo>
                  <a:pt x="3897" y="1310"/>
                </a:lnTo>
                <a:lnTo>
                  <a:pt x="3897" y="1308"/>
                </a:lnTo>
                <a:lnTo>
                  <a:pt x="3897" y="1310"/>
                </a:lnTo>
                <a:lnTo>
                  <a:pt x="3899" y="1313"/>
                </a:lnTo>
                <a:lnTo>
                  <a:pt x="3899" y="1313"/>
                </a:lnTo>
                <a:lnTo>
                  <a:pt x="3901" y="1315"/>
                </a:lnTo>
                <a:lnTo>
                  <a:pt x="3901" y="1315"/>
                </a:lnTo>
                <a:lnTo>
                  <a:pt x="3901" y="1315"/>
                </a:lnTo>
                <a:lnTo>
                  <a:pt x="3904" y="1313"/>
                </a:lnTo>
                <a:lnTo>
                  <a:pt x="3904" y="1313"/>
                </a:lnTo>
                <a:lnTo>
                  <a:pt x="3904" y="1310"/>
                </a:lnTo>
                <a:lnTo>
                  <a:pt x="3904" y="1306"/>
                </a:lnTo>
                <a:lnTo>
                  <a:pt x="3904" y="1306"/>
                </a:lnTo>
                <a:lnTo>
                  <a:pt x="3906" y="1310"/>
                </a:lnTo>
                <a:lnTo>
                  <a:pt x="3906" y="1313"/>
                </a:lnTo>
                <a:lnTo>
                  <a:pt x="3906" y="1315"/>
                </a:lnTo>
                <a:lnTo>
                  <a:pt x="3906" y="1313"/>
                </a:lnTo>
                <a:lnTo>
                  <a:pt x="3908" y="1313"/>
                </a:lnTo>
                <a:lnTo>
                  <a:pt x="3908" y="1310"/>
                </a:lnTo>
                <a:lnTo>
                  <a:pt x="3910" y="1310"/>
                </a:lnTo>
                <a:lnTo>
                  <a:pt x="3910" y="1308"/>
                </a:lnTo>
                <a:lnTo>
                  <a:pt x="3910" y="1308"/>
                </a:lnTo>
                <a:lnTo>
                  <a:pt x="3910" y="1306"/>
                </a:lnTo>
                <a:lnTo>
                  <a:pt x="3910" y="1304"/>
                </a:lnTo>
                <a:lnTo>
                  <a:pt x="3912" y="1304"/>
                </a:lnTo>
                <a:lnTo>
                  <a:pt x="3910" y="1306"/>
                </a:lnTo>
                <a:lnTo>
                  <a:pt x="3910" y="1306"/>
                </a:lnTo>
                <a:lnTo>
                  <a:pt x="3910" y="1308"/>
                </a:lnTo>
                <a:lnTo>
                  <a:pt x="3912" y="1310"/>
                </a:lnTo>
                <a:lnTo>
                  <a:pt x="3912" y="1308"/>
                </a:lnTo>
                <a:lnTo>
                  <a:pt x="3914" y="1308"/>
                </a:lnTo>
                <a:lnTo>
                  <a:pt x="3914" y="1308"/>
                </a:lnTo>
                <a:lnTo>
                  <a:pt x="3912" y="1310"/>
                </a:lnTo>
                <a:lnTo>
                  <a:pt x="3912" y="1310"/>
                </a:lnTo>
                <a:lnTo>
                  <a:pt x="3912" y="1313"/>
                </a:lnTo>
                <a:lnTo>
                  <a:pt x="3914" y="1313"/>
                </a:lnTo>
                <a:lnTo>
                  <a:pt x="3914" y="1313"/>
                </a:lnTo>
                <a:lnTo>
                  <a:pt x="3914" y="1313"/>
                </a:lnTo>
                <a:lnTo>
                  <a:pt x="3916" y="1313"/>
                </a:lnTo>
                <a:lnTo>
                  <a:pt x="3916" y="1310"/>
                </a:lnTo>
                <a:lnTo>
                  <a:pt x="3918" y="1308"/>
                </a:lnTo>
                <a:lnTo>
                  <a:pt x="3920" y="1306"/>
                </a:lnTo>
                <a:lnTo>
                  <a:pt x="3920" y="1306"/>
                </a:lnTo>
                <a:lnTo>
                  <a:pt x="3920" y="1304"/>
                </a:lnTo>
                <a:lnTo>
                  <a:pt x="3920" y="1304"/>
                </a:lnTo>
                <a:lnTo>
                  <a:pt x="3918" y="1302"/>
                </a:lnTo>
                <a:lnTo>
                  <a:pt x="3918" y="1302"/>
                </a:lnTo>
                <a:lnTo>
                  <a:pt x="3918" y="1300"/>
                </a:lnTo>
                <a:lnTo>
                  <a:pt x="3918" y="1300"/>
                </a:lnTo>
                <a:lnTo>
                  <a:pt x="3918" y="1298"/>
                </a:lnTo>
                <a:lnTo>
                  <a:pt x="3918" y="1298"/>
                </a:lnTo>
                <a:lnTo>
                  <a:pt x="3918" y="1298"/>
                </a:lnTo>
                <a:lnTo>
                  <a:pt x="3920" y="1296"/>
                </a:lnTo>
                <a:lnTo>
                  <a:pt x="3918" y="1296"/>
                </a:lnTo>
                <a:lnTo>
                  <a:pt x="3918" y="1294"/>
                </a:lnTo>
                <a:lnTo>
                  <a:pt x="3918" y="1294"/>
                </a:lnTo>
                <a:lnTo>
                  <a:pt x="3920" y="1294"/>
                </a:lnTo>
                <a:lnTo>
                  <a:pt x="3920" y="1292"/>
                </a:lnTo>
                <a:lnTo>
                  <a:pt x="3920" y="1292"/>
                </a:lnTo>
                <a:lnTo>
                  <a:pt x="3918" y="1289"/>
                </a:lnTo>
                <a:lnTo>
                  <a:pt x="3918" y="1289"/>
                </a:lnTo>
                <a:lnTo>
                  <a:pt x="3916" y="1287"/>
                </a:lnTo>
                <a:lnTo>
                  <a:pt x="3918" y="1289"/>
                </a:lnTo>
                <a:lnTo>
                  <a:pt x="3920" y="1289"/>
                </a:lnTo>
                <a:lnTo>
                  <a:pt x="3920" y="1287"/>
                </a:lnTo>
                <a:lnTo>
                  <a:pt x="3920" y="1287"/>
                </a:lnTo>
                <a:lnTo>
                  <a:pt x="3920" y="1287"/>
                </a:lnTo>
                <a:lnTo>
                  <a:pt x="3920" y="1285"/>
                </a:lnTo>
                <a:lnTo>
                  <a:pt x="3920" y="1287"/>
                </a:lnTo>
                <a:lnTo>
                  <a:pt x="3920" y="1289"/>
                </a:lnTo>
                <a:lnTo>
                  <a:pt x="3920" y="1292"/>
                </a:lnTo>
                <a:lnTo>
                  <a:pt x="3920" y="1294"/>
                </a:lnTo>
                <a:lnTo>
                  <a:pt x="3920" y="1296"/>
                </a:lnTo>
                <a:lnTo>
                  <a:pt x="3924" y="1300"/>
                </a:lnTo>
                <a:lnTo>
                  <a:pt x="3924" y="1302"/>
                </a:lnTo>
                <a:lnTo>
                  <a:pt x="3929" y="1300"/>
                </a:lnTo>
                <a:lnTo>
                  <a:pt x="3929" y="1300"/>
                </a:lnTo>
                <a:lnTo>
                  <a:pt x="3931" y="1300"/>
                </a:lnTo>
                <a:lnTo>
                  <a:pt x="3933" y="1298"/>
                </a:lnTo>
                <a:lnTo>
                  <a:pt x="3933" y="1298"/>
                </a:lnTo>
                <a:lnTo>
                  <a:pt x="3933" y="1298"/>
                </a:lnTo>
                <a:lnTo>
                  <a:pt x="3933" y="1300"/>
                </a:lnTo>
                <a:lnTo>
                  <a:pt x="3937" y="1302"/>
                </a:lnTo>
                <a:lnTo>
                  <a:pt x="3937" y="1304"/>
                </a:lnTo>
                <a:lnTo>
                  <a:pt x="3937" y="1306"/>
                </a:lnTo>
                <a:lnTo>
                  <a:pt x="3939" y="1304"/>
                </a:lnTo>
                <a:lnTo>
                  <a:pt x="3939" y="1304"/>
                </a:lnTo>
                <a:lnTo>
                  <a:pt x="3939" y="1306"/>
                </a:lnTo>
                <a:lnTo>
                  <a:pt x="3937" y="1306"/>
                </a:lnTo>
                <a:lnTo>
                  <a:pt x="3939" y="1308"/>
                </a:lnTo>
                <a:lnTo>
                  <a:pt x="3939" y="1313"/>
                </a:lnTo>
                <a:lnTo>
                  <a:pt x="3941" y="1315"/>
                </a:lnTo>
                <a:lnTo>
                  <a:pt x="3941" y="1317"/>
                </a:lnTo>
                <a:lnTo>
                  <a:pt x="3941" y="1323"/>
                </a:lnTo>
                <a:lnTo>
                  <a:pt x="3943" y="1325"/>
                </a:lnTo>
                <a:lnTo>
                  <a:pt x="3943" y="1327"/>
                </a:lnTo>
                <a:lnTo>
                  <a:pt x="3945" y="1329"/>
                </a:lnTo>
                <a:lnTo>
                  <a:pt x="3945" y="1329"/>
                </a:lnTo>
                <a:lnTo>
                  <a:pt x="3945" y="1329"/>
                </a:lnTo>
                <a:lnTo>
                  <a:pt x="3950" y="1334"/>
                </a:lnTo>
                <a:lnTo>
                  <a:pt x="3952" y="1336"/>
                </a:lnTo>
                <a:lnTo>
                  <a:pt x="3952" y="1334"/>
                </a:lnTo>
                <a:lnTo>
                  <a:pt x="3952" y="1331"/>
                </a:lnTo>
                <a:lnTo>
                  <a:pt x="3952" y="1331"/>
                </a:lnTo>
                <a:lnTo>
                  <a:pt x="3952" y="1334"/>
                </a:lnTo>
                <a:lnTo>
                  <a:pt x="3954" y="1334"/>
                </a:lnTo>
                <a:lnTo>
                  <a:pt x="3954" y="1336"/>
                </a:lnTo>
                <a:lnTo>
                  <a:pt x="3954" y="1336"/>
                </a:lnTo>
                <a:lnTo>
                  <a:pt x="3952" y="1336"/>
                </a:lnTo>
                <a:lnTo>
                  <a:pt x="3952" y="1338"/>
                </a:lnTo>
                <a:lnTo>
                  <a:pt x="3952" y="1338"/>
                </a:lnTo>
                <a:lnTo>
                  <a:pt x="3954" y="1338"/>
                </a:lnTo>
                <a:lnTo>
                  <a:pt x="3954" y="1336"/>
                </a:lnTo>
                <a:lnTo>
                  <a:pt x="3956" y="1336"/>
                </a:lnTo>
                <a:lnTo>
                  <a:pt x="3956" y="1334"/>
                </a:lnTo>
                <a:lnTo>
                  <a:pt x="3956" y="1336"/>
                </a:lnTo>
                <a:lnTo>
                  <a:pt x="3956" y="1338"/>
                </a:lnTo>
                <a:lnTo>
                  <a:pt x="3956" y="1338"/>
                </a:lnTo>
                <a:lnTo>
                  <a:pt x="3956" y="1338"/>
                </a:lnTo>
                <a:lnTo>
                  <a:pt x="3956" y="1338"/>
                </a:lnTo>
                <a:lnTo>
                  <a:pt x="3956" y="1340"/>
                </a:lnTo>
                <a:lnTo>
                  <a:pt x="3956" y="1342"/>
                </a:lnTo>
                <a:lnTo>
                  <a:pt x="3958" y="1342"/>
                </a:lnTo>
                <a:lnTo>
                  <a:pt x="3958" y="1342"/>
                </a:lnTo>
                <a:lnTo>
                  <a:pt x="3958" y="1340"/>
                </a:lnTo>
                <a:lnTo>
                  <a:pt x="3958" y="1340"/>
                </a:lnTo>
                <a:lnTo>
                  <a:pt x="3960" y="1340"/>
                </a:lnTo>
                <a:lnTo>
                  <a:pt x="3960" y="1340"/>
                </a:lnTo>
                <a:lnTo>
                  <a:pt x="3962" y="1340"/>
                </a:lnTo>
                <a:lnTo>
                  <a:pt x="3964" y="1342"/>
                </a:lnTo>
                <a:lnTo>
                  <a:pt x="3964" y="1342"/>
                </a:lnTo>
                <a:lnTo>
                  <a:pt x="3964" y="1342"/>
                </a:lnTo>
                <a:lnTo>
                  <a:pt x="3964" y="1344"/>
                </a:lnTo>
                <a:lnTo>
                  <a:pt x="3964" y="1344"/>
                </a:lnTo>
                <a:lnTo>
                  <a:pt x="3966" y="1344"/>
                </a:lnTo>
                <a:lnTo>
                  <a:pt x="3966" y="1346"/>
                </a:lnTo>
                <a:lnTo>
                  <a:pt x="3966" y="1346"/>
                </a:lnTo>
                <a:lnTo>
                  <a:pt x="3966" y="1348"/>
                </a:lnTo>
                <a:lnTo>
                  <a:pt x="3968" y="1348"/>
                </a:lnTo>
                <a:lnTo>
                  <a:pt x="3968" y="1348"/>
                </a:lnTo>
                <a:lnTo>
                  <a:pt x="3968" y="1348"/>
                </a:lnTo>
                <a:lnTo>
                  <a:pt x="3968" y="1350"/>
                </a:lnTo>
                <a:lnTo>
                  <a:pt x="3968" y="1350"/>
                </a:lnTo>
                <a:lnTo>
                  <a:pt x="3966" y="1352"/>
                </a:lnTo>
                <a:lnTo>
                  <a:pt x="3966" y="1350"/>
                </a:lnTo>
                <a:lnTo>
                  <a:pt x="3964" y="1348"/>
                </a:lnTo>
                <a:lnTo>
                  <a:pt x="3962" y="1348"/>
                </a:lnTo>
                <a:lnTo>
                  <a:pt x="3962" y="1350"/>
                </a:lnTo>
                <a:lnTo>
                  <a:pt x="3964" y="1352"/>
                </a:lnTo>
                <a:lnTo>
                  <a:pt x="3964" y="1354"/>
                </a:lnTo>
                <a:lnTo>
                  <a:pt x="3966" y="1357"/>
                </a:lnTo>
                <a:lnTo>
                  <a:pt x="3968" y="1357"/>
                </a:lnTo>
                <a:lnTo>
                  <a:pt x="3968" y="1357"/>
                </a:lnTo>
                <a:lnTo>
                  <a:pt x="3968" y="1354"/>
                </a:lnTo>
                <a:lnTo>
                  <a:pt x="3968" y="1352"/>
                </a:lnTo>
                <a:lnTo>
                  <a:pt x="3968" y="1352"/>
                </a:lnTo>
                <a:lnTo>
                  <a:pt x="3971" y="1350"/>
                </a:lnTo>
                <a:lnTo>
                  <a:pt x="3971" y="1350"/>
                </a:lnTo>
                <a:lnTo>
                  <a:pt x="3971" y="1352"/>
                </a:lnTo>
                <a:lnTo>
                  <a:pt x="3971" y="1357"/>
                </a:lnTo>
                <a:lnTo>
                  <a:pt x="3971" y="1357"/>
                </a:lnTo>
                <a:lnTo>
                  <a:pt x="3973" y="1359"/>
                </a:lnTo>
                <a:lnTo>
                  <a:pt x="3973" y="1359"/>
                </a:lnTo>
                <a:lnTo>
                  <a:pt x="3973" y="1361"/>
                </a:lnTo>
                <a:lnTo>
                  <a:pt x="3973" y="1363"/>
                </a:lnTo>
                <a:lnTo>
                  <a:pt x="3975" y="1367"/>
                </a:lnTo>
                <a:lnTo>
                  <a:pt x="3977" y="1373"/>
                </a:lnTo>
                <a:lnTo>
                  <a:pt x="3977" y="1375"/>
                </a:lnTo>
                <a:lnTo>
                  <a:pt x="3979" y="1375"/>
                </a:lnTo>
                <a:lnTo>
                  <a:pt x="3977" y="1380"/>
                </a:lnTo>
                <a:lnTo>
                  <a:pt x="3977" y="1382"/>
                </a:lnTo>
                <a:lnTo>
                  <a:pt x="3977" y="1384"/>
                </a:lnTo>
                <a:lnTo>
                  <a:pt x="3977" y="1386"/>
                </a:lnTo>
                <a:lnTo>
                  <a:pt x="3975" y="1386"/>
                </a:lnTo>
                <a:lnTo>
                  <a:pt x="3975" y="1390"/>
                </a:lnTo>
                <a:lnTo>
                  <a:pt x="3975" y="1390"/>
                </a:lnTo>
                <a:lnTo>
                  <a:pt x="3973" y="1392"/>
                </a:lnTo>
                <a:lnTo>
                  <a:pt x="3973" y="1399"/>
                </a:lnTo>
                <a:lnTo>
                  <a:pt x="3973" y="1399"/>
                </a:lnTo>
                <a:lnTo>
                  <a:pt x="3975" y="1399"/>
                </a:lnTo>
                <a:lnTo>
                  <a:pt x="3977" y="1399"/>
                </a:lnTo>
                <a:lnTo>
                  <a:pt x="3977" y="1396"/>
                </a:lnTo>
                <a:lnTo>
                  <a:pt x="3979" y="1394"/>
                </a:lnTo>
                <a:lnTo>
                  <a:pt x="3979" y="1394"/>
                </a:lnTo>
                <a:lnTo>
                  <a:pt x="3979" y="1394"/>
                </a:lnTo>
                <a:lnTo>
                  <a:pt x="3979" y="1394"/>
                </a:lnTo>
                <a:lnTo>
                  <a:pt x="3979" y="1392"/>
                </a:lnTo>
                <a:lnTo>
                  <a:pt x="3979" y="1392"/>
                </a:lnTo>
                <a:lnTo>
                  <a:pt x="3979" y="1394"/>
                </a:lnTo>
                <a:lnTo>
                  <a:pt x="3979" y="1396"/>
                </a:lnTo>
                <a:lnTo>
                  <a:pt x="3979" y="1399"/>
                </a:lnTo>
                <a:lnTo>
                  <a:pt x="3979" y="1399"/>
                </a:lnTo>
                <a:lnTo>
                  <a:pt x="3979" y="1401"/>
                </a:lnTo>
                <a:lnTo>
                  <a:pt x="3979" y="1401"/>
                </a:lnTo>
                <a:lnTo>
                  <a:pt x="3981" y="1401"/>
                </a:lnTo>
                <a:lnTo>
                  <a:pt x="3981" y="1399"/>
                </a:lnTo>
                <a:lnTo>
                  <a:pt x="3981" y="1399"/>
                </a:lnTo>
                <a:lnTo>
                  <a:pt x="3983" y="1396"/>
                </a:lnTo>
                <a:lnTo>
                  <a:pt x="3983" y="1399"/>
                </a:lnTo>
                <a:lnTo>
                  <a:pt x="3983" y="1399"/>
                </a:lnTo>
                <a:lnTo>
                  <a:pt x="3983" y="1399"/>
                </a:lnTo>
                <a:lnTo>
                  <a:pt x="3983" y="1401"/>
                </a:lnTo>
                <a:lnTo>
                  <a:pt x="3983" y="1403"/>
                </a:lnTo>
                <a:lnTo>
                  <a:pt x="3985" y="1403"/>
                </a:lnTo>
                <a:lnTo>
                  <a:pt x="3987" y="1403"/>
                </a:lnTo>
                <a:lnTo>
                  <a:pt x="3987" y="1401"/>
                </a:lnTo>
                <a:lnTo>
                  <a:pt x="3989" y="1399"/>
                </a:lnTo>
                <a:lnTo>
                  <a:pt x="3989" y="1399"/>
                </a:lnTo>
                <a:lnTo>
                  <a:pt x="3989" y="1401"/>
                </a:lnTo>
                <a:lnTo>
                  <a:pt x="3989" y="1401"/>
                </a:lnTo>
                <a:lnTo>
                  <a:pt x="3987" y="1403"/>
                </a:lnTo>
                <a:lnTo>
                  <a:pt x="3989" y="1403"/>
                </a:lnTo>
                <a:lnTo>
                  <a:pt x="3989" y="1403"/>
                </a:lnTo>
                <a:lnTo>
                  <a:pt x="3992" y="1403"/>
                </a:lnTo>
                <a:lnTo>
                  <a:pt x="3994" y="1401"/>
                </a:lnTo>
                <a:lnTo>
                  <a:pt x="3994" y="1399"/>
                </a:lnTo>
                <a:lnTo>
                  <a:pt x="3996" y="1396"/>
                </a:lnTo>
                <a:lnTo>
                  <a:pt x="3998" y="1396"/>
                </a:lnTo>
                <a:lnTo>
                  <a:pt x="4000" y="1394"/>
                </a:lnTo>
                <a:lnTo>
                  <a:pt x="4000" y="1394"/>
                </a:lnTo>
                <a:lnTo>
                  <a:pt x="4000" y="1394"/>
                </a:lnTo>
                <a:lnTo>
                  <a:pt x="4000" y="1394"/>
                </a:lnTo>
                <a:lnTo>
                  <a:pt x="4002" y="1394"/>
                </a:lnTo>
                <a:lnTo>
                  <a:pt x="4004" y="1392"/>
                </a:lnTo>
                <a:lnTo>
                  <a:pt x="4002" y="1392"/>
                </a:lnTo>
                <a:lnTo>
                  <a:pt x="4002" y="1390"/>
                </a:lnTo>
                <a:lnTo>
                  <a:pt x="4002" y="1388"/>
                </a:lnTo>
                <a:lnTo>
                  <a:pt x="4002" y="1388"/>
                </a:lnTo>
                <a:lnTo>
                  <a:pt x="4002" y="1388"/>
                </a:lnTo>
                <a:lnTo>
                  <a:pt x="4002" y="1390"/>
                </a:lnTo>
                <a:lnTo>
                  <a:pt x="4002" y="1390"/>
                </a:lnTo>
                <a:lnTo>
                  <a:pt x="4004" y="1392"/>
                </a:lnTo>
                <a:lnTo>
                  <a:pt x="4004" y="1392"/>
                </a:lnTo>
                <a:lnTo>
                  <a:pt x="4006" y="1392"/>
                </a:lnTo>
                <a:lnTo>
                  <a:pt x="4008" y="1392"/>
                </a:lnTo>
                <a:lnTo>
                  <a:pt x="4010" y="1388"/>
                </a:lnTo>
                <a:lnTo>
                  <a:pt x="4010" y="1388"/>
                </a:lnTo>
                <a:lnTo>
                  <a:pt x="4010" y="1386"/>
                </a:lnTo>
                <a:lnTo>
                  <a:pt x="4012" y="1384"/>
                </a:lnTo>
                <a:lnTo>
                  <a:pt x="4010" y="1382"/>
                </a:lnTo>
                <a:lnTo>
                  <a:pt x="4012" y="1380"/>
                </a:lnTo>
                <a:lnTo>
                  <a:pt x="4010" y="1380"/>
                </a:lnTo>
                <a:lnTo>
                  <a:pt x="4010" y="1380"/>
                </a:lnTo>
                <a:lnTo>
                  <a:pt x="4012" y="1380"/>
                </a:lnTo>
                <a:lnTo>
                  <a:pt x="4015" y="1382"/>
                </a:lnTo>
                <a:lnTo>
                  <a:pt x="4015" y="1382"/>
                </a:lnTo>
                <a:lnTo>
                  <a:pt x="4017" y="1384"/>
                </a:lnTo>
                <a:lnTo>
                  <a:pt x="4015" y="1384"/>
                </a:lnTo>
                <a:lnTo>
                  <a:pt x="4017" y="1386"/>
                </a:lnTo>
                <a:lnTo>
                  <a:pt x="4017" y="1388"/>
                </a:lnTo>
                <a:lnTo>
                  <a:pt x="4019" y="1390"/>
                </a:lnTo>
                <a:lnTo>
                  <a:pt x="4019" y="1392"/>
                </a:lnTo>
                <a:lnTo>
                  <a:pt x="4021" y="1392"/>
                </a:lnTo>
                <a:lnTo>
                  <a:pt x="4023" y="1392"/>
                </a:lnTo>
                <a:lnTo>
                  <a:pt x="4023" y="1392"/>
                </a:lnTo>
                <a:lnTo>
                  <a:pt x="4023" y="1390"/>
                </a:lnTo>
                <a:lnTo>
                  <a:pt x="4023" y="1392"/>
                </a:lnTo>
                <a:lnTo>
                  <a:pt x="4023" y="1392"/>
                </a:lnTo>
                <a:lnTo>
                  <a:pt x="4023" y="1396"/>
                </a:lnTo>
                <a:lnTo>
                  <a:pt x="4021" y="1396"/>
                </a:lnTo>
                <a:lnTo>
                  <a:pt x="4021" y="1399"/>
                </a:lnTo>
                <a:lnTo>
                  <a:pt x="4023" y="1401"/>
                </a:lnTo>
                <a:lnTo>
                  <a:pt x="4025" y="1407"/>
                </a:lnTo>
                <a:lnTo>
                  <a:pt x="4023" y="1409"/>
                </a:lnTo>
                <a:lnTo>
                  <a:pt x="4025" y="1411"/>
                </a:lnTo>
                <a:lnTo>
                  <a:pt x="4025" y="1415"/>
                </a:lnTo>
                <a:lnTo>
                  <a:pt x="4025" y="1417"/>
                </a:lnTo>
                <a:lnTo>
                  <a:pt x="4027" y="1417"/>
                </a:lnTo>
                <a:lnTo>
                  <a:pt x="4027" y="1419"/>
                </a:lnTo>
                <a:lnTo>
                  <a:pt x="4027" y="1419"/>
                </a:lnTo>
                <a:lnTo>
                  <a:pt x="4027" y="1419"/>
                </a:lnTo>
                <a:lnTo>
                  <a:pt x="4027" y="1422"/>
                </a:lnTo>
                <a:lnTo>
                  <a:pt x="4027" y="1424"/>
                </a:lnTo>
                <a:lnTo>
                  <a:pt x="4029" y="1426"/>
                </a:lnTo>
                <a:lnTo>
                  <a:pt x="4029" y="1430"/>
                </a:lnTo>
                <a:lnTo>
                  <a:pt x="4029" y="1430"/>
                </a:lnTo>
                <a:lnTo>
                  <a:pt x="4029" y="1432"/>
                </a:lnTo>
                <a:lnTo>
                  <a:pt x="4029" y="1434"/>
                </a:lnTo>
                <a:lnTo>
                  <a:pt x="4031" y="1430"/>
                </a:lnTo>
                <a:lnTo>
                  <a:pt x="4031" y="1430"/>
                </a:lnTo>
                <a:lnTo>
                  <a:pt x="4031" y="1432"/>
                </a:lnTo>
                <a:lnTo>
                  <a:pt x="4031" y="1432"/>
                </a:lnTo>
                <a:lnTo>
                  <a:pt x="4033" y="1436"/>
                </a:lnTo>
                <a:lnTo>
                  <a:pt x="4033" y="1438"/>
                </a:lnTo>
                <a:lnTo>
                  <a:pt x="4036" y="1440"/>
                </a:lnTo>
                <a:lnTo>
                  <a:pt x="4036" y="1445"/>
                </a:lnTo>
                <a:lnTo>
                  <a:pt x="4038" y="1447"/>
                </a:lnTo>
                <a:lnTo>
                  <a:pt x="4038" y="1447"/>
                </a:lnTo>
                <a:lnTo>
                  <a:pt x="4038" y="1449"/>
                </a:lnTo>
                <a:lnTo>
                  <a:pt x="4038" y="1451"/>
                </a:lnTo>
                <a:lnTo>
                  <a:pt x="4036" y="1451"/>
                </a:lnTo>
                <a:lnTo>
                  <a:pt x="4038" y="1453"/>
                </a:lnTo>
                <a:lnTo>
                  <a:pt x="4036" y="1453"/>
                </a:lnTo>
                <a:lnTo>
                  <a:pt x="4036" y="1455"/>
                </a:lnTo>
                <a:lnTo>
                  <a:pt x="4036" y="1455"/>
                </a:lnTo>
                <a:lnTo>
                  <a:pt x="4038" y="1455"/>
                </a:lnTo>
                <a:lnTo>
                  <a:pt x="4038" y="1457"/>
                </a:lnTo>
                <a:lnTo>
                  <a:pt x="4038" y="1457"/>
                </a:lnTo>
                <a:lnTo>
                  <a:pt x="4038" y="1459"/>
                </a:lnTo>
                <a:lnTo>
                  <a:pt x="4038" y="1459"/>
                </a:lnTo>
                <a:lnTo>
                  <a:pt x="4038" y="1459"/>
                </a:lnTo>
                <a:lnTo>
                  <a:pt x="4036" y="1461"/>
                </a:lnTo>
                <a:lnTo>
                  <a:pt x="4038" y="1461"/>
                </a:lnTo>
                <a:lnTo>
                  <a:pt x="4038" y="1461"/>
                </a:lnTo>
                <a:lnTo>
                  <a:pt x="4040" y="1461"/>
                </a:lnTo>
                <a:lnTo>
                  <a:pt x="4040" y="1461"/>
                </a:lnTo>
                <a:lnTo>
                  <a:pt x="4040" y="1461"/>
                </a:lnTo>
                <a:lnTo>
                  <a:pt x="4040" y="1463"/>
                </a:lnTo>
                <a:lnTo>
                  <a:pt x="4038" y="1463"/>
                </a:lnTo>
                <a:lnTo>
                  <a:pt x="4038" y="1466"/>
                </a:lnTo>
                <a:lnTo>
                  <a:pt x="4038" y="1466"/>
                </a:lnTo>
                <a:lnTo>
                  <a:pt x="4038" y="1468"/>
                </a:lnTo>
                <a:lnTo>
                  <a:pt x="4038" y="1470"/>
                </a:lnTo>
                <a:lnTo>
                  <a:pt x="4038" y="1470"/>
                </a:lnTo>
                <a:lnTo>
                  <a:pt x="4038" y="1472"/>
                </a:lnTo>
                <a:lnTo>
                  <a:pt x="4036" y="1474"/>
                </a:lnTo>
                <a:lnTo>
                  <a:pt x="4036" y="1476"/>
                </a:lnTo>
                <a:lnTo>
                  <a:pt x="4036" y="1476"/>
                </a:lnTo>
                <a:lnTo>
                  <a:pt x="4033" y="1478"/>
                </a:lnTo>
                <a:lnTo>
                  <a:pt x="4036" y="1482"/>
                </a:lnTo>
                <a:lnTo>
                  <a:pt x="4036" y="1484"/>
                </a:lnTo>
                <a:lnTo>
                  <a:pt x="4036" y="1487"/>
                </a:lnTo>
                <a:lnTo>
                  <a:pt x="4036" y="1487"/>
                </a:lnTo>
                <a:lnTo>
                  <a:pt x="4038" y="1484"/>
                </a:lnTo>
                <a:lnTo>
                  <a:pt x="4038" y="1484"/>
                </a:lnTo>
                <a:lnTo>
                  <a:pt x="4036" y="1489"/>
                </a:lnTo>
                <a:lnTo>
                  <a:pt x="4036" y="1493"/>
                </a:lnTo>
                <a:lnTo>
                  <a:pt x="4033" y="1495"/>
                </a:lnTo>
                <a:lnTo>
                  <a:pt x="4033" y="1497"/>
                </a:lnTo>
                <a:lnTo>
                  <a:pt x="4031" y="1501"/>
                </a:lnTo>
                <a:lnTo>
                  <a:pt x="4031" y="1505"/>
                </a:lnTo>
                <a:lnTo>
                  <a:pt x="4031" y="1508"/>
                </a:lnTo>
                <a:lnTo>
                  <a:pt x="4031" y="1510"/>
                </a:lnTo>
                <a:lnTo>
                  <a:pt x="4031" y="1514"/>
                </a:lnTo>
                <a:lnTo>
                  <a:pt x="4033" y="1514"/>
                </a:lnTo>
                <a:lnTo>
                  <a:pt x="4033" y="1514"/>
                </a:lnTo>
                <a:lnTo>
                  <a:pt x="4033" y="1512"/>
                </a:lnTo>
                <a:lnTo>
                  <a:pt x="4036" y="1512"/>
                </a:lnTo>
                <a:lnTo>
                  <a:pt x="4036" y="1512"/>
                </a:lnTo>
                <a:lnTo>
                  <a:pt x="4038" y="1512"/>
                </a:lnTo>
                <a:lnTo>
                  <a:pt x="4038" y="1512"/>
                </a:lnTo>
                <a:lnTo>
                  <a:pt x="4040" y="1516"/>
                </a:lnTo>
                <a:lnTo>
                  <a:pt x="4040" y="1516"/>
                </a:lnTo>
                <a:lnTo>
                  <a:pt x="4042" y="1516"/>
                </a:lnTo>
                <a:lnTo>
                  <a:pt x="4042" y="1518"/>
                </a:lnTo>
                <a:lnTo>
                  <a:pt x="4042" y="1520"/>
                </a:lnTo>
                <a:lnTo>
                  <a:pt x="4044" y="1520"/>
                </a:lnTo>
                <a:lnTo>
                  <a:pt x="4044" y="1520"/>
                </a:lnTo>
                <a:lnTo>
                  <a:pt x="4046" y="1522"/>
                </a:lnTo>
                <a:lnTo>
                  <a:pt x="4046" y="1522"/>
                </a:lnTo>
                <a:lnTo>
                  <a:pt x="4048" y="1524"/>
                </a:lnTo>
                <a:lnTo>
                  <a:pt x="4048" y="1526"/>
                </a:lnTo>
                <a:lnTo>
                  <a:pt x="4050" y="1526"/>
                </a:lnTo>
                <a:lnTo>
                  <a:pt x="4050" y="1526"/>
                </a:lnTo>
                <a:lnTo>
                  <a:pt x="4050" y="1526"/>
                </a:lnTo>
                <a:lnTo>
                  <a:pt x="4050" y="1528"/>
                </a:lnTo>
                <a:lnTo>
                  <a:pt x="4052" y="1528"/>
                </a:lnTo>
                <a:lnTo>
                  <a:pt x="4052" y="1528"/>
                </a:lnTo>
                <a:lnTo>
                  <a:pt x="4052" y="1533"/>
                </a:lnTo>
                <a:lnTo>
                  <a:pt x="4054" y="1535"/>
                </a:lnTo>
                <a:lnTo>
                  <a:pt x="4059" y="1539"/>
                </a:lnTo>
                <a:lnTo>
                  <a:pt x="4059" y="1541"/>
                </a:lnTo>
                <a:lnTo>
                  <a:pt x="4061" y="1543"/>
                </a:lnTo>
                <a:lnTo>
                  <a:pt x="4061" y="1545"/>
                </a:lnTo>
                <a:lnTo>
                  <a:pt x="4063" y="1547"/>
                </a:lnTo>
                <a:lnTo>
                  <a:pt x="4061" y="1552"/>
                </a:lnTo>
                <a:lnTo>
                  <a:pt x="4063" y="1558"/>
                </a:lnTo>
                <a:lnTo>
                  <a:pt x="4065" y="1564"/>
                </a:lnTo>
                <a:lnTo>
                  <a:pt x="4065" y="1568"/>
                </a:lnTo>
                <a:lnTo>
                  <a:pt x="4067" y="1570"/>
                </a:lnTo>
                <a:lnTo>
                  <a:pt x="4067" y="1573"/>
                </a:lnTo>
                <a:lnTo>
                  <a:pt x="4067" y="1573"/>
                </a:lnTo>
                <a:lnTo>
                  <a:pt x="4067" y="1575"/>
                </a:lnTo>
                <a:lnTo>
                  <a:pt x="4067" y="1575"/>
                </a:lnTo>
                <a:lnTo>
                  <a:pt x="4067" y="1575"/>
                </a:lnTo>
                <a:lnTo>
                  <a:pt x="4069" y="1577"/>
                </a:lnTo>
                <a:lnTo>
                  <a:pt x="4071" y="1579"/>
                </a:lnTo>
                <a:lnTo>
                  <a:pt x="4073" y="1581"/>
                </a:lnTo>
                <a:lnTo>
                  <a:pt x="4075" y="1585"/>
                </a:lnTo>
                <a:lnTo>
                  <a:pt x="4075" y="1585"/>
                </a:lnTo>
                <a:lnTo>
                  <a:pt x="4075" y="1587"/>
                </a:lnTo>
                <a:lnTo>
                  <a:pt x="4075" y="1589"/>
                </a:lnTo>
                <a:lnTo>
                  <a:pt x="4075" y="1591"/>
                </a:lnTo>
                <a:lnTo>
                  <a:pt x="4077" y="1591"/>
                </a:lnTo>
                <a:lnTo>
                  <a:pt x="4077" y="1593"/>
                </a:lnTo>
                <a:lnTo>
                  <a:pt x="4082" y="1593"/>
                </a:lnTo>
                <a:lnTo>
                  <a:pt x="4084" y="1596"/>
                </a:lnTo>
                <a:lnTo>
                  <a:pt x="4088" y="1600"/>
                </a:lnTo>
                <a:lnTo>
                  <a:pt x="4094" y="1602"/>
                </a:lnTo>
                <a:lnTo>
                  <a:pt x="4096" y="1604"/>
                </a:lnTo>
                <a:lnTo>
                  <a:pt x="4098" y="1606"/>
                </a:lnTo>
                <a:lnTo>
                  <a:pt x="4105" y="1608"/>
                </a:lnTo>
                <a:lnTo>
                  <a:pt x="4105" y="1610"/>
                </a:lnTo>
                <a:lnTo>
                  <a:pt x="4107" y="1610"/>
                </a:lnTo>
                <a:lnTo>
                  <a:pt x="4107" y="1612"/>
                </a:lnTo>
                <a:lnTo>
                  <a:pt x="4109" y="1612"/>
                </a:lnTo>
                <a:lnTo>
                  <a:pt x="4111" y="1610"/>
                </a:lnTo>
                <a:lnTo>
                  <a:pt x="4111" y="1610"/>
                </a:lnTo>
                <a:lnTo>
                  <a:pt x="4113" y="1610"/>
                </a:lnTo>
                <a:lnTo>
                  <a:pt x="4115" y="1610"/>
                </a:lnTo>
                <a:lnTo>
                  <a:pt x="4115" y="1608"/>
                </a:lnTo>
                <a:lnTo>
                  <a:pt x="4113" y="1608"/>
                </a:lnTo>
                <a:lnTo>
                  <a:pt x="4115" y="1608"/>
                </a:lnTo>
                <a:lnTo>
                  <a:pt x="4115" y="1608"/>
                </a:lnTo>
                <a:lnTo>
                  <a:pt x="4115" y="1610"/>
                </a:lnTo>
                <a:lnTo>
                  <a:pt x="4115" y="1610"/>
                </a:lnTo>
                <a:lnTo>
                  <a:pt x="4115" y="1610"/>
                </a:lnTo>
                <a:lnTo>
                  <a:pt x="4117" y="1612"/>
                </a:lnTo>
                <a:lnTo>
                  <a:pt x="4117" y="1610"/>
                </a:lnTo>
                <a:lnTo>
                  <a:pt x="4119" y="1610"/>
                </a:lnTo>
                <a:lnTo>
                  <a:pt x="4119" y="1610"/>
                </a:lnTo>
                <a:lnTo>
                  <a:pt x="4117" y="1606"/>
                </a:lnTo>
                <a:lnTo>
                  <a:pt x="4113" y="1598"/>
                </a:lnTo>
                <a:lnTo>
                  <a:pt x="4111" y="1596"/>
                </a:lnTo>
                <a:lnTo>
                  <a:pt x="4111" y="1593"/>
                </a:lnTo>
                <a:lnTo>
                  <a:pt x="4107" y="1591"/>
                </a:lnTo>
                <a:lnTo>
                  <a:pt x="4107" y="1591"/>
                </a:lnTo>
                <a:lnTo>
                  <a:pt x="4107" y="1589"/>
                </a:lnTo>
                <a:lnTo>
                  <a:pt x="4107" y="1585"/>
                </a:lnTo>
                <a:lnTo>
                  <a:pt x="4107" y="1583"/>
                </a:lnTo>
                <a:lnTo>
                  <a:pt x="4107" y="1581"/>
                </a:lnTo>
                <a:lnTo>
                  <a:pt x="4105" y="1579"/>
                </a:lnTo>
                <a:lnTo>
                  <a:pt x="4105" y="1577"/>
                </a:lnTo>
                <a:lnTo>
                  <a:pt x="4107" y="1575"/>
                </a:lnTo>
                <a:lnTo>
                  <a:pt x="4107" y="1568"/>
                </a:lnTo>
                <a:lnTo>
                  <a:pt x="4107" y="1564"/>
                </a:lnTo>
                <a:lnTo>
                  <a:pt x="4107" y="1562"/>
                </a:lnTo>
                <a:lnTo>
                  <a:pt x="4103" y="1556"/>
                </a:lnTo>
                <a:lnTo>
                  <a:pt x="4100" y="1554"/>
                </a:lnTo>
                <a:lnTo>
                  <a:pt x="4100" y="1552"/>
                </a:lnTo>
                <a:lnTo>
                  <a:pt x="4098" y="1552"/>
                </a:lnTo>
                <a:lnTo>
                  <a:pt x="4096" y="1549"/>
                </a:lnTo>
                <a:lnTo>
                  <a:pt x="4092" y="1547"/>
                </a:lnTo>
                <a:lnTo>
                  <a:pt x="4090" y="1543"/>
                </a:lnTo>
                <a:lnTo>
                  <a:pt x="4090" y="1541"/>
                </a:lnTo>
                <a:lnTo>
                  <a:pt x="4086" y="1541"/>
                </a:lnTo>
                <a:lnTo>
                  <a:pt x="4082" y="1539"/>
                </a:lnTo>
                <a:lnTo>
                  <a:pt x="4080" y="1535"/>
                </a:lnTo>
                <a:lnTo>
                  <a:pt x="4077" y="1533"/>
                </a:lnTo>
                <a:lnTo>
                  <a:pt x="4077" y="1533"/>
                </a:lnTo>
                <a:lnTo>
                  <a:pt x="4075" y="1533"/>
                </a:lnTo>
                <a:lnTo>
                  <a:pt x="4073" y="1533"/>
                </a:lnTo>
                <a:lnTo>
                  <a:pt x="4071" y="1533"/>
                </a:lnTo>
                <a:lnTo>
                  <a:pt x="4067" y="1531"/>
                </a:lnTo>
                <a:lnTo>
                  <a:pt x="4067" y="1528"/>
                </a:lnTo>
                <a:lnTo>
                  <a:pt x="4065" y="1528"/>
                </a:lnTo>
                <a:lnTo>
                  <a:pt x="4063" y="1528"/>
                </a:lnTo>
                <a:lnTo>
                  <a:pt x="4063" y="1528"/>
                </a:lnTo>
                <a:lnTo>
                  <a:pt x="4063" y="1526"/>
                </a:lnTo>
                <a:lnTo>
                  <a:pt x="4059" y="1524"/>
                </a:lnTo>
                <a:lnTo>
                  <a:pt x="4059" y="1522"/>
                </a:lnTo>
                <a:lnTo>
                  <a:pt x="4059" y="1520"/>
                </a:lnTo>
                <a:lnTo>
                  <a:pt x="4061" y="1520"/>
                </a:lnTo>
                <a:lnTo>
                  <a:pt x="4061" y="1520"/>
                </a:lnTo>
                <a:lnTo>
                  <a:pt x="4061" y="1522"/>
                </a:lnTo>
                <a:lnTo>
                  <a:pt x="4061" y="1522"/>
                </a:lnTo>
                <a:lnTo>
                  <a:pt x="4061" y="1522"/>
                </a:lnTo>
                <a:lnTo>
                  <a:pt x="4061" y="1522"/>
                </a:lnTo>
                <a:lnTo>
                  <a:pt x="4063" y="1522"/>
                </a:lnTo>
                <a:lnTo>
                  <a:pt x="4063" y="1524"/>
                </a:lnTo>
                <a:lnTo>
                  <a:pt x="4063" y="1526"/>
                </a:lnTo>
                <a:lnTo>
                  <a:pt x="4065" y="1526"/>
                </a:lnTo>
                <a:lnTo>
                  <a:pt x="4063" y="1526"/>
                </a:lnTo>
                <a:lnTo>
                  <a:pt x="4063" y="1524"/>
                </a:lnTo>
                <a:lnTo>
                  <a:pt x="4061" y="1512"/>
                </a:lnTo>
                <a:lnTo>
                  <a:pt x="4061" y="1510"/>
                </a:lnTo>
                <a:lnTo>
                  <a:pt x="4059" y="1510"/>
                </a:lnTo>
                <a:lnTo>
                  <a:pt x="4059" y="1510"/>
                </a:lnTo>
                <a:lnTo>
                  <a:pt x="4059" y="1510"/>
                </a:lnTo>
                <a:lnTo>
                  <a:pt x="4059" y="1510"/>
                </a:lnTo>
                <a:lnTo>
                  <a:pt x="4056" y="1510"/>
                </a:lnTo>
                <a:lnTo>
                  <a:pt x="4056" y="1508"/>
                </a:lnTo>
                <a:lnTo>
                  <a:pt x="4056" y="1505"/>
                </a:lnTo>
                <a:lnTo>
                  <a:pt x="4054" y="1499"/>
                </a:lnTo>
                <a:lnTo>
                  <a:pt x="4054" y="1499"/>
                </a:lnTo>
                <a:lnTo>
                  <a:pt x="4054" y="1497"/>
                </a:lnTo>
                <a:lnTo>
                  <a:pt x="4052" y="1497"/>
                </a:lnTo>
                <a:lnTo>
                  <a:pt x="4048" y="1499"/>
                </a:lnTo>
                <a:lnTo>
                  <a:pt x="4046" y="1499"/>
                </a:lnTo>
                <a:lnTo>
                  <a:pt x="4046" y="1497"/>
                </a:lnTo>
                <a:lnTo>
                  <a:pt x="4046" y="1497"/>
                </a:lnTo>
                <a:lnTo>
                  <a:pt x="4046" y="1495"/>
                </a:lnTo>
                <a:lnTo>
                  <a:pt x="4044" y="1493"/>
                </a:lnTo>
                <a:lnTo>
                  <a:pt x="4044" y="1491"/>
                </a:lnTo>
                <a:lnTo>
                  <a:pt x="4044" y="1489"/>
                </a:lnTo>
                <a:lnTo>
                  <a:pt x="4044" y="1484"/>
                </a:lnTo>
                <a:lnTo>
                  <a:pt x="4044" y="1482"/>
                </a:lnTo>
                <a:lnTo>
                  <a:pt x="4044" y="1482"/>
                </a:lnTo>
                <a:lnTo>
                  <a:pt x="4046" y="1482"/>
                </a:lnTo>
                <a:lnTo>
                  <a:pt x="4046" y="1478"/>
                </a:lnTo>
                <a:lnTo>
                  <a:pt x="4048" y="1474"/>
                </a:lnTo>
                <a:lnTo>
                  <a:pt x="4050" y="1472"/>
                </a:lnTo>
                <a:lnTo>
                  <a:pt x="4050" y="1470"/>
                </a:lnTo>
                <a:lnTo>
                  <a:pt x="4050" y="1466"/>
                </a:lnTo>
                <a:lnTo>
                  <a:pt x="4052" y="1463"/>
                </a:lnTo>
                <a:lnTo>
                  <a:pt x="4054" y="1461"/>
                </a:lnTo>
                <a:lnTo>
                  <a:pt x="4054" y="1459"/>
                </a:lnTo>
                <a:lnTo>
                  <a:pt x="4054" y="1457"/>
                </a:lnTo>
                <a:lnTo>
                  <a:pt x="4056" y="1455"/>
                </a:lnTo>
                <a:lnTo>
                  <a:pt x="4056" y="1453"/>
                </a:lnTo>
                <a:lnTo>
                  <a:pt x="4056" y="1449"/>
                </a:lnTo>
                <a:lnTo>
                  <a:pt x="4056" y="1447"/>
                </a:lnTo>
                <a:lnTo>
                  <a:pt x="4059" y="1443"/>
                </a:lnTo>
                <a:lnTo>
                  <a:pt x="4056" y="1440"/>
                </a:lnTo>
                <a:lnTo>
                  <a:pt x="4056" y="1440"/>
                </a:lnTo>
                <a:lnTo>
                  <a:pt x="4056" y="1438"/>
                </a:lnTo>
                <a:lnTo>
                  <a:pt x="4059" y="1436"/>
                </a:lnTo>
                <a:lnTo>
                  <a:pt x="4061" y="1436"/>
                </a:lnTo>
                <a:lnTo>
                  <a:pt x="4065" y="1436"/>
                </a:lnTo>
                <a:lnTo>
                  <a:pt x="4065" y="1436"/>
                </a:lnTo>
                <a:lnTo>
                  <a:pt x="4065" y="1436"/>
                </a:lnTo>
                <a:lnTo>
                  <a:pt x="4069" y="1436"/>
                </a:lnTo>
                <a:lnTo>
                  <a:pt x="4071" y="1436"/>
                </a:lnTo>
                <a:lnTo>
                  <a:pt x="4071" y="1438"/>
                </a:lnTo>
                <a:lnTo>
                  <a:pt x="4069" y="1438"/>
                </a:lnTo>
                <a:lnTo>
                  <a:pt x="4069" y="1440"/>
                </a:lnTo>
                <a:lnTo>
                  <a:pt x="4069" y="1443"/>
                </a:lnTo>
                <a:lnTo>
                  <a:pt x="4069" y="1447"/>
                </a:lnTo>
                <a:lnTo>
                  <a:pt x="4069" y="1447"/>
                </a:lnTo>
                <a:lnTo>
                  <a:pt x="4069" y="1449"/>
                </a:lnTo>
                <a:lnTo>
                  <a:pt x="4071" y="1449"/>
                </a:lnTo>
                <a:lnTo>
                  <a:pt x="4073" y="1449"/>
                </a:lnTo>
                <a:lnTo>
                  <a:pt x="4077" y="1449"/>
                </a:lnTo>
                <a:lnTo>
                  <a:pt x="4082" y="1449"/>
                </a:lnTo>
                <a:lnTo>
                  <a:pt x="4084" y="1449"/>
                </a:lnTo>
                <a:lnTo>
                  <a:pt x="4084" y="1449"/>
                </a:lnTo>
                <a:lnTo>
                  <a:pt x="4084" y="1449"/>
                </a:lnTo>
                <a:lnTo>
                  <a:pt x="4086" y="1451"/>
                </a:lnTo>
                <a:lnTo>
                  <a:pt x="4088" y="1451"/>
                </a:lnTo>
                <a:lnTo>
                  <a:pt x="4088" y="1453"/>
                </a:lnTo>
                <a:lnTo>
                  <a:pt x="4090" y="1453"/>
                </a:lnTo>
                <a:lnTo>
                  <a:pt x="4090" y="1453"/>
                </a:lnTo>
                <a:lnTo>
                  <a:pt x="4090" y="1455"/>
                </a:lnTo>
                <a:lnTo>
                  <a:pt x="4092" y="1455"/>
                </a:lnTo>
                <a:lnTo>
                  <a:pt x="4094" y="1457"/>
                </a:lnTo>
                <a:lnTo>
                  <a:pt x="4094" y="1455"/>
                </a:lnTo>
                <a:lnTo>
                  <a:pt x="4094" y="1455"/>
                </a:lnTo>
                <a:lnTo>
                  <a:pt x="4094" y="1455"/>
                </a:lnTo>
                <a:lnTo>
                  <a:pt x="4096" y="1457"/>
                </a:lnTo>
                <a:lnTo>
                  <a:pt x="4096" y="1459"/>
                </a:lnTo>
                <a:lnTo>
                  <a:pt x="4098" y="1461"/>
                </a:lnTo>
                <a:lnTo>
                  <a:pt x="4098" y="1461"/>
                </a:lnTo>
                <a:lnTo>
                  <a:pt x="4098" y="1461"/>
                </a:lnTo>
                <a:lnTo>
                  <a:pt x="4098" y="1461"/>
                </a:lnTo>
                <a:lnTo>
                  <a:pt x="4098" y="1461"/>
                </a:lnTo>
                <a:lnTo>
                  <a:pt x="4100" y="1461"/>
                </a:lnTo>
                <a:lnTo>
                  <a:pt x="4100" y="1463"/>
                </a:lnTo>
                <a:lnTo>
                  <a:pt x="4103" y="1466"/>
                </a:lnTo>
                <a:lnTo>
                  <a:pt x="4100" y="1468"/>
                </a:lnTo>
                <a:lnTo>
                  <a:pt x="4100" y="1470"/>
                </a:lnTo>
                <a:lnTo>
                  <a:pt x="4100" y="1472"/>
                </a:lnTo>
                <a:lnTo>
                  <a:pt x="4103" y="1474"/>
                </a:lnTo>
                <a:lnTo>
                  <a:pt x="4105" y="1474"/>
                </a:lnTo>
                <a:lnTo>
                  <a:pt x="4105" y="1474"/>
                </a:lnTo>
                <a:lnTo>
                  <a:pt x="4107" y="1474"/>
                </a:lnTo>
                <a:lnTo>
                  <a:pt x="4107" y="1472"/>
                </a:lnTo>
                <a:lnTo>
                  <a:pt x="4107" y="1470"/>
                </a:lnTo>
                <a:lnTo>
                  <a:pt x="4109" y="1472"/>
                </a:lnTo>
                <a:lnTo>
                  <a:pt x="4109" y="1472"/>
                </a:lnTo>
                <a:lnTo>
                  <a:pt x="4111" y="1474"/>
                </a:lnTo>
                <a:lnTo>
                  <a:pt x="4109" y="1476"/>
                </a:lnTo>
                <a:lnTo>
                  <a:pt x="4109" y="1476"/>
                </a:lnTo>
                <a:lnTo>
                  <a:pt x="4107" y="1478"/>
                </a:lnTo>
                <a:lnTo>
                  <a:pt x="4107" y="1478"/>
                </a:lnTo>
                <a:lnTo>
                  <a:pt x="4109" y="1478"/>
                </a:lnTo>
                <a:lnTo>
                  <a:pt x="4109" y="1480"/>
                </a:lnTo>
                <a:lnTo>
                  <a:pt x="4113" y="1478"/>
                </a:lnTo>
                <a:lnTo>
                  <a:pt x="4113" y="1478"/>
                </a:lnTo>
                <a:lnTo>
                  <a:pt x="4113" y="1478"/>
                </a:lnTo>
                <a:lnTo>
                  <a:pt x="4113" y="1478"/>
                </a:lnTo>
                <a:lnTo>
                  <a:pt x="4117" y="1480"/>
                </a:lnTo>
                <a:lnTo>
                  <a:pt x="4121" y="1480"/>
                </a:lnTo>
                <a:lnTo>
                  <a:pt x="4121" y="1482"/>
                </a:lnTo>
                <a:lnTo>
                  <a:pt x="4124" y="1482"/>
                </a:lnTo>
                <a:lnTo>
                  <a:pt x="4124" y="1484"/>
                </a:lnTo>
                <a:lnTo>
                  <a:pt x="4124" y="1484"/>
                </a:lnTo>
                <a:lnTo>
                  <a:pt x="4126" y="1484"/>
                </a:lnTo>
                <a:lnTo>
                  <a:pt x="4126" y="1484"/>
                </a:lnTo>
                <a:lnTo>
                  <a:pt x="4128" y="1484"/>
                </a:lnTo>
                <a:lnTo>
                  <a:pt x="4128" y="1487"/>
                </a:lnTo>
                <a:lnTo>
                  <a:pt x="4130" y="1487"/>
                </a:lnTo>
                <a:lnTo>
                  <a:pt x="4130" y="1487"/>
                </a:lnTo>
                <a:lnTo>
                  <a:pt x="4130" y="1489"/>
                </a:lnTo>
                <a:lnTo>
                  <a:pt x="4130" y="1489"/>
                </a:lnTo>
                <a:lnTo>
                  <a:pt x="4128" y="1489"/>
                </a:lnTo>
                <a:lnTo>
                  <a:pt x="4128" y="1491"/>
                </a:lnTo>
                <a:lnTo>
                  <a:pt x="4126" y="1493"/>
                </a:lnTo>
                <a:lnTo>
                  <a:pt x="4126" y="1499"/>
                </a:lnTo>
                <a:lnTo>
                  <a:pt x="4126" y="1505"/>
                </a:lnTo>
                <a:lnTo>
                  <a:pt x="4128" y="1505"/>
                </a:lnTo>
                <a:lnTo>
                  <a:pt x="4126" y="1508"/>
                </a:lnTo>
                <a:lnTo>
                  <a:pt x="4128" y="1508"/>
                </a:lnTo>
                <a:lnTo>
                  <a:pt x="4130" y="1508"/>
                </a:lnTo>
                <a:lnTo>
                  <a:pt x="4132" y="1505"/>
                </a:lnTo>
                <a:lnTo>
                  <a:pt x="4134" y="1505"/>
                </a:lnTo>
                <a:lnTo>
                  <a:pt x="4134" y="1501"/>
                </a:lnTo>
                <a:lnTo>
                  <a:pt x="4136" y="1501"/>
                </a:lnTo>
                <a:lnTo>
                  <a:pt x="4147" y="1495"/>
                </a:lnTo>
                <a:lnTo>
                  <a:pt x="4147" y="1495"/>
                </a:lnTo>
                <a:lnTo>
                  <a:pt x="4147" y="1495"/>
                </a:lnTo>
                <a:lnTo>
                  <a:pt x="4147" y="1493"/>
                </a:lnTo>
                <a:lnTo>
                  <a:pt x="4144" y="1493"/>
                </a:lnTo>
                <a:lnTo>
                  <a:pt x="4140" y="1487"/>
                </a:lnTo>
                <a:lnTo>
                  <a:pt x="4142" y="1489"/>
                </a:lnTo>
                <a:lnTo>
                  <a:pt x="4147" y="1493"/>
                </a:lnTo>
                <a:lnTo>
                  <a:pt x="4149" y="1493"/>
                </a:lnTo>
                <a:lnTo>
                  <a:pt x="4151" y="1493"/>
                </a:lnTo>
                <a:lnTo>
                  <a:pt x="4151" y="1493"/>
                </a:lnTo>
                <a:lnTo>
                  <a:pt x="4151" y="1493"/>
                </a:lnTo>
                <a:lnTo>
                  <a:pt x="4151" y="1491"/>
                </a:lnTo>
                <a:lnTo>
                  <a:pt x="4151" y="1491"/>
                </a:lnTo>
                <a:lnTo>
                  <a:pt x="4147" y="1484"/>
                </a:lnTo>
                <a:lnTo>
                  <a:pt x="4144" y="1484"/>
                </a:lnTo>
                <a:lnTo>
                  <a:pt x="4151" y="1489"/>
                </a:lnTo>
                <a:lnTo>
                  <a:pt x="4151" y="1489"/>
                </a:lnTo>
                <a:lnTo>
                  <a:pt x="4153" y="1489"/>
                </a:lnTo>
                <a:lnTo>
                  <a:pt x="4153" y="1489"/>
                </a:lnTo>
                <a:lnTo>
                  <a:pt x="4153" y="1489"/>
                </a:lnTo>
                <a:lnTo>
                  <a:pt x="4153" y="1487"/>
                </a:lnTo>
                <a:lnTo>
                  <a:pt x="4153" y="1487"/>
                </a:lnTo>
                <a:lnTo>
                  <a:pt x="4155" y="1484"/>
                </a:lnTo>
                <a:lnTo>
                  <a:pt x="4155" y="1484"/>
                </a:lnTo>
                <a:lnTo>
                  <a:pt x="4153" y="1484"/>
                </a:lnTo>
                <a:lnTo>
                  <a:pt x="4153" y="1484"/>
                </a:lnTo>
                <a:lnTo>
                  <a:pt x="4151" y="1482"/>
                </a:lnTo>
                <a:lnTo>
                  <a:pt x="4151" y="1482"/>
                </a:lnTo>
                <a:lnTo>
                  <a:pt x="4153" y="1482"/>
                </a:lnTo>
                <a:lnTo>
                  <a:pt x="4155" y="1482"/>
                </a:lnTo>
                <a:lnTo>
                  <a:pt x="4155" y="1482"/>
                </a:lnTo>
                <a:lnTo>
                  <a:pt x="4155" y="1482"/>
                </a:lnTo>
                <a:lnTo>
                  <a:pt x="4155" y="1480"/>
                </a:lnTo>
                <a:lnTo>
                  <a:pt x="4153" y="1480"/>
                </a:lnTo>
                <a:lnTo>
                  <a:pt x="4153" y="1480"/>
                </a:lnTo>
                <a:lnTo>
                  <a:pt x="4153" y="1480"/>
                </a:lnTo>
                <a:lnTo>
                  <a:pt x="4153" y="1480"/>
                </a:lnTo>
                <a:lnTo>
                  <a:pt x="4155" y="1480"/>
                </a:lnTo>
                <a:lnTo>
                  <a:pt x="4157" y="1482"/>
                </a:lnTo>
                <a:lnTo>
                  <a:pt x="4157" y="1482"/>
                </a:lnTo>
                <a:lnTo>
                  <a:pt x="4157" y="1480"/>
                </a:lnTo>
                <a:lnTo>
                  <a:pt x="4157" y="1478"/>
                </a:lnTo>
                <a:lnTo>
                  <a:pt x="4157" y="1478"/>
                </a:lnTo>
                <a:lnTo>
                  <a:pt x="4157" y="1478"/>
                </a:lnTo>
                <a:lnTo>
                  <a:pt x="4159" y="1478"/>
                </a:lnTo>
                <a:lnTo>
                  <a:pt x="4159" y="1480"/>
                </a:lnTo>
                <a:lnTo>
                  <a:pt x="4161" y="1480"/>
                </a:lnTo>
                <a:lnTo>
                  <a:pt x="4161" y="1480"/>
                </a:lnTo>
                <a:lnTo>
                  <a:pt x="4161" y="1482"/>
                </a:lnTo>
                <a:lnTo>
                  <a:pt x="4163" y="1480"/>
                </a:lnTo>
                <a:lnTo>
                  <a:pt x="4165" y="1480"/>
                </a:lnTo>
                <a:lnTo>
                  <a:pt x="4165" y="1478"/>
                </a:lnTo>
                <a:lnTo>
                  <a:pt x="4170" y="1476"/>
                </a:lnTo>
                <a:lnTo>
                  <a:pt x="4172" y="1476"/>
                </a:lnTo>
                <a:lnTo>
                  <a:pt x="4174" y="1474"/>
                </a:lnTo>
                <a:lnTo>
                  <a:pt x="4174" y="1474"/>
                </a:lnTo>
                <a:lnTo>
                  <a:pt x="4176" y="1474"/>
                </a:lnTo>
                <a:lnTo>
                  <a:pt x="4178" y="1472"/>
                </a:lnTo>
                <a:lnTo>
                  <a:pt x="4180" y="1470"/>
                </a:lnTo>
                <a:lnTo>
                  <a:pt x="4182" y="1470"/>
                </a:lnTo>
                <a:lnTo>
                  <a:pt x="4184" y="1468"/>
                </a:lnTo>
                <a:lnTo>
                  <a:pt x="4186" y="1468"/>
                </a:lnTo>
                <a:lnTo>
                  <a:pt x="4186" y="1466"/>
                </a:lnTo>
                <a:lnTo>
                  <a:pt x="4186" y="1463"/>
                </a:lnTo>
                <a:lnTo>
                  <a:pt x="4189" y="1463"/>
                </a:lnTo>
                <a:lnTo>
                  <a:pt x="4189" y="1463"/>
                </a:lnTo>
                <a:lnTo>
                  <a:pt x="4191" y="1461"/>
                </a:lnTo>
                <a:lnTo>
                  <a:pt x="4191" y="1461"/>
                </a:lnTo>
                <a:lnTo>
                  <a:pt x="4189" y="1461"/>
                </a:lnTo>
                <a:lnTo>
                  <a:pt x="4189" y="1459"/>
                </a:lnTo>
                <a:lnTo>
                  <a:pt x="4191" y="1459"/>
                </a:lnTo>
                <a:lnTo>
                  <a:pt x="4191" y="1457"/>
                </a:lnTo>
                <a:lnTo>
                  <a:pt x="4191" y="1457"/>
                </a:lnTo>
                <a:lnTo>
                  <a:pt x="4191" y="1459"/>
                </a:lnTo>
                <a:lnTo>
                  <a:pt x="4191" y="1459"/>
                </a:lnTo>
                <a:lnTo>
                  <a:pt x="4191" y="1459"/>
                </a:lnTo>
                <a:lnTo>
                  <a:pt x="4191" y="1457"/>
                </a:lnTo>
                <a:lnTo>
                  <a:pt x="4191" y="1457"/>
                </a:lnTo>
                <a:lnTo>
                  <a:pt x="4191" y="1453"/>
                </a:lnTo>
                <a:lnTo>
                  <a:pt x="4191" y="1453"/>
                </a:lnTo>
                <a:lnTo>
                  <a:pt x="4191" y="1449"/>
                </a:lnTo>
                <a:lnTo>
                  <a:pt x="4191" y="1447"/>
                </a:lnTo>
                <a:lnTo>
                  <a:pt x="4193" y="1447"/>
                </a:lnTo>
                <a:lnTo>
                  <a:pt x="4193" y="1449"/>
                </a:lnTo>
                <a:lnTo>
                  <a:pt x="4193" y="1449"/>
                </a:lnTo>
                <a:lnTo>
                  <a:pt x="4193" y="1447"/>
                </a:lnTo>
                <a:lnTo>
                  <a:pt x="4193" y="1445"/>
                </a:lnTo>
                <a:lnTo>
                  <a:pt x="4193" y="1443"/>
                </a:lnTo>
                <a:lnTo>
                  <a:pt x="4191" y="1440"/>
                </a:lnTo>
                <a:lnTo>
                  <a:pt x="4191" y="1440"/>
                </a:lnTo>
                <a:lnTo>
                  <a:pt x="4191" y="1436"/>
                </a:lnTo>
                <a:lnTo>
                  <a:pt x="4191" y="1434"/>
                </a:lnTo>
                <a:lnTo>
                  <a:pt x="4191" y="1432"/>
                </a:lnTo>
                <a:lnTo>
                  <a:pt x="4191" y="1432"/>
                </a:lnTo>
                <a:lnTo>
                  <a:pt x="4191" y="1430"/>
                </a:lnTo>
                <a:lnTo>
                  <a:pt x="4191" y="1428"/>
                </a:lnTo>
                <a:lnTo>
                  <a:pt x="4191" y="1428"/>
                </a:lnTo>
                <a:lnTo>
                  <a:pt x="4191" y="1426"/>
                </a:lnTo>
                <a:lnTo>
                  <a:pt x="4191" y="1426"/>
                </a:lnTo>
                <a:lnTo>
                  <a:pt x="4189" y="1424"/>
                </a:lnTo>
                <a:lnTo>
                  <a:pt x="4189" y="1422"/>
                </a:lnTo>
                <a:lnTo>
                  <a:pt x="4189" y="1417"/>
                </a:lnTo>
                <a:lnTo>
                  <a:pt x="4186" y="1417"/>
                </a:lnTo>
                <a:lnTo>
                  <a:pt x="4186" y="1413"/>
                </a:lnTo>
                <a:lnTo>
                  <a:pt x="4184" y="1411"/>
                </a:lnTo>
                <a:lnTo>
                  <a:pt x="4184" y="1409"/>
                </a:lnTo>
                <a:lnTo>
                  <a:pt x="4182" y="1409"/>
                </a:lnTo>
                <a:lnTo>
                  <a:pt x="4182" y="1407"/>
                </a:lnTo>
                <a:lnTo>
                  <a:pt x="4180" y="1405"/>
                </a:lnTo>
                <a:lnTo>
                  <a:pt x="4178" y="1403"/>
                </a:lnTo>
                <a:lnTo>
                  <a:pt x="4178" y="1401"/>
                </a:lnTo>
                <a:lnTo>
                  <a:pt x="4176" y="1401"/>
                </a:lnTo>
                <a:lnTo>
                  <a:pt x="4176" y="1399"/>
                </a:lnTo>
                <a:lnTo>
                  <a:pt x="4176" y="1399"/>
                </a:lnTo>
                <a:lnTo>
                  <a:pt x="4176" y="1399"/>
                </a:lnTo>
                <a:lnTo>
                  <a:pt x="4176" y="1399"/>
                </a:lnTo>
                <a:lnTo>
                  <a:pt x="4174" y="1396"/>
                </a:lnTo>
                <a:lnTo>
                  <a:pt x="4174" y="1396"/>
                </a:lnTo>
                <a:lnTo>
                  <a:pt x="4172" y="1394"/>
                </a:lnTo>
                <a:lnTo>
                  <a:pt x="4172" y="1394"/>
                </a:lnTo>
                <a:lnTo>
                  <a:pt x="4172" y="1394"/>
                </a:lnTo>
                <a:lnTo>
                  <a:pt x="4170" y="1394"/>
                </a:lnTo>
                <a:lnTo>
                  <a:pt x="4170" y="1394"/>
                </a:lnTo>
                <a:lnTo>
                  <a:pt x="4170" y="1394"/>
                </a:lnTo>
                <a:lnTo>
                  <a:pt x="4168" y="1392"/>
                </a:lnTo>
                <a:lnTo>
                  <a:pt x="4165" y="1390"/>
                </a:lnTo>
                <a:lnTo>
                  <a:pt x="4165" y="1390"/>
                </a:lnTo>
                <a:lnTo>
                  <a:pt x="4165" y="1390"/>
                </a:lnTo>
                <a:lnTo>
                  <a:pt x="4163" y="1388"/>
                </a:lnTo>
                <a:lnTo>
                  <a:pt x="4161" y="1386"/>
                </a:lnTo>
                <a:lnTo>
                  <a:pt x="4159" y="1384"/>
                </a:lnTo>
                <a:lnTo>
                  <a:pt x="4157" y="1382"/>
                </a:lnTo>
                <a:lnTo>
                  <a:pt x="4155" y="1380"/>
                </a:lnTo>
                <a:lnTo>
                  <a:pt x="4151" y="1375"/>
                </a:lnTo>
                <a:lnTo>
                  <a:pt x="4149" y="1373"/>
                </a:lnTo>
                <a:lnTo>
                  <a:pt x="4149" y="1373"/>
                </a:lnTo>
                <a:lnTo>
                  <a:pt x="4151" y="1373"/>
                </a:lnTo>
                <a:lnTo>
                  <a:pt x="4151" y="1371"/>
                </a:lnTo>
                <a:lnTo>
                  <a:pt x="4151" y="1371"/>
                </a:lnTo>
                <a:lnTo>
                  <a:pt x="4149" y="1369"/>
                </a:lnTo>
                <a:lnTo>
                  <a:pt x="4147" y="1367"/>
                </a:lnTo>
                <a:lnTo>
                  <a:pt x="4144" y="1367"/>
                </a:lnTo>
                <a:lnTo>
                  <a:pt x="4144" y="1365"/>
                </a:lnTo>
                <a:lnTo>
                  <a:pt x="4142" y="1363"/>
                </a:lnTo>
                <a:lnTo>
                  <a:pt x="4140" y="1361"/>
                </a:lnTo>
                <a:lnTo>
                  <a:pt x="4140" y="1361"/>
                </a:lnTo>
                <a:lnTo>
                  <a:pt x="4140" y="1359"/>
                </a:lnTo>
                <a:lnTo>
                  <a:pt x="4140" y="1359"/>
                </a:lnTo>
                <a:lnTo>
                  <a:pt x="4138" y="1357"/>
                </a:lnTo>
                <a:lnTo>
                  <a:pt x="4138" y="1354"/>
                </a:lnTo>
                <a:lnTo>
                  <a:pt x="4138" y="1352"/>
                </a:lnTo>
                <a:lnTo>
                  <a:pt x="4140" y="1350"/>
                </a:lnTo>
                <a:lnTo>
                  <a:pt x="4140" y="1350"/>
                </a:lnTo>
                <a:lnTo>
                  <a:pt x="4140" y="1348"/>
                </a:lnTo>
                <a:lnTo>
                  <a:pt x="4140" y="1346"/>
                </a:lnTo>
                <a:lnTo>
                  <a:pt x="4142" y="1342"/>
                </a:lnTo>
                <a:lnTo>
                  <a:pt x="4144" y="1340"/>
                </a:lnTo>
                <a:lnTo>
                  <a:pt x="4147" y="1340"/>
                </a:lnTo>
                <a:lnTo>
                  <a:pt x="4149" y="1338"/>
                </a:lnTo>
                <a:lnTo>
                  <a:pt x="4151" y="1336"/>
                </a:lnTo>
                <a:lnTo>
                  <a:pt x="4151" y="1334"/>
                </a:lnTo>
                <a:lnTo>
                  <a:pt x="4151" y="1331"/>
                </a:lnTo>
                <a:lnTo>
                  <a:pt x="4155" y="1329"/>
                </a:lnTo>
                <a:lnTo>
                  <a:pt x="4155" y="1327"/>
                </a:lnTo>
                <a:lnTo>
                  <a:pt x="4153" y="1325"/>
                </a:lnTo>
                <a:lnTo>
                  <a:pt x="4153" y="1325"/>
                </a:lnTo>
                <a:lnTo>
                  <a:pt x="4153" y="1325"/>
                </a:lnTo>
                <a:lnTo>
                  <a:pt x="4155" y="1325"/>
                </a:lnTo>
                <a:lnTo>
                  <a:pt x="4155" y="1325"/>
                </a:lnTo>
                <a:lnTo>
                  <a:pt x="4157" y="1325"/>
                </a:lnTo>
                <a:lnTo>
                  <a:pt x="4157" y="1325"/>
                </a:lnTo>
                <a:lnTo>
                  <a:pt x="4157" y="1325"/>
                </a:lnTo>
                <a:lnTo>
                  <a:pt x="4157" y="1325"/>
                </a:lnTo>
                <a:lnTo>
                  <a:pt x="4159" y="1325"/>
                </a:lnTo>
                <a:lnTo>
                  <a:pt x="4159" y="1325"/>
                </a:lnTo>
                <a:lnTo>
                  <a:pt x="4159" y="1325"/>
                </a:lnTo>
                <a:lnTo>
                  <a:pt x="4163" y="1325"/>
                </a:lnTo>
                <a:lnTo>
                  <a:pt x="4163" y="1323"/>
                </a:lnTo>
                <a:lnTo>
                  <a:pt x="4163" y="1323"/>
                </a:lnTo>
                <a:lnTo>
                  <a:pt x="4163" y="1321"/>
                </a:lnTo>
                <a:lnTo>
                  <a:pt x="4165" y="1321"/>
                </a:lnTo>
                <a:lnTo>
                  <a:pt x="4168" y="1319"/>
                </a:lnTo>
                <a:lnTo>
                  <a:pt x="4168" y="1319"/>
                </a:lnTo>
                <a:lnTo>
                  <a:pt x="4170" y="1319"/>
                </a:lnTo>
                <a:lnTo>
                  <a:pt x="4172" y="1319"/>
                </a:lnTo>
                <a:lnTo>
                  <a:pt x="4172" y="1317"/>
                </a:lnTo>
                <a:lnTo>
                  <a:pt x="4174" y="1317"/>
                </a:lnTo>
                <a:lnTo>
                  <a:pt x="4174" y="1317"/>
                </a:lnTo>
                <a:lnTo>
                  <a:pt x="4176" y="1317"/>
                </a:lnTo>
                <a:lnTo>
                  <a:pt x="4176" y="1317"/>
                </a:lnTo>
                <a:lnTo>
                  <a:pt x="4178" y="1315"/>
                </a:lnTo>
                <a:lnTo>
                  <a:pt x="4178" y="1315"/>
                </a:lnTo>
                <a:lnTo>
                  <a:pt x="4178" y="1315"/>
                </a:lnTo>
                <a:lnTo>
                  <a:pt x="4178" y="1317"/>
                </a:lnTo>
                <a:lnTo>
                  <a:pt x="4180" y="1317"/>
                </a:lnTo>
                <a:lnTo>
                  <a:pt x="4180" y="1315"/>
                </a:lnTo>
                <a:lnTo>
                  <a:pt x="4180" y="1315"/>
                </a:lnTo>
                <a:lnTo>
                  <a:pt x="4180" y="1313"/>
                </a:lnTo>
                <a:lnTo>
                  <a:pt x="4180" y="1313"/>
                </a:lnTo>
                <a:lnTo>
                  <a:pt x="4180" y="1313"/>
                </a:lnTo>
                <a:lnTo>
                  <a:pt x="4182" y="1313"/>
                </a:lnTo>
                <a:lnTo>
                  <a:pt x="4180" y="1313"/>
                </a:lnTo>
                <a:lnTo>
                  <a:pt x="4182" y="1315"/>
                </a:lnTo>
                <a:lnTo>
                  <a:pt x="4182" y="1315"/>
                </a:lnTo>
                <a:lnTo>
                  <a:pt x="4182" y="1315"/>
                </a:lnTo>
                <a:lnTo>
                  <a:pt x="4184" y="1317"/>
                </a:lnTo>
                <a:lnTo>
                  <a:pt x="4184" y="1317"/>
                </a:lnTo>
                <a:lnTo>
                  <a:pt x="4186" y="1317"/>
                </a:lnTo>
                <a:lnTo>
                  <a:pt x="4186" y="1317"/>
                </a:lnTo>
                <a:lnTo>
                  <a:pt x="4189" y="1317"/>
                </a:lnTo>
                <a:lnTo>
                  <a:pt x="4189" y="1317"/>
                </a:lnTo>
                <a:lnTo>
                  <a:pt x="4189" y="1319"/>
                </a:lnTo>
                <a:lnTo>
                  <a:pt x="4189" y="1319"/>
                </a:lnTo>
                <a:lnTo>
                  <a:pt x="4189" y="1319"/>
                </a:lnTo>
                <a:lnTo>
                  <a:pt x="4191" y="1319"/>
                </a:lnTo>
                <a:lnTo>
                  <a:pt x="4193" y="1319"/>
                </a:lnTo>
                <a:lnTo>
                  <a:pt x="4193" y="1319"/>
                </a:lnTo>
                <a:lnTo>
                  <a:pt x="4195" y="1317"/>
                </a:lnTo>
                <a:lnTo>
                  <a:pt x="4195" y="1315"/>
                </a:lnTo>
                <a:lnTo>
                  <a:pt x="4195" y="1315"/>
                </a:lnTo>
                <a:lnTo>
                  <a:pt x="4195" y="1315"/>
                </a:lnTo>
                <a:lnTo>
                  <a:pt x="4197" y="1317"/>
                </a:lnTo>
                <a:lnTo>
                  <a:pt x="4197" y="1317"/>
                </a:lnTo>
                <a:lnTo>
                  <a:pt x="4197" y="1317"/>
                </a:lnTo>
                <a:lnTo>
                  <a:pt x="4199" y="1319"/>
                </a:lnTo>
                <a:lnTo>
                  <a:pt x="4201" y="1319"/>
                </a:lnTo>
                <a:lnTo>
                  <a:pt x="4201" y="1319"/>
                </a:lnTo>
                <a:lnTo>
                  <a:pt x="4199" y="1321"/>
                </a:lnTo>
                <a:lnTo>
                  <a:pt x="4197" y="1321"/>
                </a:lnTo>
                <a:lnTo>
                  <a:pt x="4197" y="1323"/>
                </a:lnTo>
                <a:lnTo>
                  <a:pt x="4197" y="1325"/>
                </a:lnTo>
                <a:lnTo>
                  <a:pt x="4197" y="1327"/>
                </a:lnTo>
                <a:lnTo>
                  <a:pt x="4197" y="1327"/>
                </a:lnTo>
                <a:lnTo>
                  <a:pt x="4197" y="1327"/>
                </a:lnTo>
                <a:lnTo>
                  <a:pt x="4197" y="1329"/>
                </a:lnTo>
                <a:lnTo>
                  <a:pt x="4199" y="1329"/>
                </a:lnTo>
                <a:lnTo>
                  <a:pt x="4199" y="1331"/>
                </a:lnTo>
                <a:lnTo>
                  <a:pt x="4199" y="1334"/>
                </a:lnTo>
                <a:lnTo>
                  <a:pt x="4201" y="1334"/>
                </a:lnTo>
                <a:lnTo>
                  <a:pt x="4201" y="1334"/>
                </a:lnTo>
                <a:lnTo>
                  <a:pt x="4201" y="1334"/>
                </a:lnTo>
                <a:lnTo>
                  <a:pt x="4201" y="1334"/>
                </a:lnTo>
                <a:lnTo>
                  <a:pt x="4199" y="1334"/>
                </a:lnTo>
                <a:lnTo>
                  <a:pt x="4199" y="1336"/>
                </a:lnTo>
                <a:lnTo>
                  <a:pt x="4201" y="1336"/>
                </a:lnTo>
                <a:lnTo>
                  <a:pt x="4203" y="1336"/>
                </a:lnTo>
                <a:lnTo>
                  <a:pt x="4205" y="1336"/>
                </a:lnTo>
                <a:lnTo>
                  <a:pt x="4207" y="1336"/>
                </a:lnTo>
                <a:lnTo>
                  <a:pt x="4207" y="1334"/>
                </a:lnTo>
                <a:lnTo>
                  <a:pt x="4209" y="1334"/>
                </a:lnTo>
                <a:lnTo>
                  <a:pt x="4209" y="1334"/>
                </a:lnTo>
                <a:lnTo>
                  <a:pt x="4205" y="1329"/>
                </a:lnTo>
                <a:lnTo>
                  <a:pt x="4205" y="1329"/>
                </a:lnTo>
                <a:lnTo>
                  <a:pt x="4207" y="1329"/>
                </a:lnTo>
                <a:lnTo>
                  <a:pt x="4207" y="1329"/>
                </a:lnTo>
                <a:lnTo>
                  <a:pt x="4207" y="1327"/>
                </a:lnTo>
                <a:lnTo>
                  <a:pt x="4203" y="1327"/>
                </a:lnTo>
                <a:lnTo>
                  <a:pt x="4203" y="1325"/>
                </a:lnTo>
                <a:lnTo>
                  <a:pt x="4203" y="1325"/>
                </a:lnTo>
                <a:lnTo>
                  <a:pt x="4205" y="1323"/>
                </a:lnTo>
                <a:lnTo>
                  <a:pt x="4207" y="1323"/>
                </a:lnTo>
                <a:lnTo>
                  <a:pt x="4207" y="1321"/>
                </a:lnTo>
                <a:lnTo>
                  <a:pt x="4207" y="1321"/>
                </a:lnTo>
                <a:lnTo>
                  <a:pt x="4207" y="1321"/>
                </a:lnTo>
                <a:lnTo>
                  <a:pt x="4207" y="1321"/>
                </a:lnTo>
                <a:lnTo>
                  <a:pt x="4209" y="1323"/>
                </a:lnTo>
                <a:lnTo>
                  <a:pt x="4209" y="1323"/>
                </a:lnTo>
                <a:lnTo>
                  <a:pt x="4212" y="1321"/>
                </a:lnTo>
                <a:lnTo>
                  <a:pt x="4212" y="1319"/>
                </a:lnTo>
                <a:lnTo>
                  <a:pt x="4214" y="1319"/>
                </a:lnTo>
                <a:lnTo>
                  <a:pt x="4216" y="1319"/>
                </a:lnTo>
                <a:lnTo>
                  <a:pt x="4216" y="1317"/>
                </a:lnTo>
                <a:lnTo>
                  <a:pt x="4216" y="1317"/>
                </a:lnTo>
                <a:lnTo>
                  <a:pt x="4218" y="1319"/>
                </a:lnTo>
                <a:lnTo>
                  <a:pt x="4218" y="1319"/>
                </a:lnTo>
                <a:lnTo>
                  <a:pt x="4220" y="1319"/>
                </a:lnTo>
                <a:lnTo>
                  <a:pt x="4220" y="1319"/>
                </a:lnTo>
                <a:lnTo>
                  <a:pt x="4222" y="1317"/>
                </a:lnTo>
                <a:lnTo>
                  <a:pt x="4224" y="1317"/>
                </a:lnTo>
                <a:lnTo>
                  <a:pt x="4226" y="1317"/>
                </a:lnTo>
                <a:lnTo>
                  <a:pt x="4226" y="1315"/>
                </a:lnTo>
                <a:lnTo>
                  <a:pt x="4226" y="1315"/>
                </a:lnTo>
                <a:lnTo>
                  <a:pt x="4228" y="1315"/>
                </a:lnTo>
                <a:lnTo>
                  <a:pt x="4228" y="1315"/>
                </a:lnTo>
                <a:lnTo>
                  <a:pt x="4228" y="1315"/>
                </a:lnTo>
                <a:lnTo>
                  <a:pt x="4230" y="1313"/>
                </a:lnTo>
                <a:lnTo>
                  <a:pt x="4230" y="1313"/>
                </a:lnTo>
                <a:lnTo>
                  <a:pt x="4233" y="1313"/>
                </a:lnTo>
                <a:lnTo>
                  <a:pt x="4233" y="1315"/>
                </a:lnTo>
                <a:lnTo>
                  <a:pt x="4235" y="1315"/>
                </a:lnTo>
                <a:lnTo>
                  <a:pt x="4235" y="1315"/>
                </a:lnTo>
                <a:lnTo>
                  <a:pt x="4237" y="1313"/>
                </a:lnTo>
                <a:lnTo>
                  <a:pt x="4237" y="1310"/>
                </a:lnTo>
                <a:lnTo>
                  <a:pt x="4235" y="1310"/>
                </a:lnTo>
                <a:lnTo>
                  <a:pt x="4237" y="1310"/>
                </a:lnTo>
                <a:lnTo>
                  <a:pt x="4237" y="1310"/>
                </a:lnTo>
                <a:lnTo>
                  <a:pt x="4237" y="1310"/>
                </a:lnTo>
                <a:lnTo>
                  <a:pt x="4237" y="1313"/>
                </a:lnTo>
                <a:lnTo>
                  <a:pt x="4237" y="1313"/>
                </a:lnTo>
                <a:lnTo>
                  <a:pt x="4239" y="1315"/>
                </a:lnTo>
                <a:lnTo>
                  <a:pt x="4239" y="1313"/>
                </a:lnTo>
                <a:lnTo>
                  <a:pt x="4239" y="1313"/>
                </a:lnTo>
                <a:lnTo>
                  <a:pt x="4241" y="1313"/>
                </a:lnTo>
                <a:lnTo>
                  <a:pt x="4243" y="1310"/>
                </a:lnTo>
                <a:lnTo>
                  <a:pt x="4243" y="1313"/>
                </a:lnTo>
                <a:lnTo>
                  <a:pt x="4245" y="1313"/>
                </a:lnTo>
                <a:lnTo>
                  <a:pt x="4245" y="1310"/>
                </a:lnTo>
                <a:lnTo>
                  <a:pt x="4245" y="1308"/>
                </a:lnTo>
                <a:lnTo>
                  <a:pt x="4245" y="1306"/>
                </a:lnTo>
                <a:lnTo>
                  <a:pt x="4247" y="1308"/>
                </a:lnTo>
                <a:lnTo>
                  <a:pt x="4249" y="1308"/>
                </a:lnTo>
                <a:lnTo>
                  <a:pt x="4249" y="1308"/>
                </a:lnTo>
                <a:lnTo>
                  <a:pt x="4249" y="1308"/>
                </a:lnTo>
                <a:lnTo>
                  <a:pt x="4251" y="1308"/>
                </a:lnTo>
                <a:lnTo>
                  <a:pt x="4251" y="1306"/>
                </a:lnTo>
                <a:lnTo>
                  <a:pt x="4253" y="1306"/>
                </a:lnTo>
                <a:lnTo>
                  <a:pt x="4253" y="1306"/>
                </a:lnTo>
                <a:lnTo>
                  <a:pt x="4253" y="1304"/>
                </a:lnTo>
                <a:lnTo>
                  <a:pt x="4253" y="1304"/>
                </a:lnTo>
                <a:lnTo>
                  <a:pt x="4253" y="1302"/>
                </a:lnTo>
                <a:lnTo>
                  <a:pt x="4251" y="1300"/>
                </a:lnTo>
                <a:lnTo>
                  <a:pt x="4251" y="1300"/>
                </a:lnTo>
                <a:lnTo>
                  <a:pt x="4251" y="1298"/>
                </a:lnTo>
                <a:lnTo>
                  <a:pt x="4249" y="1298"/>
                </a:lnTo>
                <a:lnTo>
                  <a:pt x="4249" y="1298"/>
                </a:lnTo>
                <a:lnTo>
                  <a:pt x="4249" y="1296"/>
                </a:lnTo>
                <a:lnTo>
                  <a:pt x="4251" y="1296"/>
                </a:lnTo>
                <a:lnTo>
                  <a:pt x="4251" y="1296"/>
                </a:lnTo>
                <a:lnTo>
                  <a:pt x="4251" y="1294"/>
                </a:lnTo>
                <a:lnTo>
                  <a:pt x="4251" y="1294"/>
                </a:lnTo>
                <a:lnTo>
                  <a:pt x="4253" y="1294"/>
                </a:lnTo>
                <a:lnTo>
                  <a:pt x="4253" y="1294"/>
                </a:lnTo>
                <a:lnTo>
                  <a:pt x="4253" y="1296"/>
                </a:lnTo>
                <a:lnTo>
                  <a:pt x="4253" y="1296"/>
                </a:lnTo>
                <a:lnTo>
                  <a:pt x="4253" y="1298"/>
                </a:lnTo>
                <a:lnTo>
                  <a:pt x="4253" y="1298"/>
                </a:lnTo>
                <a:lnTo>
                  <a:pt x="4256" y="1300"/>
                </a:lnTo>
                <a:lnTo>
                  <a:pt x="4258" y="1302"/>
                </a:lnTo>
                <a:lnTo>
                  <a:pt x="4258" y="1302"/>
                </a:lnTo>
                <a:lnTo>
                  <a:pt x="4260" y="1302"/>
                </a:lnTo>
                <a:lnTo>
                  <a:pt x="4260" y="1302"/>
                </a:lnTo>
                <a:lnTo>
                  <a:pt x="4258" y="1304"/>
                </a:lnTo>
                <a:lnTo>
                  <a:pt x="4258" y="1304"/>
                </a:lnTo>
                <a:lnTo>
                  <a:pt x="4258" y="1304"/>
                </a:lnTo>
                <a:lnTo>
                  <a:pt x="4260" y="1304"/>
                </a:lnTo>
                <a:lnTo>
                  <a:pt x="4262" y="1304"/>
                </a:lnTo>
                <a:lnTo>
                  <a:pt x="4264" y="1306"/>
                </a:lnTo>
                <a:lnTo>
                  <a:pt x="4264" y="1306"/>
                </a:lnTo>
                <a:lnTo>
                  <a:pt x="4264" y="1304"/>
                </a:lnTo>
                <a:lnTo>
                  <a:pt x="4264" y="1304"/>
                </a:lnTo>
                <a:lnTo>
                  <a:pt x="4264" y="1304"/>
                </a:lnTo>
                <a:lnTo>
                  <a:pt x="4264" y="1304"/>
                </a:lnTo>
                <a:lnTo>
                  <a:pt x="4264" y="1302"/>
                </a:lnTo>
                <a:lnTo>
                  <a:pt x="4264" y="1302"/>
                </a:lnTo>
                <a:lnTo>
                  <a:pt x="4264" y="1302"/>
                </a:lnTo>
                <a:lnTo>
                  <a:pt x="4266" y="1302"/>
                </a:lnTo>
                <a:lnTo>
                  <a:pt x="4266" y="1302"/>
                </a:lnTo>
                <a:lnTo>
                  <a:pt x="4268" y="1302"/>
                </a:lnTo>
                <a:lnTo>
                  <a:pt x="4268" y="1300"/>
                </a:lnTo>
                <a:lnTo>
                  <a:pt x="4268" y="1300"/>
                </a:lnTo>
                <a:lnTo>
                  <a:pt x="4268" y="1300"/>
                </a:lnTo>
                <a:lnTo>
                  <a:pt x="4268" y="1298"/>
                </a:lnTo>
                <a:lnTo>
                  <a:pt x="4270" y="1300"/>
                </a:lnTo>
                <a:lnTo>
                  <a:pt x="4270" y="1300"/>
                </a:lnTo>
                <a:lnTo>
                  <a:pt x="4272" y="1300"/>
                </a:lnTo>
                <a:lnTo>
                  <a:pt x="4272" y="1300"/>
                </a:lnTo>
                <a:lnTo>
                  <a:pt x="4272" y="1300"/>
                </a:lnTo>
                <a:lnTo>
                  <a:pt x="4274" y="1300"/>
                </a:lnTo>
                <a:lnTo>
                  <a:pt x="4274" y="1298"/>
                </a:lnTo>
                <a:lnTo>
                  <a:pt x="4277" y="1298"/>
                </a:lnTo>
                <a:lnTo>
                  <a:pt x="4279" y="1298"/>
                </a:lnTo>
                <a:lnTo>
                  <a:pt x="4279" y="1300"/>
                </a:lnTo>
                <a:lnTo>
                  <a:pt x="4281" y="1300"/>
                </a:lnTo>
                <a:lnTo>
                  <a:pt x="4281" y="1298"/>
                </a:lnTo>
                <a:lnTo>
                  <a:pt x="4283" y="1298"/>
                </a:lnTo>
                <a:lnTo>
                  <a:pt x="4283" y="1298"/>
                </a:lnTo>
                <a:lnTo>
                  <a:pt x="4285" y="1298"/>
                </a:lnTo>
                <a:lnTo>
                  <a:pt x="4287" y="1298"/>
                </a:lnTo>
                <a:lnTo>
                  <a:pt x="4289" y="1298"/>
                </a:lnTo>
                <a:lnTo>
                  <a:pt x="4291" y="1298"/>
                </a:lnTo>
                <a:lnTo>
                  <a:pt x="4291" y="1296"/>
                </a:lnTo>
                <a:lnTo>
                  <a:pt x="4291" y="1296"/>
                </a:lnTo>
                <a:lnTo>
                  <a:pt x="4291" y="1296"/>
                </a:lnTo>
                <a:lnTo>
                  <a:pt x="4293" y="1296"/>
                </a:lnTo>
                <a:lnTo>
                  <a:pt x="4295" y="1296"/>
                </a:lnTo>
                <a:lnTo>
                  <a:pt x="4295" y="1296"/>
                </a:lnTo>
                <a:lnTo>
                  <a:pt x="4295" y="1292"/>
                </a:lnTo>
                <a:lnTo>
                  <a:pt x="4297" y="1292"/>
                </a:lnTo>
                <a:lnTo>
                  <a:pt x="4297" y="1292"/>
                </a:lnTo>
                <a:lnTo>
                  <a:pt x="4297" y="1292"/>
                </a:lnTo>
                <a:lnTo>
                  <a:pt x="4297" y="1289"/>
                </a:lnTo>
                <a:lnTo>
                  <a:pt x="4297" y="1289"/>
                </a:lnTo>
                <a:lnTo>
                  <a:pt x="4300" y="1289"/>
                </a:lnTo>
                <a:lnTo>
                  <a:pt x="4300" y="1289"/>
                </a:lnTo>
                <a:lnTo>
                  <a:pt x="4302" y="1287"/>
                </a:lnTo>
                <a:lnTo>
                  <a:pt x="4302" y="1285"/>
                </a:lnTo>
                <a:lnTo>
                  <a:pt x="4304" y="1285"/>
                </a:lnTo>
                <a:lnTo>
                  <a:pt x="4304" y="1287"/>
                </a:lnTo>
                <a:lnTo>
                  <a:pt x="4306" y="1285"/>
                </a:lnTo>
                <a:lnTo>
                  <a:pt x="4306" y="1285"/>
                </a:lnTo>
                <a:lnTo>
                  <a:pt x="4308" y="1285"/>
                </a:lnTo>
                <a:lnTo>
                  <a:pt x="4308" y="1285"/>
                </a:lnTo>
                <a:lnTo>
                  <a:pt x="4308" y="1285"/>
                </a:lnTo>
                <a:lnTo>
                  <a:pt x="4308" y="1285"/>
                </a:lnTo>
                <a:lnTo>
                  <a:pt x="4308" y="1285"/>
                </a:lnTo>
                <a:lnTo>
                  <a:pt x="4310" y="1283"/>
                </a:lnTo>
                <a:lnTo>
                  <a:pt x="4310" y="1283"/>
                </a:lnTo>
                <a:lnTo>
                  <a:pt x="4308" y="1283"/>
                </a:lnTo>
                <a:lnTo>
                  <a:pt x="4310" y="1283"/>
                </a:lnTo>
                <a:lnTo>
                  <a:pt x="4312" y="1283"/>
                </a:lnTo>
                <a:lnTo>
                  <a:pt x="4312" y="1283"/>
                </a:lnTo>
                <a:lnTo>
                  <a:pt x="4312" y="1281"/>
                </a:lnTo>
                <a:lnTo>
                  <a:pt x="4314" y="1279"/>
                </a:lnTo>
                <a:lnTo>
                  <a:pt x="4314" y="1279"/>
                </a:lnTo>
                <a:lnTo>
                  <a:pt x="4316" y="1279"/>
                </a:lnTo>
                <a:lnTo>
                  <a:pt x="4318" y="1277"/>
                </a:lnTo>
                <a:lnTo>
                  <a:pt x="4318" y="1275"/>
                </a:lnTo>
                <a:lnTo>
                  <a:pt x="4318" y="1275"/>
                </a:lnTo>
                <a:lnTo>
                  <a:pt x="4316" y="1275"/>
                </a:lnTo>
                <a:lnTo>
                  <a:pt x="4314" y="1273"/>
                </a:lnTo>
                <a:lnTo>
                  <a:pt x="4314" y="1273"/>
                </a:lnTo>
                <a:lnTo>
                  <a:pt x="4316" y="1273"/>
                </a:lnTo>
                <a:lnTo>
                  <a:pt x="4316" y="1273"/>
                </a:lnTo>
                <a:lnTo>
                  <a:pt x="4316" y="1273"/>
                </a:lnTo>
                <a:lnTo>
                  <a:pt x="4318" y="1271"/>
                </a:lnTo>
                <a:lnTo>
                  <a:pt x="4318" y="1271"/>
                </a:lnTo>
                <a:lnTo>
                  <a:pt x="4321" y="1271"/>
                </a:lnTo>
                <a:lnTo>
                  <a:pt x="4321" y="1271"/>
                </a:lnTo>
                <a:lnTo>
                  <a:pt x="4323" y="1271"/>
                </a:lnTo>
                <a:lnTo>
                  <a:pt x="4325" y="1271"/>
                </a:lnTo>
                <a:lnTo>
                  <a:pt x="4327" y="1271"/>
                </a:lnTo>
                <a:lnTo>
                  <a:pt x="4327" y="1269"/>
                </a:lnTo>
                <a:lnTo>
                  <a:pt x="4327" y="1269"/>
                </a:lnTo>
                <a:lnTo>
                  <a:pt x="4327" y="1269"/>
                </a:lnTo>
                <a:lnTo>
                  <a:pt x="4327" y="1266"/>
                </a:lnTo>
                <a:lnTo>
                  <a:pt x="4327" y="1266"/>
                </a:lnTo>
                <a:lnTo>
                  <a:pt x="4329" y="1266"/>
                </a:lnTo>
                <a:lnTo>
                  <a:pt x="4331" y="1266"/>
                </a:lnTo>
                <a:lnTo>
                  <a:pt x="4331" y="1264"/>
                </a:lnTo>
                <a:lnTo>
                  <a:pt x="4331" y="1262"/>
                </a:lnTo>
                <a:lnTo>
                  <a:pt x="4331" y="1262"/>
                </a:lnTo>
                <a:lnTo>
                  <a:pt x="4333" y="1262"/>
                </a:lnTo>
                <a:lnTo>
                  <a:pt x="4335" y="1262"/>
                </a:lnTo>
                <a:lnTo>
                  <a:pt x="4335" y="1262"/>
                </a:lnTo>
                <a:lnTo>
                  <a:pt x="4335" y="1260"/>
                </a:lnTo>
                <a:lnTo>
                  <a:pt x="4333" y="1260"/>
                </a:lnTo>
                <a:lnTo>
                  <a:pt x="4333" y="1258"/>
                </a:lnTo>
                <a:lnTo>
                  <a:pt x="4335" y="1258"/>
                </a:lnTo>
                <a:lnTo>
                  <a:pt x="4335" y="1258"/>
                </a:lnTo>
                <a:lnTo>
                  <a:pt x="4337" y="1258"/>
                </a:lnTo>
                <a:lnTo>
                  <a:pt x="4337" y="1258"/>
                </a:lnTo>
                <a:lnTo>
                  <a:pt x="4339" y="1258"/>
                </a:lnTo>
                <a:lnTo>
                  <a:pt x="4339" y="1260"/>
                </a:lnTo>
                <a:lnTo>
                  <a:pt x="4341" y="1258"/>
                </a:lnTo>
                <a:lnTo>
                  <a:pt x="4341" y="1258"/>
                </a:lnTo>
                <a:lnTo>
                  <a:pt x="4339" y="1256"/>
                </a:lnTo>
                <a:lnTo>
                  <a:pt x="4339" y="1254"/>
                </a:lnTo>
                <a:lnTo>
                  <a:pt x="4341" y="1252"/>
                </a:lnTo>
                <a:lnTo>
                  <a:pt x="4341" y="1250"/>
                </a:lnTo>
                <a:lnTo>
                  <a:pt x="4341" y="1250"/>
                </a:lnTo>
                <a:lnTo>
                  <a:pt x="4339" y="1250"/>
                </a:lnTo>
                <a:lnTo>
                  <a:pt x="4337" y="1250"/>
                </a:lnTo>
                <a:lnTo>
                  <a:pt x="4337" y="1250"/>
                </a:lnTo>
                <a:lnTo>
                  <a:pt x="4335" y="1250"/>
                </a:lnTo>
                <a:lnTo>
                  <a:pt x="4333" y="1248"/>
                </a:lnTo>
                <a:lnTo>
                  <a:pt x="4335" y="1248"/>
                </a:lnTo>
                <a:lnTo>
                  <a:pt x="4335" y="1248"/>
                </a:lnTo>
                <a:lnTo>
                  <a:pt x="4337" y="1250"/>
                </a:lnTo>
                <a:lnTo>
                  <a:pt x="4339" y="1250"/>
                </a:lnTo>
                <a:lnTo>
                  <a:pt x="4339" y="1248"/>
                </a:lnTo>
                <a:lnTo>
                  <a:pt x="4341" y="1245"/>
                </a:lnTo>
                <a:lnTo>
                  <a:pt x="4344" y="1245"/>
                </a:lnTo>
                <a:lnTo>
                  <a:pt x="4344" y="1243"/>
                </a:lnTo>
                <a:lnTo>
                  <a:pt x="4344" y="1243"/>
                </a:lnTo>
                <a:lnTo>
                  <a:pt x="4344" y="1243"/>
                </a:lnTo>
                <a:lnTo>
                  <a:pt x="4344" y="1243"/>
                </a:lnTo>
                <a:lnTo>
                  <a:pt x="4344" y="1241"/>
                </a:lnTo>
                <a:lnTo>
                  <a:pt x="4341" y="1239"/>
                </a:lnTo>
                <a:lnTo>
                  <a:pt x="4341" y="1239"/>
                </a:lnTo>
                <a:lnTo>
                  <a:pt x="4341" y="1239"/>
                </a:lnTo>
                <a:lnTo>
                  <a:pt x="4339" y="1239"/>
                </a:lnTo>
                <a:lnTo>
                  <a:pt x="4339" y="1237"/>
                </a:lnTo>
                <a:lnTo>
                  <a:pt x="4341" y="1237"/>
                </a:lnTo>
                <a:lnTo>
                  <a:pt x="4341" y="1239"/>
                </a:lnTo>
                <a:lnTo>
                  <a:pt x="4344" y="1237"/>
                </a:lnTo>
                <a:lnTo>
                  <a:pt x="4344" y="1237"/>
                </a:lnTo>
                <a:lnTo>
                  <a:pt x="4344" y="1237"/>
                </a:lnTo>
                <a:lnTo>
                  <a:pt x="4344" y="1237"/>
                </a:lnTo>
                <a:lnTo>
                  <a:pt x="4344" y="1237"/>
                </a:lnTo>
                <a:lnTo>
                  <a:pt x="4344" y="1239"/>
                </a:lnTo>
                <a:lnTo>
                  <a:pt x="4344" y="1239"/>
                </a:lnTo>
                <a:lnTo>
                  <a:pt x="4344" y="1239"/>
                </a:lnTo>
                <a:lnTo>
                  <a:pt x="4346" y="1241"/>
                </a:lnTo>
                <a:lnTo>
                  <a:pt x="4348" y="1239"/>
                </a:lnTo>
                <a:lnTo>
                  <a:pt x="4348" y="1239"/>
                </a:lnTo>
                <a:lnTo>
                  <a:pt x="4348" y="1237"/>
                </a:lnTo>
                <a:lnTo>
                  <a:pt x="4348" y="1235"/>
                </a:lnTo>
                <a:lnTo>
                  <a:pt x="4350" y="1233"/>
                </a:lnTo>
                <a:lnTo>
                  <a:pt x="4352" y="1231"/>
                </a:lnTo>
                <a:lnTo>
                  <a:pt x="4352" y="1231"/>
                </a:lnTo>
                <a:lnTo>
                  <a:pt x="4354" y="1229"/>
                </a:lnTo>
                <a:lnTo>
                  <a:pt x="4354" y="1229"/>
                </a:lnTo>
                <a:lnTo>
                  <a:pt x="4356" y="1227"/>
                </a:lnTo>
                <a:lnTo>
                  <a:pt x="4354" y="1224"/>
                </a:lnTo>
                <a:lnTo>
                  <a:pt x="4356" y="1224"/>
                </a:lnTo>
                <a:lnTo>
                  <a:pt x="4356" y="1222"/>
                </a:lnTo>
                <a:lnTo>
                  <a:pt x="4356" y="1222"/>
                </a:lnTo>
                <a:lnTo>
                  <a:pt x="4358" y="1220"/>
                </a:lnTo>
                <a:lnTo>
                  <a:pt x="4358" y="1220"/>
                </a:lnTo>
                <a:lnTo>
                  <a:pt x="4358" y="1218"/>
                </a:lnTo>
                <a:lnTo>
                  <a:pt x="4356" y="1218"/>
                </a:lnTo>
                <a:lnTo>
                  <a:pt x="4358" y="1218"/>
                </a:lnTo>
                <a:lnTo>
                  <a:pt x="4358" y="1218"/>
                </a:lnTo>
                <a:lnTo>
                  <a:pt x="4360" y="1218"/>
                </a:lnTo>
                <a:lnTo>
                  <a:pt x="4360" y="1216"/>
                </a:lnTo>
                <a:lnTo>
                  <a:pt x="4362" y="1214"/>
                </a:lnTo>
                <a:lnTo>
                  <a:pt x="4362" y="1214"/>
                </a:lnTo>
                <a:lnTo>
                  <a:pt x="4365" y="1214"/>
                </a:lnTo>
                <a:lnTo>
                  <a:pt x="4365" y="1216"/>
                </a:lnTo>
                <a:lnTo>
                  <a:pt x="4367" y="1214"/>
                </a:lnTo>
                <a:lnTo>
                  <a:pt x="4369" y="1214"/>
                </a:lnTo>
                <a:lnTo>
                  <a:pt x="4369" y="1214"/>
                </a:lnTo>
                <a:lnTo>
                  <a:pt x="4369" y="1212"/>
                </a:lnTo>
                <a:lnTo>
                  <a:pt x="4369" y="1210"/>
                </a:lnTo>
                <a:lnTo>
                  <a:pt x="4367" y="1208"/>
                </a:lnTo>
                <a:lnTo>
                  <a:pt x="4369" y="1208"/>
                </a:lnTo>
                <a:lnTo>
                  <a:pt x="4369" y="1208"/>
                </a:lnTo>
                <a:lnTo>
                  <a:pt x="4371" y="1206"/>
                </a:lnTo>
                <a:lnTo>
                  <a:pt x="4371" y="1206"/>
                </a:lnTo>
                <a:lnTo>
                  <a:pt x="4369" y="1204"/>
                </a:lnTo>
                <a:lnTo>
                  <a:pt x="4371" y="1204"/>
                </a:lnTo>
                <a:lnTo>
                  <a:pt x="4371" y="1204"/>
                </a:lnTo>
                <a:lnTo>
                  <a:pt x="4371" y="1204"/>
                </a:lnTo>
                <a:lnTo>
                  <a:pt x="4369" y="1201"/>
                </a:lnTo>
                <a:lnTo>
                  <a:pt x="4367" y="1201"/>
                </a:lnTo>
                <a:lnTo>
                  <a:pt x="4369" y="1199"/>
                </a:lnTo>
                <a:lnTo>
                  <a:pt x="4369" y="1199"/>
                </a:lnTo>
                <a:lnTo>
                  <a:pt x="4371" y="1199"/>
                </a:lnTo>
                <a:lnTo>
                  <a:pt x="4371" y="1199"/>
                </a:lnTo>
                <a:lnTo>
                  <a:pt x="4373" y="1199"/>
                </a:lnTo>
                <a:lnTo>
                  <a:pt x="4373" y="1201"/>
                </a:lnTo>
                <a:lnTo>
                  <a:pt x="4373" y="1201"/>
                </a:lnTo>
                <a:lnTo>
                  <a:pt x="4375" y="1195"/>
                </a:lnTo>
                <a:lnTo>
                  <a:pt x="4375" y="1193"/>
                </a:lnTo>
                <a:lnTo>
                  <a:pt x="4373" y="1193"/>
                </a:lnTo>
                <a:lnTo>
                  <a:pt x="4373" y="1193"/>
                </a:lnTo>
                <a:lnTo>
                  <a:pt x="4371" y="1195"/>
                </a:lnTo>
                <a:lnTo>
                  <a:pt x="4369" y="1195"/>
                </a:lnTo>
                <a:lnTo>
                  <a:pt x="4369" y="1195"/>
                </a:lnTo>
                <a:lnTo>
                  <a:pt x="4371" y="1193"/>
                </a:lnTo>
                <a:lnTo>
                  <a:pt x="4373" y="1191"/>
                </a:lnTo>
                <a:lnTo>
                  <a:pt x="4377" y="1189"/>
                </a:lnTo>
                <a:lnTo>
                  <a:pt x="4375" y="1189"/>
                </a:lnTo>
                <a:lnTo>
                  <a:pt x="4375" y="1189"/>
                </a:lnTo>
                <a:lnTo>
                  <a:pt x="4373" y="1189"/>
                </a:lnTo>
                <a:lnTo>
                  <a:pt x="4371" y="1187"/>
                </a:lnTo>
                <a:lnTo>
                  <a:pt x="4367" y="1185"/>
                </a:lnTo>
                <a:lnTo>
                  <a:pt x="4367" y="1183"/>
                </a:lnTo>
                <a:lnTo>
                  <a:pt x="4365" y="1183"/>
                </a:lnTo>
                <a:lnTo>
                  <a:pt x="4362" y="1183"/>
                </a:lnTo>
                <a:lnTo>
                  <a:pt x="4358" y="1185"/>
                </a:lnTo>
                <a:lnTo>
                  <a:pt x="4356" y="1185"/>
                </a:lnTo>
                <a:lnTo>
                  <a:pt x="4354" y="1183"/>
                </a:lnTo>
                <a:lnTo>
                  <a:pt x="4352" y="1183"/>
                </a:lnTo>
                <a:lnTo>
                  <a:pt x="4350" y="1183"/>
                </a:lnTo>
                <a:lnTo>
                  <a:pt x="4350" y="1183"/>
                </a:lnTo>
                <a:lnTo>
                  <a:pt x="4350" y="1183"/>
                </a:lnTo>
                <a:lnTo>
                  <a:pt x="4350" y="1183"/>
                </a:lnTo>
                <a:lnTo>
                  <a:pt x="4352" y="1180"/>
                </a:lnTo>
                <a:lnTo>
                  <a:pt x="4356" y="1180"/>
                </a:lnTo>
                <a:lnTo>
                  <a:pt x="4358" y="1183"/>
                </a:lnTo>
                <a:lnTo>
                  <a:pt x="4358" y="1180"/>
                </a:lnTo>
                <a:lnTo>
                  <a:pt x="4360" y="1180"/>
                </a:lnTo>
                <a:lnTo>
                  <a:pt x="4360" y="1178"/>
                </a:lnTo>
                <a:lnTo>
                  <a:pt x="4365" y="1176"/>
                </a:lnTo>
                <a:lnTo>
                  <a:pt x="4367" y="1174"/>
                </a:lnTo>
                <a:lnTo>
                  <a:pt x="4369" y="1174"/>
                </a:lnTo>
                <a:lnTo>
                  <a:pt x="4371" y="1174"/>
                </a:lnTo>
                <a:lnTo>
                  <a:pt x="4371" y="1174"/>
                </a:lnTo>
                <a:lnTo>
                  <a:pt x="4373" y="1172"/>
                </a:lnTo>
                <a:lnTo>
                  <a:pt x="4373" y="1170"/>
                </a:lnTo>
                <a:lnTo>
                  <a:pt x="4373" y="1170"/>
                </a:lnTo>
                <a:lnTo>
                  <a:pt x="4371" y="1166"/>
                </a:lnTo>
                <a:lnTo>
                  <a:pt x="4367" y="1164"/>
                </a:lnTo>
                <a:lnTo>
                  <a:pt x="4365" y="1162"/>
                </a:lnTo>
                <a:lnTo>
                  <a:pt x="4362" y="1160"/>
                </a:lnTo>
                <a:lnTo>
                  <a:pt x="4360" y="1160"/>
                </a:lnTo>
                <a:lnTo>
                  <a:pt x="4358" y="1160"/>
                </a:lnTo>
                <a:lnTo>
                  <a:pt x="4356" y="1157"/>
                </a:lnTo>
                <a:lnTo>
                  <a:pt x="4356" y="1155"/>
                </a:lnTo>
                <a:lnTo>
                  <a:pt x="4354" y="1155"/>
                </a:lnTo>
                <a:lnTo>
                  <a:pt x="4352" y="1157"/>
                </a:lnTo>
                <a:lnTo>
                  <a:pt x="4350" y="1157"/>
                </a:lnTo>
                <a:lnTo>
                  <a:pt x="4346" y="1157"/>
                </a:lnTo>
                <a:lnTo>
                  <a:pt x="4348" y="1155"/>
                </a:lnTo>
                <a:lnTo>
                  <a:pt x="4348" y="1155"/>
                </a:lnTo>
                <a:lnTo>
                  <a:pt x="4350" y="1155"/>
                </a:lnTo>
                <a:lnTo>
                  <a:pt x="4354" y="1153"/>
                </a:lnTo>
                <a:lnTo>
                  <a:pt x="4356" y="1155"/>
                </a:lnTo>
                <a:lnTo>
                  <a:pt x="4358" y="1155"/>
                </a:lnTo>
                <a:lnTo>
                  <a:pt x="4360" y="1157"/>
                </a:lnTo>
                <a:lnTo>
                  <a:pt x="4362" y="1157"/>
                </a:lnTo>
                <a:lnTo>
                  <a:pt x="4365" y="1157"/>
                </a:lnTo>
                <a:lnTo>
                  <a:pt x="4367" y="1157"/>
                </a:lnTo>
                <a:lnTo>
                  <a:pt x="4371" y="1160"/>
                </a:lnTo>
                <a:lnTo>
                  <a:pt x="4371" y="1160"/>
                </a:lnTo>
                <a:lnTo>
                  <a:pt x="4373" y="1160"/>
                </a:lnTo>
                <a:lnTo>
                  <a:pt x="4373" y="1160"/>
                </a:lnTo>
                <a:lnTo>
                  <a:pt x="4373" y="1157"/>
                </a:lnTo>
                <a:lnTo>
                  <a:pt x="4371" y="1155"/>
                </a:lnTo>
                <a:lnTo>
                  <a:pt x="4371" y="1155"/>
                </a:lnTo>
                <a:lnTo>
                  <a:pt x="4369" y="1153"/>
                </a:lnTo>
                <a:lnTo>
                  <a:pt x="4367" y="1153"/>
                </a:lnTo>
                <a:lnTo>
                  <a:pt x="4367" y="1153"/>
                </a:lnTo>
                <a:lnTo>
                  <a:pt x="4367" y="1149"/>
                </a:lnTo>
                <a:lnTo>
                  <a:pt x="4367" y="1149"/>
                </a:lnTo>
                <a:lnTo>
                  <a:pt x="4365" y="1149"/>
                </a:lnTo>
                <a:lnTo>
                  <a:pt x="4360" y="1147"/>
                </a:lnTo>
                <a:lnTo>
                  <a:pt x="4358" y="1145"/>
                </a:lnTo>
                <a:lnTo>
                  <a:pt x="4358" y="1143"/>
                </a:lnTo>
                <a:lnTo>
                  <a:pt x="4358" y="1143"/>
                </a:lnTo>
                <a:lnTo>
                  <a:pt x="4358" y="1139"/>
                </a:lnTo>
                <a:lnTo>
                  <a:pt x="4356" y="1136"/>
                </a:lnTo>
                <a:lnTo>
                  <a:pt x="4356" y="1132"/>
                </a:lnTo>
                <a:lnTo>
                  <a:pt x="4354" y="1130"/>
                </a:lnTo>
                <a:lnTo>
                  <a:pt x="4354" y="1128"/>
                </a:lnTo>
                <a:lnTo>
                  <a:pt x="4352" y="1126"/>
                </a:lnTo>
                <a:lnTo>
                  <a:pt x="4350" y="1122"/>
                </a:lnTo>
                <a:lnTo>
                  <a:pt x="4350" y="1120"/>
                </a:lnTo>
                <a:lnTo>
                  <a:pt x="4350" y="1118"/>
                </a:lnTo>
                <a:lnTo>
                  <a:pt x="4346" y="1115"/>
                </a:lnTo>
                <a:lnTo>
                  <a:pt x="4344" y="1115"/>
                </a:lnTo>
                <a:lnTo>
                  <a:pt x="4339" y="1113"/>
                </a:lnTo>
                <a:lnTo>
                  <a:pt x="4337" y="1111"/>
                </a:lnTo>
                <a:lnTo>
                  <a:pt x="4337" y="1111"/>
                </a:lnTo>
                <a:lnTo>
                  <a:pt x="4335" y="1111"/>
                </a:lnTo>
                <a:lnTo>
                  <a:pt x="4333" y="1109"/>
                </a:lnTo>
                <a:lnTo>
                  <a:pt x="4335" y="1107"/>
                </a:lnTo>
                <a:lnTo>
                  <a:pt x="4337" y="1105"/>
                </a:lnTo>
                <a:lnTo>
                  <a:pt x="4337" y="1103"/>
                </a:lnTo>
                <a:lnTo>
                  <a:pt x="4339" y="1101"/>
                </a:lnTo>
                <a:lnTo>
                  <a:pt x="4341" y="1101"/>
                </a:lnTo>
                <a:lnTo>
                  <a:pt x="4341" y="1099"/>
                </a:lnTo>
                <a:lnTo>
                  <a:pt x="4344" y="1097"/>
                </a:lnTo>
                <a:lnTo>
                  <a:pt x="4344" y="1097"/>
                </a:lnTo>
                <a:lnTo>
                  <a:pt x="4346" y="1097"/>
                </a:lnTo>
                <a:lnTo>
                  <a:pt x="4346" y="1095"/>
                </a:lnTo>
                <a:lnTo>
                  <a:pt x="4346" y="1095"/>
                </a:lnTo>
                <a:lnTo>
                  <a:pt x="4348" y="1092"/>
                </a:lnTo>
                <a:lnTo>
                  <a:pt x="4350" y="1092"/>
                </a:lnTo>
                <a:lnTo>
                  <a:pt x="4350" y="1092"/>
                </a:lnTo>
                <a:lnTo>
                  <a:pt x="4350" y="1090"/>
                </a:lnTo>
                <a:lnTo>
                  <a:pt x="4348" y="1090"/>
                </a:lnTo>
                <a:lnTo>
                  <a:pt x="4348" y="1088"/>
                </a:lnTo>
                <a:lnTo>
                  <a:pt x="4348" y="1088"/>
                </a:lnTo>
                <a:lnTo>
                  <a:pt x="4350" y="1088"/>
                </a:lnTo>
                <a:lnTo>
                  <a:pt x="4350" y="1088"/>
                </a:lnTo>
                <a:lnTo>
                  <a:pt x="4352" y="1088"/>
                </a:lnTo>
                <a:lnTo>
                  <a:pt x="4352" y="1088"/>
                </a:lnTo>
                <a:lnTo>
                  <a:pt x="4352" y="1090"/>
                </a:lnTo>
                <a:lnTo>
                  <a:pt x="4352" y="1090"/>
                </a:lnTo>
                <a:lnTo>
                  <a:pt x="4352" y="1090"/>
                </a:lnTo>
                <a:lnTo>
                  <a:pt x="4354" y="1090"/>
                </a:lnTo>
                <a:lnTo>
                  <a:pt x="4356" y="1088"/>
                </a:lnTo>
                <a:lnTo>
                  <a:pt x="4356" y="1088"/>
                </a:lnTo>
                <a:lnTo>
                  <a:pt x="4356" y="1086"/>
                </a:lnTo>
                <a:lnTo>
                  <a:pt x="4356" y="1084"/>
                </a:lnTo>
                <a:lnTo>
                  <a:pt x="4358" y="1084"/>
                </a:lnTo>
                <a:lnTo>
                  <a:pt x="4358" y="1084"/>
                </a:lnTo>
                <a:lnTo>
                  <a:pt x="4358" y="1084"/>
                </a:lnTo>
                <a:lnTo>
                  <a:pt x="4358" y="1084"/>
                </a:lnTo>
                <a:lnTo>
                  <a:pt x="4358" y="1082"/>
                </a:lnTo>
                <a:lnTo>
                  <a:pt x="4358" y="1082"/>
                </a:lnTo>
                <a:lnTo>
                  <a:pt x="4358" y="1080"/>
                </a:lnTo>
                <a:lnTo>
                  <a:pt x="4358" y="1080"/>
                </a:lnTo>
                <a:lnTo>
                  <a:pt x="4360" y="1082"/>
                </a:lnTo>
                <a:lnTo>
                  <a:pt x="4362" y="1082"/>
                </a:lnTo>
                <a:lnTo>
                  <a:pt x="4362" y="1080"/>
                </a:lnTo>
                <a:lnTo>
                  <a:pt x="4367" y="1080"/>
                </a:lnTo>
                <a:lnTo>
                  <a:pt x="4371" y="1078"/>
                </a:lnTo>
                <a:lnTo>
                  <a:pt x="4375" y="1076"/>
                </a:lnTo>
                <a:lnTo>
                  <a:pt x="4375" y="1076"/>
                </a:lnTo>
                <a:lnTo>
                  <a:pt x="4377" y="1076"/>
                </a:lnTo>
                <a:lnTo>
                  <a:pt x="4377" y="1076"/>
                </a:lnTo>
                <a:lnTo>
                  <a:pt x="4379" y="1076"/>
                </a:lnTo>
                <a:lnTo>
                  <a:pt x="4379" y="1078"/>
                </a:lnTo>
                <a:lnTo>
                  <a:pt x="4379" y="1078"/>
                </a:lnTo>
                <a:lnTo>
                  <a:pt x="4379" y="1078"/>
                </a:lnTo>
                <a:lnTo>
                  <a:pt x="4381" y="1076"/>
                </a:lnTo>
                <a:lnTo>
                  <a:pt x="4383" y="1076"/>
                </a:lnTo>
                <a:lnTo>
                  <a:pt x="4383" y="1076"/>
                </a:lnTo>
                <a:lnTo>
                  <a:pt x="4381" y="1074"/>
                </a:lnTo>
                <a:lnTo>
                  <a:pt x="4381" y="1074"/>
                </a:lnTo>
                <a:lnTo>
                  <a:pt x="4383" y="1071"/>
                </a:lnTo>
                <a:lnTo>
                  <a:pt x="4383" y="1071"/>
                </a:lnTo>
                <a:lnTo>
                  <a:pt x="4383" y="1069"/>
                </a:lnTo>
                <a:lnTo>
                  <a:pt x="4385" y="1067"/>
                </a:lnTo>
                <a:lnTo>
                  <a:pt x="4383" y="1067"/>
                </a:lnTo>
                <a:lnTo>
                  <a:pt x="4381" y="1067"/>
                </a:lnTo>
                <a:lnTo>
                  <a:pt x="4379" y="1067"/>
                </a:lnTo>
                <a:lnTo>
                  <a:pt x="4377" y="1067"/>
                </a:lnTo>
                <a:lnTo>
                  <a:pt x="4377" y="1065"/>
                </a:lnTo>
                <a:lnTo>
                  <a:pt x="4375" y="1065"/>
                </a:lnTo>
                <a:lnTo>
                  <a:pt x="4375" y="1067"/>
                </a:lnTo>
                <a:lnTo>
                  <a:pt x="4375" y="1067"/>
                </a:lnTo>
                <a:lnTo>
                  <a:pt x="4373" y="1067"/>
                </a:lnTo>
                <a:lnTo>
                  <a:pt x="4371" y="1067"/>
                </a:lnTo>
                <a:lnTo>
                  <a:pt x="4369" y="1065"/>
                </a:lnTo>
                <a:lnTo>
                  <a:pt x="4367" y="1065"/>
                </a:lnTo>
                <a:lnTo>
                  <a:pt x="4365" y="1065"/>
                </a:lnTo>
                <a:lnTo>
                  <a:pt x="4360" y="1063"/>
                </a:lnTo>
                <a:lnTo>
                  <a:pt x="4356" y="1061"/>
                </a:lnTo>
                <a:lnTo>
                  <a:pt x="4352" y="1063"/>
                </a:lnTo>
                <a:lnTo>
                  <a:pt x="4350" y="1063"/>
                </a:lnTo>
                <a:lnTo>
                  <a:pt x="4350" y="1063"/>
                </a:lnTo>
                <a:lnTo>
                  <a:pt x="4350" y="1063"/>
                </a:lnTo>
                <a:lnTo>
                  <a:pt x="4350" y="1065"/>
                </a:lnTo>
                <a:lnTo>
                  <a:pt x="4348" y="1067"/>
                </a:lnTo>
                <a:lnTo>
                  <a:pt x="4344" y="1069"/>
                </a:lnTo>
                <a:lnTo>
                  <a:pt x="4344" y="1069"/>
                </a:lnTo>
                <a:lnTo>
                  <a:pt x="4344" y="1071"/>
                </a:lnTo>
                <a:lnTo>
                  <a:pt x="4344" y="1071"/>
                </a:lnTo>
                <a:lnTo>
                  <a:pt x="4337" y="1074"/>
                </a:lnTo>
                <a:lnTo>
                  <a:pt x="4335" y="1071"/>
                </a:lnTo>
                <a:lnTo>
                  <a:pt x="4333" y="1071"/>
                </a:lnTo>
                <a:lnTo>
                  <a:pt x="4331" y="1069"/>
                </a:lnTo>
                <a:lnTo>
                  <a:pt x="4331" y="1069"/>
                </a:lnTo>
                <a:lnTo>
                  <a:pt x="4331" y="1067"/>
                </a:lnTo>
                <a:lnTo>
                  <a:pt x="4331" y="1063"/>
                </a:lnTo>
                <a:lnTo>
                  <a:pt x="4333" y="1063"/>
                </a:lnTo>
                <a:lnTo>
                  <a:pt x="4333" y="1063"/>
                </a:lnTo>
                <a:lnTo>
                  <a:pt x="4333" y="1063"/>
                </a:lnTo>
                <a:lnTo>
                  <a:pt x="4333" y="1061"/>
                </a:lnTo>
                <a:lnTo>
                  <a:pt x="4333" y="1061"/>
                </a:lnTo>
                <a:lnTo>
                  <a:pt x="4333" y="1059"/>
                </a:lnTo>
                <a:lnTo>
                  <a:pt x="4331" y="1057"/>
                </a:lnTo>
                <a:lnTo>
                  <a:pt x="4329" y="1057"/>
                </a:lnTo>
                <a:lnTo>
                  <a:pt x="4327" y="1057"/>
                </a:lnTo>
                <a:lnTo>
                  <a:pt x="4325" y="1057"/>
                </a:lnTo>
                <a:lnTo>
                  <a:pt x="4318" y="1055"/>
                </a:lnTo>
                <a:lnTo>
                  <a:pt x="4314" y="1053"/>
                </a:lnTo>
                <a:lnTo>
                  <a:pt x="4312" y="1050"/>
                </a:lnTo>
                <a:lnTo>
                  <a:pt x="4310" y="1048"/>
                </a:lnTo>
                <a:lnTo>
                  <a:pt x="4310" y="1046"/>
                </a:lnTo>
                <a:lnTo>
                  <a:pt x="4312" y="1044"/>
                </a:lnTo>
                <a:lnTo>
                  <a:pt x="4314" y="1040"/>
                </a:lnTo>
                <a:lnTo>
                  <a:pt x="4314" y="1038"/>
                </a:lnTo>
                <a:lnTo>
                  <a:pt x="4318" y="1038"/>
                </a:lnTo>
                <a:lnTo>
                  <a:pt x="4318" y="1038"/>
                </a:lnTo>
                <a:lnTo>
                  <a:pt x="4321" y="1040"/>
                </a:lnTo>
                <a:lnTo>
                  <a:pt x="4325" y="1040"/>
                </a:lnTo>
                <a:lnTo>
                  <a:pt x="4327" y="1038"/>
                </a:lnTo>
                <a:lnTo>
                  <a:pt x="4329" y="1038"/>
                </a:lnTo>
                <a:lnTo>
                  <a:pt x="4329" y="1038"/>
                </a:lnTo>
                <a:lnTo>
                  <a:pt x="4331" y="1038"/>
                </a:lnTo>
                <a:lnTo>
                  <a:pt x="4331" y="1038"/>
                </a:lnTo>
                <a:lnTo>
                  <a:pt x="4333" y="1038"/>
                </a:lnTo>
                <a:lnTo>
                  <a:pt x="4335" y="1034"/>
                </a:lnTo>
                <a:lnTo>
                  <a:pt x="4335" y="1032"/>
                </a:lnTo>
                <a:lnTo>
                  <a:pt x="4337" y="1030"/>
                </a:lnTo>
                <a:lnTo>
                  <a:pt x="4337" y="1030"/>
                </a:lnTo>
                <a:lnTo>
                  <a:pt x="4339" y="1025"/>
                </a:lnTo>
                <a:lnTo>
                  <a:pt x="4344" y="1025"/>
                </a:lnTo>
                <a:lnTo>
                  <a:pt x="4352" y="1021"/>
                </a:lnTo>
                <a:lnTo>
                  <a:pt x="4354" y="1021"/>
                </a:lnTo>
                <a:lnTo>
                  <a:pt x="4358" y="1015"/>
                </a:lnTo>
                <a:lnTo>
                  <a:pt x="4358" y="1013"/>
                </a:lnTo>
                <a:lnTo>
                  <a:pt x="4360" y="1013"/>
                </a:lnTo>
                <a:lnTo>
                  <a:pt x="4360" y="1013"/>
                </a:lnTo>
                <a:lnTo>
                  <a:pt x="4362" y="1011"/>
                </a:lnTo>
                <a:lnTo>
                  <a:pt x="4362" y="1009"/>
                </a:lnTo>
                <a:lnTo>
                  <a:pt x="4369" y="1011"/>
                </a:lnTo>
                <a:lnTo>
                  <a:pt x="4369" y="1011"/>
                </a:lnTo>
                <a:lnTo>
                  <a:pt x="4371" y="1011"/>
                </a:lnTo>
                <a:lnTo>
                  <a:pt x="4371" y="1011"/>
                </a:lnTo>
                <a:lnTo>
                  <a:pt x="4373" y="1009"/>
                </a:lnTo>
                <a:lnTo>
                  <a:pt x="4373" y="1009"/>
                </a:lnTo>
                <a:lnTo>
                  <a:pt x="4373" y="1011"/>
                </a:lnTo>
                <a:lnTo>
                  <a:pt x="4377" y="1013"/>
                </a:lnTo>
                <a:lnTo>
                  <a:pt x="4377" y="1015"/>
                </a:lnTo>
                <a:lnTo>
                  <a:pt x="4379" y="1015"/>
                </a:lnTo>
                <a:lnTo>
                  <a:pt x="4379" y="1017"/>
                </a:lnTo>
                <a:lnTo>
                  <a:pt x="4377" y="1017"/>
                </a:lnTo>
                <a:lnTo>
                  <a:pt x="4377" y="1019"/>
                </a:lnTo>
                <a:lnTo>
                  <a:pt x="4375" y="1023"/>
                </a:lnTo>
                <a:lnTo>
                  <a:pt x="4373" y="1023"/>
                </a:lnTo>
                <a:lnTo>
                  <a:pt x="4373" y="1025"/>
                </a:lnTo>
                <a:lnTo>
                  <a:pt x="4369" y="1027"/>
                </a:lnTo>
                <a:lnTo>
                  <a:pt x="4367" y="1030"/>
                </a:lnTo>
                <a:lnTo>
                  <a:pt x="4369" y="1030"/>
                </a:lnTo>
                <a:lnTo>
                  <a:pt x="4369" y="1032"/>
                </a:lnTo>
                <a:lnTo>
                  <a:pt x="4367" y="1032"/>
                </a:lnTo>
                <a:lnTo>
                  <a:pt x="4367" y="1032"/>
                </a:lnTo>
                <a:lnTo>
                  <a:pt x="4365" y="1032"/>
                </a:lnTo>
                <a:lnTo>
                  <a:pt x="4365" y="1034"/>
                </a:lnTo>
                <a:lnTo>
                  <a:pt x="4365" y="1034"/>
                </a:lnTo>
                <a:lnTo>
                  <a:pt x="4365" y="1036"/>
                </a:lnTo>
                <a:lnTo>
                  <a:pt x="4367" y="1036"/>
                </a:lnTo>
                <a:lnTo>
                  <a:pt x="4369" y="1036"/>
                </a:lnTo>
                <a:lnTo>
                  <a:pt x="4373" y="1034"/>
                </a:lnTo>
                <a:lnTo>
                  <a:pt x="4373" y="1036"/>
                </a:lnTo>
                <a:lnTo>
                  <a:pt x="4371" y="1036"/>
                </a:lnTo>
                <a:lnTo>
                  <a:pt x="4371" y="1038"/>
                </a:lnTo>
                <a:lnTo>
                  <a:pt x="4369" y="1038"/>
                </a:lnTo>
                <a:lnTo>
                  <a:pt x="4371" y="1040"/>
                </a:lnTo>
                <a:lnTo>
                  <a:pt x="4365" y="1042"/>
                </a:lnTo>
                <a:lnTo>
                  <a:pt x="4362" y="1042"/>
                </a:lnTo>
                <a:lnTo>
                  <a:pt x="4362" y="1042"/>
                </a:lnTo>
                <a:lnTo>
                  <a:pt x="4362" y="1044"/>
                </a:lnTo>
                <a:lnTo>
                  <a:pt x="4362" y="1046"/>
                </a:lnTo>
                <a:lnTo>
                  <a:pt x="4365" y="1046"/>
                </a:lnTo>
                <a:lnTo>
                  <a:pt x="4365" y="1046"/>
                </a:lnTo>
                <a:lnTo>
                  <a:pt x="4365" y="1044"/>
                </a:lnTo>
                <a:lnTo>
                  <a:pt x="4369" y="1044"/>
                </a:lnTo>
                <a:lnTo>
                  <a:pt x="4371" y="1044"/>
                </a:lnTo>
                <a:lnTo>
                  <a:pt x="4371" y="1044"/>
                </a:lnTo>
                <a:lnTo>
                  <a:pt x="4371" y="1042"/>
                </a:lnTo>
                <a:lnTo>
                  <a:pt x="4371" y="1042"/>
                </a:lnTo>
                <a:lnTo>
                  <a:pt x="4371" y="1042"/>
                </a:lnTo>
                <a:lnTo>
                  <a:pt x="4373" y="1042"/>
                </a:lnTo>
                <a:lnTo>
                  <a:pt x="4373" y="1042"/>
                </a:lnTo>
                <a:lnTo>
                  <a:pt x="4375" y="1040"/>
                </a:lnTo>
                <a:lnTo>
                  <a:pt x="4375" y="1040"/>
                </a:lnTo>
                <a:lnTo>
                  <a:pt x="4375" y="1040"/>
                </a:lnTo>
                <a:lnTo>
                  <a:pt x="4377" y="1038"/>
                </a:lnTo>
                <a:lnTo>
                  <a:pt x="4379" y="1038"/>
                </a:lnTo>
                <a:lnTo>
                  <a:pt x="4379" y="1036"/>
                </a:lnTo>
                <a:lnTo>
                  <a:pt x="4388" y="1032"/>
                </a:lnTo>
                <a:lnTo>
                  <a:pt x="4390" y="1032"/>
                </a:lnTo>
                <a:lnTo>
                  <a:pt x="4390" y="1030"/>
                </a:lnTo>
                <a:lnTo>
                  <a:pt x="4394" y="1030"/>
                </a:lnTo>
                <a:lnTo>
                  <a:pt x="4394" y="1030"/>
                </a:lnTo>
                <a:lnTo>
                  <a:pt x="4394" y="1030"/>
                </a:lnTo>
                <a:lnTo>
                  <a:pt x="4396" y="1030"/>
                </a:lnTo>
                <a:lnTo>
                  <a:pt x="4398" y="1027"/>
                </a:lnTo>
                <a:lnTo>
                  <a:pt x="4398" y="1027"/>
                </a:lnTo>
                <a:lnTo>
                  <a:pt x="4398" y="1027"/>
                </a:lnTo>
                <a:lnTo>
                  <a:pt x="4400" y="1027"/>
                </a:lnTo>
                <a:lnTo>
                  <a:pt x="4406" y="1027"/>
                </a:lnTo>
                <a:lnTo>
                  <a:pt x="4409" y="1025"/>
                </a:lnTo>
                <a:lnTo>
                  <a:pt x="4409" y="1025"/>
                </a:lnTo>
                <a:lnTo>
                  <a:pt x="4409" y="1025"/>
                </a:lnTo>
                <a:lnTo>
                  <a:pt x="4409" y="1025"/>
                </a:lnTo>
                <a:lnTo>
                  <a:pt x="4409" y="1025"/>
                </a:lnTo>
                <a:lnTo>
                  <a:pt x="4411" y="1027"/>
                </a:lnTo>
                <a:lnTo>
                  <a:pt x="4413" y="1027"/>
                </a:lnTo>
                <a:lnTo>
                  <a:pt x="4413" y="1030"/>
                </a:lnTo>
                <a:lnTo>
                  <a:pt x="4413" y="1032"/>
                </a:lnTo>
                <a:lnTo>
                  <a:pt x="4415" y="1032"/>
                </a:lnTo>
                <a:lnTo>
                  <a:pt x="4415" y="1030"/>
                </a:lnTo>
                <a:lnTo>
                  <a:pt x="4415" y="1030"/>
                </a:lnTo>
                <a:lnTo>
                  <a:pt x="4415" y="1030"/>
                </a:lnTo>
                <a:lnTo>
                  <a:pt x="4417" y="1030"/>
                </a:lnTo>
                <a:lnTo>
                  <a:pt x="4421" y="1032"/>
                </a:lnTo>
                <a:lnTo>
                  <a:pt x="4421" y="1032"/>
                </a:lnTo>
                <a:lnTo>
                  <a:pt x="4423" y="1032"/>
                </a:lnTo>
                <a:lnTo>
                  <a:pt x="4423" y="1034"/>
                </a:lnTo>
                <a:lnTo>
                  <a:pt x="4425" y="1036"/>
                </a:lnTo>
                <a:lnTo>
                  <a:pt x="4425" y="1036"/>
                </a:lnTo>
                <a:lnTo>
                  <a:pt x="4421" y="1044"/>
                </a:lnTo>
                <a:lnTo>
                  <a:pt x="4421" y="1044"/>
                </a:lnTo>
                <a:lnTo>
                  <a:pt x="4423" y="1046"/>
                </a:lnTo>
                <a:lnTo>
                  <a:pt x="4425" y="1046"/>
                </a:lnTo>
                <a:lnTo>
                  <a:pt x="4425" y="1046"/>
                </a:lnTo>
                <a:lnTo>
                  <a:pt x="4427" y="1046"/>
                </a:lnTo>
                <a:lnTo>
                  <a:pt x="4425" y="1046"/>
                </a:lnTo>
                <a:lnTo>
                  <a:pt x="4425" y="1046"/>
                </a:lnTo>
                <a:lnTo>
                  <a:pt x="4423" y="1046"/>
                </a:lnTo>
                <a:lnTo>
                  <a:pt x="4419" y="1048"/>
                </a:lnTo>
                <a:lnTo>
                  <a:pt x="4419" y="1050"/>
                </a:lnTo>
                <a:lnTo>
                  <a:pt x="4417" y="1053"/>
                </a:lnTo>
                <a:lnTo>
                  <a:pt x="4417" y="1053"/>
                </a:lnTo>
                <a:lnTo>
                  <a:pt x="4417" y="1055"/>
                </a:lnTo>
                <a:lnTo>
                  <a:pt x="4415" y="1057"/>
                </a:lnTo>
                <a:lnTo>
                  <a:pt x="4415" y="1057"/>
                </a:lnTo>
                <a:lnTo>
                  <a:pt x="4417" y="1057"/>
                </a:lnTo>
                <a:lnTo>
                  <a:pt x="4419" y="1057"/>
                </a:lnTo>
                <a:lnTo>
                  <a:pt x="4421" y="1057"/>
                </a:lnTo>
                <a:lnTo>
                  <a:pt x="4421" y="1057"/>
                </a:lnTo>
                <a:lnTo>
                  <a:pt x="4423" y="1057"/>
                </a:lnTo>
                <a:lnTo>
                  <a:pt x="4421" y="1057"/>
                </a:lnTo>
                <a:lnTo>
                  <a:pt x="4419" y="1059"/>
                </a:lnTo>
                <a:lnTo>
                  <a:pt x="4419" y="1059"/>
                </a:lnTo>
                <a:lnTo>
                  <a:pt x="4421" y="1061"/>
                </a:lnTo>
                <a:lnTo>
                  <a:pt x="4423" y="1061"/>
                </a:lnTo>
                <a:lnTo>
                  <a:pt x="4423" y="1063"/>
                </a:lnTo>
                <a:lnTo>
                  <a:pt x="4423" y="1063"/>
                </a:lnTo>
                <a:lnTo>
                  <a:pt x="4425" y="1063"/>
                </a:lnTo>
                <a:lnTo>
                  <a:pt x="4425" y="1063"/>
                </a:lnTo>
                <a:lnTo>
                  <a:pt x="4427" y="1061"/>
                </a:lnTo>
                <a:lnTo>
                  <a:pt x="4427" y="1059"/>
                </a:lnTo>
                <a:lnTo>
                  <a:pt x="4429" y="1059"/>
                </a:lnTo>
                <a:lnTo>
                  <a:pt x="4429" y="1059"/>
                </a:lnTo>
                <a:lnTo>
                  <a:pt x="4432" y="1061"/>
                </a:lnTo>
                <a:lnTo>
                  <a:pt x="4434" y="1061"/>
                </a:lnTo>
                <a:lnTo>
                  <a:pt x="4436" y="1063"/>
                </a:lnTo>
                <a:lnTo>
                  <a:pt x="4436" y="1063"/>
                </a:lnTo>
                <a:lnTo>
                  <a:pt x="4436" y="1061"/>
                </a:lnTo>
                <a:lnTo>
                  <a:pt x="4438" y="1061"/>
                </a:lnTo>
                <a:lnTo>
                  <a:pt x="4442" y="1061"/>
                </a:lnTo>
                <a:lnTo>
                  <a:pt x="4442" y="1061"/>
                </a:lnTo>
                <a:lnTo>
                  <a:pt x="4442" y="1061"/>
                </a:lnTo>
                <a:lnTo>
                  <a:pt x="4442" y="1063"/>
                </a:lnTo>
                <a:lnTo>
                  <a:pt x="4442" y="1063"/>
                </a:lnTo>
                <a:lnTo>
                  <a:pt x="4442" y="1063"/>
                </a:lnTo>
                <a:lnTo>
                  <a:pt x="4442" y="1063"/>
                </a:lnTo>
                <a:lnTo>
                  <a:pt x="4442" y="1065"/>
                </a:lnTo>
                <a:lnTo>
                  <a:pt x="4442" y="1065"/>
                </a:lnTo>
                <a:lnTo>
                  <a:pt x="4442" y="1067"/>
                </a:lnTo>
                <a:lnTo>
                  <a:pt x="4444" y="1067"/>
                </a:lnTo>
                <a:lnTo>
                  <a:pt x="4444" y="1069"/>
                </a:lnTo>
                <a:lnTo>
                  <a:pt x="4444" y="1071"/>
                </a:lnTo>
                <a:lnTo>
                  <a:pt x="4444" y="1071"/>
                </a:lnTo>
                <a:lnTo>
                  <a:pt x="4444" y="1074"/>
                </a:lnTo>
                <a:lnTo>
                  <a:pt x="4446" y="1076"/>
                </a:lnTo>
                <a:lnTo>
                  <a:pt x="4446" y="1076"/>
                </a:lnTo>
                <a:lnTo>
                  <a:pt x="4446" y="1076"/>
                </a:lnTo>
                <a:lnTo>
                  <a:pt x="4446" y="1076"/>
                </a:lnTo>
                <a:lnTo>
                  <a:pt x="4446" y="1078"/>
                </a:lnTo>
                <a:lnTo>
                  <a:pt x="4446" y="1078"/>
                </a:lnTo>
                <a:lnTo>
                  <a:pt x="4446" y="1078"/>
                </a:lnTo>
                <a:lnTo>
                  <a:pt x="4444" y="1076"/>
                </a:lnTo>
                <a:lnTo>
                  <a:pt x="4442" y="1076"/>
                </a:lnTo>
                <a:lnTo>
                  <a:pt x="4442" y="1074"/>
                </a:lnTo>
                <a:lnTo>
                  <a:pt x="4440" y="1074"/>
                </a:lnTo>
                <a:lnTo>
                  <a:pt x="4440" y="1076"/>
                </a:lnTo>
                <a:lnTo>
                  <a:pt x="4438" y="1076"/>
                </a:lnTo>
                <a:lnTo>
                  <a:pt x="4436" y="1078"/>
                </a:lnTo>
                <a:lnTo>
                  <a:pt x="4436" y="1078"/>
                </a:lnTo>
                <a:lnTo>
                  <a:pt x="4436" y="1080"/>
                </a:lnTo>
                <a:lnTo>
                  <a:pt x="4436" y="1080"/>
                </a:lnTo>
                <a:lnTo>
                  <a:pt x="4438" y="1080"/>
                </a:lnTo>
                <a:lnTo>
                  <a:pt x="4440" y="1080"/>
                </a:lnTo>
                <a:lnTo>
                  <a:pt x="4440" y="1080"/>
                </a:lnTo>
                <a:lnTo>
                  <a:pt x="4440" y="1082"/>
                </a:lnTo>
                <a:lnTo>
                  <a:pt x="4442" y="1084"/>
                </a:lnTo>
                <a:lnTo>
                  <a:pt x="4442" y="1084"/>
                </a:lnTo>
                <a:lnTo>
                  <a:pt x="4440" y="1086"/>
                </a:lnTo>
                <a:lnTo>
                  <a:pt x="4442" y="1088"/>
                </a:lnTo>
                <a:lnTo>
                  <a:pt x="4440" y="1088"/>
                </a:lnTo>
                <a:lnTo>
                  <a:pt x="4442" y="1090"/>
                </a:lnTo>
                <a:lnTo>
                  <a:pt x="4442" y="1090"/>
                </a:lnTo>
                <a:lnTo>
                  <a:pt x="4444" y="1090"/>
                </a:lnTo>
                <a:lnTo>
                  <a:pt x="4442" y="1092"/>
                </a:lnTo>
                <a:lnTo>
                  <a:pt x="4442" y="1092"/>
                </a:lnTo>
                <a:lnTo>
                  <a:pt x="4444" y="1092"/>
                </a:lnTo>
                <a:lnTo>
                  <a:pt x="4444" y="1092"/>
                </a:lnTo>
                <a:lnTo>
                  <a:pt x="4444" y="1095"/>
                </a:lnTo>
                <a:lnTo>
                  <a:pt x="4442" y="1097"/>
                </a:lnTo>
                <a:lnTo>
                  <a:pt x="4440" y="1097"/>
                </a:lnTo>
                <a:lnTo>
                  <a:pt x="4440" y="1097"/>
                </a:lnTo>
                <a:lnTo>
                  <a:pt x="4440" y="1097"/>
                </a:lnTo>
                <a:lnTo>
                  <a:pt x="4442" y="1099"/>
                </a:lnTo>
                <a:lnTo>
                  <a:pt x="4442" y="1099"/>
                </a:lnTo>
                <a:lnTo>
                  <a:pt x="4442" y="1099"/>
                </a:lnTo>
                <a:lnTo>
                  <a:pt x="4440" y="1099"/>
                </a:lnTo>
                <a:lnTo>
                  <a:pt x="4440" y="1101"/>
                </a:lnTo>
                <a:lnTo>
                  <a:pt x="4438" y="1103"/>
                </a:lnTo>
                <a:lnTo>
                  <a:pt x="4438" y="1103"/>
                </a:lnTo>
                <a:lnTo>
                  <a:pt x="4438" y="1105"/>
                </a:lnTo>
                <a:lnTo>
                  <a:pt x="4438" y="1107"/>
                </a:lnTo>
                <a:lnTo>
                  <a:pt x="4438" y="1109"/>
                </a:lnTo>
                <a:lnTo>
                  <a:pt x="4440" y="1111"/>
                </a:lnTo>
                <a:lnTo>
                  <a:pt x="4440" y="1111"/>
                </a:lnTo>
                <a:lnTo>
                  <a:pt x="4442" y="1109"/>
                </a:lnTo>
                <a:lnTo>
                  <a:pt x="4442" y="1111"/>
                </a:lnTo>
                <a:lnTo>
                  <a:pt x="4440" y="1111"/>
                </a:lnTo>
                <a:lnTo>
                  <a:pt x="4440" y="1111"/>
                </a:lnTo>
                <a:lnTo>
                  <a:pt x="4440" y="1111"/>
                </a:lnTo>
                <a:lnTo>
                  <a:pt x="4440" y="1113"/>
                </a:lnTo>
                <a:lnTo>
                  <a:pt x="4440" y="1113"/>
                </a:lnTo>
                <a:lnTo>
                  <a:pt x="4438" y="1111"/>
                </a:lnTo>
                <a:lnTo>
                  <a:pt x="4438" y="1113"/>
                </a:lnTo>
                <a:lnTo>
                  <a:pt x="4438" y="1113"/>
                </a:lnTo>
                <a:lnTo>
                  <a:pt x="4440" y="1115"/>
                </a:lnTo>
                <a:lnTo>
                  <a:pt x="4440" y="1118"/>
                </a:lnTo>
                <a:lnTo>
                  <a:pt x="4440" y="1118"/>
                </a:lnTo>
                <a:lnTo>
                  <a:pt x="4440" y="1118"/>
                </a:lnTo>
                <a:lnTo>
                  <a:pt x="4442" y="1118"/>
                </a:lnTo>
                <a:lnTo>
                  <a:pt x="4442" y="1118"/>
                </a:lnTo>
                <a:lnTo>
                  <a:pt x="4444" y="1115"/>
                </a:lnTo>
                <a:lnTo>
                  <a:pt x="4444" y="1115"/>
                </a:lnTo>
                <a:lnTo>
                  <a:pt x="4444" y="1115"/>
                </a:lnTo>
                <a:lnTo>
                  <a:pt x="4446" y="1118"/>
                </a:lnTo>
                <a:lnTo>
                  <a:pt x="4448" y="1113"/>
                </a:lnTo>
                <a:lnTo>
                  <a:pt x="4450" y="1111"/>
                </a:lnTo>
                <a:lnTo>
                  <a:pt x="4453" y="1111"/>
                </a:lnTo>
                <a:lnTo>
                  <a:pt x="4450" y="1113"/>
                </a:lnTo>
                <a:lnTo>
                  <a:pt x="4450" y="1113"/>
                </a:lnTo>
                <a:lnTo>
                  <a:pt x="4450" y="1115"/>
                </a:lnTo>
                <a:lnTo>
                  <a:pt x="4453" y="1115"/>
                </a:lnTo>
                <a:lnTo>
                  <a:pt x="4453" y="1115"/>
                </a:lnTo>
                <a:lnTo>
                  <a:pt x="4453" y="1115"/>
                </a:lnTo>
                <a:lnTo>
                  <a:pt x="4455" y="1113"/>
                </a:lnTo>
                <a:lnTo>
                  <a:pt x="4455" y="1113"/>
                </a:lnTo>
                <a:lnTo>
                  <a:pt x="4453" y="1111"/>
                </a:lnTo>
                <a:lnTo>
                  <a:pt x="4453" y="1111"/>
                </a:lnTo>
                <a:lnTo>
                  <a:pt x="4455" y="1109"/>
                </a:lnTo>
                <a:lnTo>
                  <a:pt x="4455" y="1109"/>
                </a:lnTo>
                <a:lnTo>
                  <a:pt x="4457" y="1111"/>
                </a:lnTo>
                <a:lnTo>
                  <a:pt x="4457" y="1113"/>
                </a:lnTo>
                <a:lnTo>
                  <a:pt x="4459" y="1111"/>
                </a:lnTo>
                <a:lnTo>
                  <a:pt x="4459" y="1111"/>
                </a:lnTo>
                <a:lnTo>
                  <a:pt x="4457" y="1109"/>
                </a:lnTo>
                <a:lnTo>
                  <a:pt x="4457" y="1109"/>
                </a:lnTo>
                <a:lnTo>
                  <a:pt x="4457" y="1109"/>
                </a:lnTo>
                <a:lnTo>
                  <a:pt x="4459" y="1109"/>
                </a:lnTo>
                <a:lnTo>
                  <a:pt x="4461" y="1107"/>
                </a:lnTo>
                <a:lnTo>
                  <a:pt x="4461" y="1107"/>
                </a:lnTo>
                <a:lnTo>
                  <a:pt x="4463" y="1107"/>
                </a:lnTo>
                <a:lnTo>
                  <a:pt x="4463" y="1109"/>
                </a:lnTo>
                <a:lnTo>
                  <a:pt x="4465" y="1109"/>
                </a:lnTo>
                <a:lnTo>
                  <a:pt x="4465" y="1109"/>
                </a:lnTo>
                <a:lnTo>
                  <a:pt x="4467" y="1109"/>
                </a:lnTo>
                <a:lnTo>
                  <a:pt x="4469" y="1109"/>
                </a:lnTo>
                <a:lnTo>
                  <a:pt x="4469" y="1109"/>
                </a:lnTo>
                <a:lnTo>
                  <a:pt x="4467" y="1107"/>
                </a:lnTo>
                <a:lnTo>
                  <a:pt x="4469" y="1107"/>
                </a:lnTo>
                <a:lnTo>
                  <a:pt x="4469" y="1105"/>
                </a:lnTo>
                <a:lnTo>
                  <a:pt x="4471" y="1105"/>
                </a:lnTo>
                <a:lnTo>
                  <a:pt x="4473" y="1105"/>
                </a:lnTo>
                <a:lnTo>
                  <a:pt x="4476" y="1105"/>
                </a:lnTo>
                <a:lnTo>
                  <a:pt x="4478" y="1105"/>
                </a:lnTo>
                <a:lnTo>
                  <a:pt x="4480" y="1105"/>
                </a:lnTo>
                <a:lnTo>
                  <a:pt x="4482" y="1103"/>
                </a:lnTo>
                <a:lnTo>
                  <a:pt x="4482" y="1099"/>
                </a:lnTo>
                <a:lnTo>
                  <a:pt x="4484" y="1097"/>
                </a:lnTo>
                <a:lnTo>
                  <a:pt x="4484" y="1092"/>
                </a:lnTo>
                <a:lnTo>
                  <a:pt x="4484" y="1090"/>
                </a:lnTo>
                <a:lnTo>
                  <a:pt x="4484" y="1090"/>
                </a:lnTo>
                <a:lnTo>
                  <a:pt x="4484" y="1090"/>
                </a:lnTo>
                <a:lnTo>
                  <a:pt x="4482" y="1090"/>
                </a:lnTo>
                <a:lnTo>
                  <a:pt x="4482" y="1090"/>
                </a:lnTo>
                <a:lnTo>
                  <a:pt x="4482" y="1088"/>
                </a:lnTo>
                <a:lnTo>
                  <a:pt x="4482" y="1088"/>
                </a:lnTo>
                <a:lnTo>
                  <a:pt x="4482" y="1086"/>
                </a:lnTo>
                <a:lnTo>
                  <a:pt x="4482" y="1084"/>
                </a:lnTo>
                <a:lnTo>
                  <a:pt x="4484" y="1084"/>
                </a:lnTo>
                <a:lnTo>
                  <a:pt x="4482" y="1080"/>
                </a:lnTo>
                <a:lnTo>
                  <a:pt x="4484" y="1080"/>
                </a:lnTo>
                <a:lnTo>
                  <a:pt x="4482" y="1076"/>
                </a:lnTo>
                <a:lnTo>
                  <a:pt x="4482" y="1074"/>
                </a:lnTo>
                <a:lnTo>
                  <a:pt x="4482" y="1069"/>
                </a:lnTo>
                <a:lnTo>
                  <a:pt x="4478" y="1063"/>
                </a:lnTo>
                <a:lnTo>
                  <a:pt x="4473" y="1061"/>
                </a:lnTo>
                <a:lnTo>
                  <a:pt x="4471" y="1055"/>
                </a:lnTo>
                <a:lnTo>
                  <a:pt x="4467" y="1048"/>
                </a:lnTo>
                <a:lnTo>
                  <a:pt x="4467" y="1046"/>
                </a:lnTo>
                <a:lnTo>
                  <a:pt x="4465" y="1046"/>
                </a:lnTo>
                <a:lnTo>
                  <a:pt x="4465" y="1044"/>
                </a:lnTo>
                <a:lnTo>
                  <a:pt x="4463" y="1044"/>
                </a:lnTo>
                <a:lnTo>
                  <a:pt x="4461" y="1042"/>
                </a:lnTo>
                <a:lnTo>
                  <a:pt x="4459" y="1040"/>
                </a:lnTo>
                <a:lnTo>
                  <a:pt x="4457" y="1040"/>
                </a:lnTo>
                <a:lnTo>
                  <a:pt x="4457" y="1040"/>
                </a:lnTo>
                <a:lnTo>
                  <a:pt x="4455" y="1038"/>
                </a:lnTo>
                <a:lnTo>
                  <a:pt x="4453" y="1038"/>
                </a:lnTo>
                <a:lnTo>
                  <a:pt x="4453" y="1036"/>
                </a:lnTo>
                <a:lnTo>
                  <a:pt x="4455" y="1036"/>
                </a:lnTo>
                <a:lnTo>
                  <a:pt x="4455" y="1034"/>
                </a:lnTo>
                <a:lnTo>
                  <a:pt x="4455" y="1036"/>
                </a:lnTo>
                <a:lnTo>
                  <a:pt x="4455" y="1034"/>
                </a:lnTo>
                <a:lnTo>
                  <a:pt x="4455" y="1032"/>
                </a:lnTo>
                <a:lnTo>
                  <a:pt x="4455" y="1030"/>
                </a:lnTo>
                <a:lnTo>
                  <a:pt x="4457" y="1027"/>
                </a:lnTo>
                <a:lnTo>
                  <a:pt x="4461" y="1025"/>
                </a:lnTo>
                <a:lnTo>
                  <a:pt x="4461" y="1025"/>
                </a:lnTo>
                <a:lnTo>
                  <a:pt x="4463" y="1023"/>
                </a:lnTo>
                <a:lnTo>
                  <a:pt x="4467" y="1023"/>
                </a:lnTo>
                <a:lnTo>
                  <a:pt x="4467" y="1023"/>
                </a:lnTo>
                <a:lnTo>
                  <a:pt x="4469" y="1023"/>
                </a:lnTo>
                <a:lnTo>
                  <a:pt x="4471" y="1021"/>
                </a:lnTo>
                <a:lnTo>
                  <a:pt x="4471" y="1019"/>
                </a:lnTo>
                <a:lnTo>
                  <a:pt x="4473" y="1019"/>
                </a:lnTo>
                <a:lnTo>
                  <a:pt x="4476" y="1017"/>
                </a:lnTo>
                <a:lnTo>
                  <a:pt x="4478" y="1017"/>
                </a:lnTo>
                <a:lnTo>
                  <a:pt x="4480" y="1013"/>
                </a:lnTo>
                <a:lnTo>
                  <a:pt x="4482" y="1013"/>
                </a:lnTo>
                <a:lnTo>
                  <a:pt x="4486" y="1011"/>
                </a:lnTo>
                <a:lnTo>
                  <a:pt x="4488" y="1009"/>
                </a:lnTo>
                <a:lnTo>
                  <a:pt x="4486" y="1006"/>
                </a:lnTo>
                <a:lnTo>
                  <a:pt x="4488" y="1002"/>
                </a:lnTo>
                <a:lnTo>
                  <a:pt x="4488" y="1000"/>
                </a:lnTo>
                <a:lnTo>
                  <a:pt x="4486" y="998"/>
                </a:lnTo>
                <a:lnTo>
                  <a:pt x="4486" y="998"/>
                </a:lnTo>
                <a:lnTo>
                  <a:pt x="4488" y="996"/>
                </a:lnTo>
                <a:lnTo>
                  <a:pt x="4490" y="994"/>
                </a:lnTo>
                <a:lnTo>
                  <a:pt x="4490" y="992"/>
                </a:lnTo>
                <a:lnTo>
                  <a:pt x="4490" y="990"/>
                </a:lnTo>
                <a:lnTo>
                  <a:pt x="4492" y="990"/>
                </a:lnTo>
                <a:lnTo>
                  <a:pt x="4494" y="990"/>
                </a:lnTo>
                <a:lnTo>
                  <a:pt x="4494" y="988"/>
                </a:lnTo>
                <a:lnTo>
                  <a:pt x="4497" y="988"/>
                </a:lnTo>
                <a:lnTo>
                  <a:pt x="4499" y="986"/>
                </a:lnTo>
                <a:lnTo>
                  <a:pt x="4499" y="986"/>
                </a:lnTo>
                <a:lnTo>
                  <a:pt x="4501" y="986"/>
                </a:lnTo>
                <a:lnTo>
                  <a:pt x="4501" y="986"/>
                </a:lnTo>
                <a:lnTo>
                  <a:pt x="4501" y="986"/>
                </a:lnTo>
                <a:lnTo>
                  <a:pt x="4503" y="981"/>
                </a:lnTo>
                <a:lnTo>
                  <a:pt x="4501" y="979"/>
                </a:lnTo>
                <a:lnTo>
                  <a:pt x="4503" y="979"/>
                </a:lnTo>
                <a:lnTo>
                  <a:pt x="4505" y="979"/>
                </a:lnTo>
                <a:lnTo>
                  <a:pt x="4505" y="979"/>
                </a:lnTo>
                <a:lnTo>
                  <a:pt x="4507" y="979"/>
                </a:lnTo>
                <a:lnTo>
                  <a:pt x="4509" y="979"/>
                </a:lnTo>
                <a:lnTo>
                  <a:pt x="4509" y="977"/>
                </a:lnTo>
                <a:lnTo>
                  <a:pt x="4511" y="977"/>
                </a:lnTo>
                <a:lnTo>
                  <a:pt x="4513" y="973"/>
                </a:lnTo>
                <a:lnTo>
                  <a:pt x="4515" y="969"/>
                </a:lnTo>
                <a:lnTo>
                  <a:pt x="4517" y="969"/>
                </a:lnTo>
                <a:lnTo>
                  <a:pt x="4520" y="969"/>
                </a:lnTo>
                <a:lnTo>
                  <a:pt x="4520" y="969"/>
                </a:lnTo>
                <a:lnTo>
                  <a:pt x="4520" y="969"/>
                </a:lnTo>
                <a:lnTo>
                  <a:pt x="4520" y="971"/>
                </a:lnTo>
                <a:lnTo>
                  <a:pt x="4517" y="971"/>
                </a:lnTo>
                <a:lnTo>
                  <a:pt x="4520" y="971"/>
                </a:lnTo>
                <a:lnTo>
                  <a:pt x="4520" y="971"/>
                </a:lnTo>
                <a:lnTo>
                  <a:pt x="4524" y="969"/>
                </a:lnTo>
                <a:lnTo>
                  <a:pt x="4524" y="967"/>
                </a:lnTo>
                <a:lnTo>
                  <a:pt x="4526" y="969"/>
                </a:lnTo>
                <a:lnTo>
                  <a:pt x="4524" y="975"/>
                </a:lnTo>
                <a:lnTo>
                  <a:pt x="4528" y="975"/>
                </a:lnTo>
                <a:lnTo>
                  <a:pt x="4528" y="975"/>
                </a:lnTo>
                <a:lnTo>
                  <a:pt x="4530" y="975"/>
                </a:lnTo>
                <a:lnTo>
                  <a:pt x="4532" y="977"/>
                </a:lnTo>
                <a:lnTo>
                  <a:pt x="4534" y="977"/>
                </a:lnTo>
                <a:lnTo>
                  <a:pt x="4534" y="977"/>
                </a:lnTo>
                <a:lnTo>
                  <a:pt x="4536" y="977"/>
                </a:lnTo>
                <a:lnTo>
                  <a:pt x="4536" y="979"/>
                </a:lnTo>
                <a:lnTo>
                  <a:pt x="4538" y="977"/>
                </a:lnTo>
                <a:lnTo>
                  <a:pt x="4543" y="977"/>
                </a:lnTo>
                <a:lnTo>
                  <a:pt x="4545" y="975"/>
                </a:lnTo>
                <a:lnTo>
                  <a:pt x="4549" y="975"/>
                </a:lnTo>
                <a:lnTo>
                  <a:pt x="4551" y="973"/>
                </a:lnTo>
                <a:lnTo>
                  <a:pt x="4559" y="969"/>
                </a:lnTo>
                <a:lnTo>
                  <a:pt x="4561" y="967"/>
                </a:lnTo>
                <a:lnTo>
                  <a:pt x="4566" y="965"/>
                </a:lnTo>
                <a:lnTo>
                  <a:pt x="4568" y="960"/>
                </a:lnTo>
                <a:lnTo>
                  <a:pt x="4570" y="958"/>
                </a:lnTo>
                <a:lnTo>
                  <a:pt x="4570" y="958"/>
                </a:lnTo>
                <a:lnTo>
                  <a:pt x="4572" y="956"/>
                </a:lnTo>
                <a:lnTo>
                  <a:pt x="4576" y="950"/>
                </a:lnTo>
                <a:lnTo>
                  <a:pt x="4578" y="948"/>
                </a:lnTo>
                <a:lnTo>
                  <a:pt x="4580" y="948"/>
                </a:lnTo>
                <a:lnTo>
                  <a:pt x="4580" y="946"/>
                </a:lnTo>
                <a:lnTo>
                  <a:pt x="4582" y="944"/>
                </a:lnTo>
                <a:lnTo>
                  <a:pt x="4585" y="941"/>
                </a:lnTo>
                <a:lnTo>
                  <a:pt x="4587" y="939"/>
                </a:lnTo>
                <a:lnTo>
                  <a:pt x="4589" y="937"/>
                </a:lnTo>
                <a:lnTo>
                  <a:pt x="4589" y="935"/>
                </a:lnTo>
                <a:lnTo>
                  <a:pt x="4595" y="931"/>
                </a:lnTo>
                <a:lnTo>
                  <a:pt x="4599" y="927"/>
                </a:lnTo>
                <a:lnTo>
                  <a:pt x="4603" y="923"/>
                </a:lnTo>
                <a:lnTo>
                  <a:pt x="4603" y="921"/>
                </a:lnTo>
                <a:lnTo>
                  <a:pt x="4608" y="916"/>
                </a:lnTo>
                <a:lnTo>
                  <a:pt x="4610" y="912"/>
                </a:lnTo>
                <a:lnTo>
                  <a:pt x="4612" y="910"/>
                </a:lnTo>
                <a:lnTo>
                  <a:pt x="4612" y="906"/>
                </a:lnTo>
                <a:lnTo>
                  <a:pt x="4614" y="904"/>
                </a:lnTo>
                <a:lnTo>
                  <a:pt x="4614" y="902"/>
                </a:lnTo>
                <a:lnTo>
                  <a:pt x="4616" y="902"/>
                </a:lnTo>
                <a:lnTo>
                  <a:pt x="4622" y="895"/>
                </a:lnTo>
                <a:lnTo>
                  <a:pt x="4624" y="891"/>
                </a:lnTo>
                <a:lnTo>
                  <a:pt x="4626" y="887"/>
                </a:lnTo>
                <a:lnTo>
                  <a:pt x="4629" y="885"/>
                </a:lnTo>
                <a:lnTo>
                  <a:pt x="4631" y="883"/>
                </a:lnTo>
                <a:lnTo>
                  <a:pt x="4633" y="881"/>
                </a:lnTo>
                <a:lnTo>
                  <a:pt x="4637" y="879"/>
                </a:lnTo>
                <a:lnTo>
                  <a:pt x="4637" y="876"/>
                </a:lnTo>
                <a:lnTo>
                  <a:pt x="4639" y="874"/>
                </a:lnTo>
                <a:lnTo>
                  <a:pt x="4639" y="870"/>
                </a:lnTo>
                <a:lnTo>
                  <a:pt x="4641" y="866"/>
                </a:lnTo>
                <a:lnTo>
                  <a:pt x="4641" y="866"/>
                </a:lnTo>
                <a:lnTo>
                  <a:pt x="4641" y="864"/>
                </a:lnTo>
                <a:lnTo>
                  <a:pt x="4641" y="864"/>
                </a:lnTo>
                <a:lnTo>
                  <a:pt x="4641" y="862"/>
                </a:lnTo>
                <a:lnTo>
                  <a:pt x="4641" y="862"/>
                </a:lnTo>
                <a:lnTo>
                  <a:pt x="4641" y="860"/>
                </a:lnTo>
                <a:lnTo>
                  <a:pt x="4643" y="860"/>
                </a:lnTo>
                <a:lnTo>
                  <a:pt x="4643" y="853"/>
                </a:lnTo>
                <a:lnTo>
                  <a:pt x="4643" y="851"/>
                </a:lnTo>
                <a:lnTo>
                  <a:pt x="4643" y="849"/>
                </a:lnTo>
                <a:lnTo>
                  <a:pt x="4643" y="849"/>
                </a:lnTo>
                <a:lnTo>
                  <a:pt x="4645" y="847"/>
                </a:lnTo>
                <a:lnTo>
                  <a:pt x="4645" y="845"/>
                </a:lnTo>
                <a:lnTo>
                  <a:pt x="4645" y="845"/>
                </a:lnTo>
                <a:lnTo>
                  <a:pt x="4643" y="845"/>
                </a:lnTo>
                <a:lnTo>
                  <a:pt x="4643" y="845"/>
                </a:lnTo>
                <a:lnTo>
                  <a:pt x="4643" y="837"/>
                </a:lnTo>
                <a:lnTo>
                  <a:pt x="4643" y="832"/>
                </a:lnTo>
                <a:lnTo>
                  <a:pt x="4645" y="828"/>
                </a:lnTo>
                <a:lnTo>
                  <a:pt x="4645" y="826"/>
                </a:lnTo>
                <a:lnTo>
                  <a:pt x="4645" y="824"/>
                </a:lnTo>
                <a:lnTo>
                  <a:pt x="4647" y="820"/>
                </a:lnTo>
                <a:lnTo>
                  <a:pt x="4649" y="816"/>
                </a:lnTo>
                <a:lnTo>
                  <a:pt x="4652" y="814"/>
                </a:lnTo>
                <a:lnTo>
                  <a:pt x="4654" y="811"/>
                </a:lnTo>
                <a:lnTo>
                  <a:pt x="4656" y="809"/>
                </a:lnTo>
                <a:lnTo>
                  <a:pt x="4656" y="807"/>
                </a:lnTo>
                <a:lnTo>
                  <a:pt x="4658" y="805"/>
                </a:lnTo>
                <a:lnTo>
                  <a:pt x="4656" y="805"/>
                </a:lnTo>
                <a:lnTo>
                  <a:pt x="4656" y="803"/>
                </a:lnTo>
                <a:lnTo>
                  <a:pt x="4654" y="801"/>
                </a:lnTo>
                <a:lnTo>
                  <a:pt x="4652" y="801"/>
                </a:lnTo>
                <a:lnTo>
                  <a:pt x="4654" y="799"/>
                </a:lnTo>
                <a:lnTo>
                  <a:pt x="4654" y="797"/>
                </a:lnTo>
                <a:lnTo>
                  <a:pt x="4654" y="793"/>
                </a:lnTo>
                <a:lnTo>
                  <a:pt x="4652" y="793"/>
                </a:lnTo>
                <a:lnTo>
                  <a:pt x="4649" y="788"/>
                </a:lnTo>
                <a:lnTo>
                  <a:pt x="4647" y="788"/>
                </a:lnTo>
                <a:lnTo>
                  <a:pt x="4649" y="788"/>
                </a:lnTo>
                <a:lnTo>
                  <a:pt x="4654" y="788"/>
                </a:lnTo>
                <a:lnTo>
                  <a:pt x="4656" y="788"/>
                </a:lnTo>
                <a:lnTo>
                  <a:pt x="4656" y="786"/>
                </a:lnTo>
                <a:lnTo>
                  <a:pt x="4656" y="784"/>
                </a:lnTo>
                <a:lnTo>
                  <a:pt x="4654" y="782"/>
                </a:lnTo>
                <a:lnTo>
                  <a:pt x="4652" y="780"/>
                </a:lnTo>
                <a:lnTo>
                  <a:pt x="4649" y="780"/>
                </a:lnTo>
                <a:lnTo>
                  <a:pt x="4645" y="778"/>
                </a:lnTo>
                <a:lnTo>
                  <a:pt x="4641" y="774"/>
                </a:lnTo>
                <a:lnTo>
                  <a:pt x="4639" y="770"/>
                </a:lnTo>
                <a:lnTo>
                  <a:pt x="4639" y="770"/>
                </a:lnTo>
                <a:lnTo>
                  <a:pt x="4635" y="765"/>
                </a:lnTo>
                <a:lnTo>
                  <a:pt x="4633" y="765"/>
                </a:lnTo>
                <a:lnTo>
                  <a:pt x="4633" y="765"/>
                </a:lnTo>
                <a:lnTo>
                  <a:pt x="4626" y="765"/>
                </a:lnTo>
                <a:lnTo>
                  <a:pt x="4622" y="765"/>
                </a:lnTo>
                <a:lnTo>
                  <a:pt x="4618" y="763"/>
                </a:lnTo>
                <a:lnTo>
                  <a:pt x="4616" y="763"/>
                </a:lnTo>
                <a:lnTo>
                  <a:pt x="4618" y="765"/>
                </a:lnTo>
                <a:lnTo>
                  <a:pt x="4618" y="767"/>
                </a:lnTo>
                <a:lnTo>
                  <a:pt x="4618" y="770"/>
                </a:lnTo>
                <a:lnTo>
                  <a:pt x="4618" y="772"/>
                </a:lnTo>
                <a:lnTo>
                  <a:pt x="4616" y="776"/>
                </a:lnTo>
                <a:lnTo>
                  <a:pt x="4614" y="778"/>
                </a:lnTo>
                <a:lnTo>
                  <a:pt x="4614" y="780"/>
                </a:lnTo>
                <a:lnTo>
                  <a:pt x="4612" y="780"/>
                </a:lnTo>
                <a:lnTo>
                  <a:pt x="4610" y="780"/>
                </a:lnTo>
                <a:lnTo>
                  <a:pt x="4612" y="778"/>
                </a:lnTo>
                <a:lnTo>
                  <a:pt x="4614" y="776"/>
                </a:lnTo>
                <a:lnTo>
                  <a:pt x="4616" y="774"/>
                </a:lnTo>
                <a:lnTo>
                  <a:pt x="4616" y="772"/>
                </a:lnTo>
                <a:lnTo>
                  <a:pt x="4614" y="772"/>
                </a:lnTo>
                <a:lnTo>
                  <a:pt x="4614" y="772"/>
                </a:lnTo>
                <a:lnTo>
                  <a:pt x="4612" y="772"/>
                </a:lnTo>
                <a:lnTo>
                  <a:pt x="4610" y="776"/>
                </a:lnTo>
                <a:lnTo>
                  <a:pt x="4605" y="778"/>
                </a:lnTo>
                <a:lnTo>
                  <a:pt x="4603" y="778"/>
                </a:lnTo>
                <a:lnTo>
                  <a:pt x="4597" y="780"/>
                </a:lnTo>
                <a:lnTo>
                  <a:pt x="4597" y="778"/>
                </a:lnTo>
                <a:lnTo>
                  <a:pt x="4595" y="778"/>
                </a:lnTo>
                <a:lnTo>
                  <a:pt x="4597" y="778"/>
                </a:lnTo>
                <a:lnTo>
                  <a:pt x="4599" y="776"/>
                </a:lnTo>
                <a:lnTo>
                  <a:pt x="4601" y="772"/>
                </a:lnTo>
                <a:lnTo>
                  <a:pt x="4603" y="772"/>
                </a:lnTo>
                <a:lnTo>
                  <a:pt x="4605" y="772"/>
                </a:lnTo>
                <a:lnTo>
                  <a:pt x="4601" y="772"/>
                </a:lnTo>
                <a:lnTo>
                  <a:pt x="4599" y="770"/>
                </a:lnTo>
                <a:lnTo>
                  <a:pt x="4597" y="767"/>
                </a:lnTo>
                <a:lnTo>
                  <a:pt x="4599" y="767"/>
                </a:lnTo>
                <a:lnTo>
                  <a:pt x="4599" y="767"/>
                </a:lnTo>
                <a:lnTo>
                  <a:pt x="4599" y="767"/>
                </a:lnTo>
                <a:lnTo>
                  <a:pt x="4601" y="765"/>
                </a:lnTo>
                <a:lnTo>
                  <a:pt x="4599" y="763"/>
                </a:lnTo>
                <a:lnTo>
                  <a:pt x="4597" y="765"/>
                </a:lnTo>
                <a:lnTo>
                  <a:pt x="4595" y="767"/>
                </a:lnTo>
                <a:lnTo>
                  <a:pt x="4593" y="767"/>
                </a:lnTo>
                <a:lnTo>
                  <a:pt x="4595" y="770"/>
                </a:lnTo>
                <a:lnTo>
                  <a:pt x="4597" y="770"/>
                </a:lnTo>
                <a:lnTo>
                  <a:pt x="4595" y="774"/>
                </a:lnTo>
                <a:lnTo>
                  <a:pt x="4593" y="774"/>
                </a:lnTo>
                <a:lnTo>
                  <a:pt x="4591" y="774"/>
                </a:lnTo>
                <a:lnTo>
                  <a:pt x="4589" y="774"/>
                </a:lnTo>
                <a:lnTo>
                  <a:pt x="4589" y="774"/>
                </a:lnTo>
                <a:lnTo>
                  <a:pt x="4589" y="772"/>
                </a:lnTo>
                <a:lnTo>
                  <a:pt x="4589" y="770"/>
                </a:lnTo>
                <a:lnTo>
                  <a:pt x="4589" y="763"/>
                </a:lnTo>
                <a:lnTo>
                  <a:pt x="4591" y="761"/>
                </a:lnTo>
                <a:lnTo>
                  <a:pt x="4591" y="759"/>
                </a:lnTo>
                <a:lnTo>
                  <a:pt x="4589" y="757"/>
                </a:lnTo>
                <a:lnTo>
                  <a:pt x="4589" y="757"/>
                </a:lnTo>
                <a:lnTo>
                  <a:pt x="4587" y="757"/>
                </a:lnTo>
                <a:lnTo>
                  <a:pt x="4582" y="757"/>
                </a:lnTo>
                <a:lnTo>
                  <a:pt x="4576" y="759"/>
                </a:lnTo>
                <a:lnTo>
                  <a:pt x="4570" y="757"/>
                </a:lnTo>
                <a:lnTo>
                  <a:pt x="4568" y="757"/>
                </a:lnTo>
                <a:lnTo>
                  <a:pt x="4568" y="755"/>
                </a:lnTo>
                <a:lnTo>
                  <a:pt x="4566" y="753"/>
                </a:lnTo>
                <a:lnTo>
                  <a:pt x="4568" y="753"/>
                </a:lnTo>
                <a:lnTo>
                  <a:pt x="4568" y="751"/>
                </a:lnTo>
                <a:lnTo>
                  <a:pt x="4572" y="749"/>
                </a:lnTo>
                <a:lnTo>
                  <a:pt x="4574" y="747"/>
                </a:lnTo>
                <a:lnTo>
                  <a:pt x="4580" y="742"/>
                </a:lnTo>
                <a:lnTo>
                  <a:pt x="4582" y="740"/>
                </a:lnTo>
                <a:lnTo>
                  <a:pt x="4585" y="738"/>
                </a:lnTo>
                <a:lnTo>
                  <a:pt x="4589" y="736"/>
                </a:lnTo>
                <a:lnTo>
                  <a:pt x="4593" y="734"/>
                </a:lnTo>
                <a:lnTo>
                  <a:pt x="4595" y="732"/>
                </a:lnTo>
                <a:lnTo>
                  <a:pt x="4597" y="730"/>
                </a:lnTo>
                <a:lnTo>
                  <a:pt x="4601" y="728"/>
                </a:lnTo>
                <a:lnTo>
                  <a:pt x="4603" y="728"/>
                </a:lnTo>
                <a:lnTo>
                  <a:pt x="4608" y="721"/>
                </a:lnTo>
                <a:lnTo>
                  <a:pt x="4610" y="719"/>
                </a:lnTo>
                <a:lnTo>
                  <a:pt x="4610" y="717"/>
                </a:lnTo>
                <a:lnTo>
                  <a:pt x="4610" y="717"/>
                </a:lnTo>
                <a:lnTo>
                  <a:pt x="4616" y="711"/>
                </a:lnTo>
                <a:lnTo>
                  <a:pt x="4620" y="709"/>
                </a:lnTo>
                <a:lnTo>
                  <a:pt x="4624" y="705"/>
                </a:lnTo>
                <a:lnTo>
                  <a:pt x="4629" y="702"/>
                </a:lnTo>
                <a:lnTo>
                  <a:pt x="4629" y="702"/>
                </a:lnTo>
                <a:lnTo>
                  <a:pt x="4631" y="700"/>
                </a:lnTo>
                <a:lnTo>
                  <a:pt x="4633" y="698"/>
                </a:lnTo>
                <a:lnTo>
                  <a:pt x="4635" y="698"/>
                </a:lnTo>
                <a:lnTo>
                  <a:pt x="4637" y="696"/>
                </a:lnTo>
                <a:lnTo>
                  <a:pt x="4643" y="692"/>
                </a:lnTo>
                <a:lnTo>
                  <a:pt x="4643" y="692"/>
                </a:lnTo>
                <a:lnTo>
                  <a:pt x="4645" y="686"/>
                </a:lnTo>
                <a:lnTo>
                  <a:pt x="4647" y="684"/>
                </a:lnTo>
                <a:lnTo>
                  <a:pt x="4649" y="679"/>
                </a:lnTo>
                <a:lnTo>
                  <a:pt x="4656" y="677"/>
                </a:lnTo>
                <a:lnTo>
                  <a:pt x="4660" y="675"/>
                </a:lnTo>
                <a:lnTo>
                  <a:pt x="4662" y="673"/>
                </a:lnTo>
                <a:lnTo>
                  <a:pt x="4666" y="669"/>
                </a:lnTo>
                <a:lnTo>
                  <a:pt x="4670" y="665"/>
                </a:lnTo>
                <a:lnTo>
                  <a:pt x="4673" y="663"/>
                </a:lnTo>
                <a:lnTo>
                  <a:pt x="4683" y="661"/>
                </a:lnTo>
                <a:lnTo>
                  <a:pt x="4687" y="661"/>
                </a:lnTo>
                <a:lnTo>
                  <a:pt x="4691" y="658"/>
                </a:lnTo>
                <a:lnTo>
                  <a:pt x="4696" y="658"/>
                </a:lnTo>
                <a:lnTo>
                  <a:pt x="4702" y="661"/>
                </a:lnTo>
                <a:lnTo>
                  <a:pt x="4717" y="658"/>
                </a:lnTo>
                <a:lnTo>
                  <a:pt x="4719" y="661"/>
                </a:lnTo>
                <a:lnTo>
                  <a:pt x="4721" y="661"/>
                </a:lnTo>
                <a:lnTo>
                  <a:pt x="4723" y="665"/>
                </a:lnTo>
                <a:lnTo>
                  <a:pt x="4723" y="665"/>
                </a:lnTo>
                <a:lnTo>
                  <a:pt x="4727" y="663"/>
                </a:lnTo>
                <a:lnTo>
                  <a:pt x="4729" y="658"/>
                </a:lnTo>
                <a:lnTo>
                  <a:pt x="4731" y="658"/>
                </a:lnTo>
                <a:lnTo>
                  <a:pt x="4735" y="661"/>
                </a:lnTo>
                <a:lnTo>
                  <a:pt x="4737" y="661"/>
                </a:lnTo>
                <a:lnTo>
                  <a:pt x="4744" y="663"/>
                </a:lnTo>
                <a:lnTo>
                  <a:pt x="4748" y="663"/>
                </a:lnTo>
                <a:lnTo>
                  <a:pt x="4750" y="661"/>
                </a:lnTo>
                <a:lnTo>
                  <a:pt x="4756" y="658"/>
                </a:lnTo>
                <a:lnTo>
                  <a:pt x="4758" y="663"/>
                </a:lnTo>
                <a:lnTo>
                  <a:pt x="4763" y="663"/>
                </a:lnTo>
                <a:lnTo>
                  <a:pt x="4765" y="663"/>
                </a:lnTo>
                <a:lnTo>
                  <a:pt x="4767" y="661"/>
                </a:lnTo>
                <a:lnTo>
                  <a:pt x="4765" y="661"/>
                </a:lnTo>
                <a:lnTo>
                  <a:pt x="4763" y="661"/>
                </a:lnTo>
                <a:lnTo>
                  <a:pt x="4763" y="658"/>
                </a:lnTo>
                <a:lnTo>
                  <a:pt x="4763" y="656"/>
                </a:lnTo>
                <a:lnTo>
                  <a:pt x="4765" y="658"/>
                </a:lnTo>
                <a:lnTo>
                  <a:pt x="4769" y="658"/>
                </a:lnTo>
                <a:lnTo>
                  <a:pt x="4769" y="658"/>
                </a:lnTo>
                <a:lnTo>
                  <a:pt x="4769" y="656"/>
                </a:lnTo>
                <a:lnTo>
                  <a:pt x="4769" y="656"/>
                </a:lnTo>
                <a:lnTo>
                  <a:pt x="4767" y="654"/>
                </a:lnTo>
                <a:lnTo>
                  <a:pt x="4771" y="652"/>
                </a:lnTo>
                <a:lnTo>
                  <a:pt x="4773" y="652"/>
                </a:lnTo>
                <a:lnTo>
                  <a:pt x="4775" y="652"/>
                </a:lnTo>
                <a:lnTo>
                  <a:pt x="4784" y="654"/>
                </a:lnTo>
                <a:lnTo>
                  <a:pt x="4786" y="654"/>
                </a:lnTo>
                <a:lnTo>
                  <a:pt x="4788" y="656"/>
                </a:lnTo>
                <a:lnTo>
                  <a:pt x="4790" y="656"/>
                </a:lnTo>
                <a:lnTo>
                  <a:pt x="4788" y="656"/>
                </a:lnTo>
                <a:lnTo>
                  <a:pt x="4788" y="658"/>
                </a:lnTo>
                <a:lnTo>
                  <a:pt x="4790" y="656"/>
                </a:lnTo>
                <a:lnTo>
                  <a:pt x="4792" y="658"/>
                </a:lnTo>
                <a:lnTo>
                  <a:pt x="4792" y="658"/>
                </a:lnTo>
                <a:lnTo>
                  <a:pt x="4794" y="658"/>
                </a:lnTo>
                <a:lnTo>
                  <a:pt x="4794" y="656"/>
                </a:lnTo>
                <a:lnTo>
                  <a:pt x="4794" y="656"/>
                </a:lnTo>
                <a:lnTo>
                  <a:pt x="4796" y="656"/>
                </a:lnTo>
                <a:lnTo>
                  <a:pt x="4798" y="656"/>
                </a:lnTo>
                <a:lnTo>
                  <a:pt x="4800" y="656"/>
                </a:lnTo>
                <a:lnTo>
                  <a:pt x="4802" y="656"/>
                </a:lnTo>
                <a:lnTo>
                  <a:pt x="4807" y="661"/>
                </a:lnTo>
                <a:lnTo>
                  <a:pt x="4809" y="663"/>
                </a:lnTo>
                <a:lnTo>
                  <a:pt x="4811" y="663"/>
                </a:lnTo>
                <a:lnTo>
                  <a:pt x="4813" y="663"/>
                </a:lnTo>
                <a:lnTo>
                  <a:pt x="4813" y="663"/>
                </a:lnTo>
                <a:lnTo>
                  <a:pt x="4809" y="665"/>
                </a:lnTo>
                <a:lnTo>
                  <a:pt x="4807" y="665"/>
                </a:lnTo>
                <a:lnTo>
                  <a:pt x="4802" y="665"/>
                </a:lnTo>
                <a:lnTo>
                  <a:pt x="4796" y="667"/>
                </a:lnTo>
                <a:lnTo>
                  <a:pt x="4800" y="671"/>
                </a:lnTo>
                <a:lnTo>
                  <a:pt x="4805" y="671"/>
                </a:lnTo>
                <a:lnTo>
                  <a:pt x="4811" y="671"/>
                </a:lnTo>
                <a:lnTo>
                  <a:pt x="4813" y="669"/>
                </a:lnTo>
                <a:lnTo>
                  <a:pt x="4815" y="667"/>
                </a:lnTo>
                <a:lnTo>
                  <a:pt x="4815" y="667"/>
                </a:lnTo>
                <a:lnTo>
                  <a:pt x="4817" y="669"/>
                </a:lnTo>
                <a:lnTo>
                  <a:pt x="4821" y="669"/>
                </a:lnTo>
                <a:lnTo>
                  <a:pt x="4823" y="669"/>
                </a:lnTo>
                <a:lnTo>
                  <a:pt x="4825" y="667"/>
                </a:lnTo>
                <a:lnTo>
                  <a:pt x="4828" y="667"/>
                </a:lnTo>
                <a:lnTo>
                  <a:pt x="4828" y="667"/>
                </a:lnTo>
                <a:lnTo>
                  <a:pt x="4830" y="663"/>
                </a:lnTo>
                <a:lnTo>
                  <a:pt x="4834" y="663"/>
                </a:lnTo>
                <a:lnTo>
                  <a:pt x="4838" y="665"/>
                </a:lnTo>
                <a:lnTo>
                  <a:pt x="4838" y="667"/>
                </a:lnTo>
                <a:lnTo>
                  <a:pt x="4842" y="667"/>
                </a:lnTo>
                <a:lnTo>
                  <a:pt x="4844" y="665"/>
                </a:lnTo>
                <a:lnTo>
                  <a:pt x="4844" y="663"/>
                </a:lnTo>
                <a:lnTo>
                  <a:pt x="4849" y="665"/>
                </a:lnTo>
                <a:lnTo>
                  <a:pt x="4851" y="665"/>
                </a:lnTo>
                <a:lnTo>
                  <a:pt x="4853" y="665"/>
                </a:lnTo>
                <a:lnTo>
                  <a:pt x="4855" y="665"/>
                </a:lnTo>
                <a:lnTo>
                  <a:pt x="4855" y="663"/>
                </a:lnTo>
                <a:lnTo>
                  <a:pt x="4855" y="661"/>
                </a:lnTo>
                <a:lnTo>
                  <a:pt x="4853" y="658"/>
                </a:lnTo>
                <a:lnTo>
                  <a:pt x="4846" y="656"/>
                </a:lnTo>
                <a:lnTo>
                  <a:pt x="4844" y="658"/>
                </a:lnTo>
                <a:lnTo>
                  <a:pt x="4842" y="658"/>
                </a:lnTo>
                <a:lnTo>
                  <a:pt x="4842" y="658"/>
                </a:lnTo>
                <a:lnTo>
                  <a:pt x="4840" y="656"/>
                </a:lnTo>
                <a:lnTo>
                  <a:pt x="4842" y="656"/>
                </a:lnTo>
                <a:lnTo>
                  <a:pt x="4842" y="654"/>
                </a:lnTo>
                <a:lnTo>
                  <a:pt x="4842" y="652"/>
                </a:lnTo>
                <a:lnTo>
                  <a:pt x="4842" y="650"/>
                </a:lnTo>
                <a:lnTo>
                  <a:pt x="4844" y="650"/>
                </a:lnTo>
                <a:lnTo>
                  <a:pt x="4844" y="650"/>
                </a:lnTo>
                <a:lnTo>
                  <a:pt x="4846" y="644"/>
                </a:lnTo>
                <a:lnTo>
                  <a:pt x="4853" y="640"/>
                </a:lnTo>
                <a:lnTo>
                  <a:pt x="4859" y="635"/>
                </a:lnTo>
                <a:lnTo>
                  <a:pt x="4863" y="631"/>
                </a:lnTo>
                <a:lnTo>
                  <a:pt x="4865" y="629"/>
                </a:lnTo>
                <a:lnTo>
                  <a:pt x="4869" y="625"/>
                </a:lnTo>
                <a:lnTo>
                  <a:pt x="4874" y="623"/>
                </a:lnTo>
                <a:lnTo>
                  <a:pt x="4874" y="621"/>
                </a:lnTo>
                <a:lnTo>
                  <a:pt x="4878" y="619"/>
                </a:lnTo>
                <a:lnTo>
                  <a:pt x="4878" y="614"/>
                </a:lnTo>
                <a:lnTo>
                  <a:pt x="4880" y="614"/>
                </a:lnTo>
                <a:lnTo>
                  <a:pt x="4880" y="612"/>
                </a:lnTo>
                <a:lnTo>
                  <a:pt x="4884" y="610"/>
                </a:lnTo>
                <a:lnTo>
                  <a:pt x="4888" y="608"/>
                </a:lnTo>
                <a:lnTo>
                  <a:pt x="4888" y="608"/>
                </a:lnTo>
                <a:lnTo>
                  <a:pt x="4895" y="608"/>
                </a:lnTo>
                <a:lnTo>
                  <a:pt x="4897" y="608"/>
                </a:lnTo>
                <a:lnTo>
                  <a:pt x="4899" y="608"/>
                </a:lnTo>
                <a:lnTo>
                  <a:pt x="4901" y="608"/>
                </a:lnTo>
                <a:lnTo>
                  <a:pt x="4905" y="608"/>
                </a:lnTo>
                <a:lnTo>
                  <a:pt x="4909" y="606"/>
                </a:lnTo>
                <a:lnTo>
                  <a:pt x="4911" y="604"/>
                </a:lnTo>
                <a:lnTo>
                  <a:pt x="4913" y="604"/>
                </a:lnTo>
                <a:lnTo>
                  <a:pt x="4916" y="606"/>
                </a:lnTo>
                <a:lnTo>
                  <a:pt x="4918" y="608"/>
                </a:lnTo>
                <a:lnTo>
                  <a:pt x="4918" y="608"/>
                </a:lnTo>
                <a:lnTo>
                  <a:pt x="4920" y="610"/>
                </a:lnTo>
                <a:lnTo>
                  <a:pt x="4922" y="608"/>
                </a:lnTo>
                <a:lnTo>
                  <a:pt x="4928" y="606"/>
                </a:lnTo>
                <a:lnTo>
                  <a:pt x="4928" y="606"/>
                </a:lnTo>
                <a:lnTo>
                  <a:pt x="4930" y="606"/>
                </a:lnTo>
                <a:lnTo>
                  <a:pt x="4930" y="606"/>
                </a:lnTo>
                <a:lnTo>
                  <a:pt x="4930" y="608"/>
                </a:lnTo>
                <a:lnTo>
                  <a:pt x="4930" y="610"/>
                </a:lnTo>
                <a:lnTo>
                  <a:pt x="4928" y="614"/>
                </a:lnTo>
                <a:lnTo>
                  <a:pt x="4924" y="619"/>
                </a:lnTo>
                <a:lnTo>
                  <a:pt x="4924" y="619"/>
                </a:lnTo>
                <a:lnTo>
                  <a:pt x="4924" y="621"/>
                </a:lnTo>
                <a:lnTo>
                  <a:pt x="4924" y="623"/>
                </a:lnTo>
                <a:lnTo>
                  <a:pt x="4924" y="625"/>
                </a:lnTo>
                <a:lnTo>
                  <a:pt x="4922" y="627"/>
                </a:lnTo>
                <a:lnTo>
                  <a:pt x="4924" y="627"/>
                </a:lnTo>
                <a:lnTo>
                  <a:pt x="4926" y="625"/>
                </a:lnTo>
                <a:lnTo>
                  <a:pt x="4928" y="625"/>
                </a:lnTo>
                <a:lnTo>
                  <a:pt x="4930" y="625"/>
                </a:lnTo>
                <a:lnTo>
                  <a:pt x="4930" y="625"/>
                </a:lnTo>
                <a:lnTo>
                  <a:pt x="4928" y="629"/>
                </a:lnTo>
                <a:lnTo>
                  <a:pt x="4928" y="631"/>
                </a:lnTo>
                <a:lnTo>
                  <a:pt x="4928" y="631"/>
                </a:lnTo>
                <a:lnTo>
                  <a:pt x="4928" y="633"/>
                </a:lnTo>
                <a:lnTo>
                  <a:pt x="4930" y="633"/>
                </a:lnTo>
                <a:lnTo>
                  <a:pt x="4930" y="631"/>
                </a:lnTo>
                <a:lnTo>
                  <a:pt x="4932" y="631"/>
                </a:lnTo>
                <a:lnTo>
                  <a:pt x="4937" y="631"/>
                </a:lnTo>
                <a:lnTo>
                  <a:pt x="4939" y="627"/>
                </a:lnTo>
                <a:lnTo>
                  <a:pt x="4941" y="627"/>
                </a:lnTo>
                <a:lnTo>
                  <a:pt x="4957" y="612"/>
                </a:lnTo>
                <a:lnTo>
                  <a:pt x="4960" y="610"/>
                </a:lnTo>
                <a:lnTo>
                  <a:pt x="4962" y="610"/>
                </a:lnTo>
                <a:lnTo>
                  <a:pt x="4964" y="610"/>
                </a:lnTo>
                <a:lnTo>
                  <a:pt x="4964" y="610"/>
                </a:lnTo>
                <a:lnTo>
                  <a:pt x="4966" y="610"/>
                </a:lnTo>
                <a:lnTo>
                  <a:pt x="4966" y="610"/>
                </a:lnTo>
                <a:lnTo>
                  <a:pt x="4968" y="610"/>
                </a:lnTo>
                <a:lnTo>
                  <a:pt x="4968" y="612"/>
                </a:lnTo>
                <a:lnTo>
                  <a:pt x="4970" y="612"/>
                </a:lnTo>
                <a:lnTo>
                  <a:pt x="4970" y="612"/>
                </a:lnTo>
                <a:lnTo>
                  <a:pt x="4970" y="612"/>
                </a:lnTo>
                <a:lnTo>
                  <a:pt x="4972" y="612"/>
                </a:lnTo>
                <a:lnTo>
                  <a:pt x="4972" y="610"/>
                </a:lnTo>
                <a:lnTo>
                  <a:pt x="4972" y="610"/>
                </a:lnTo>
                <a:lnTo>
                  <a:pt x="4972" y="608"/>
                </a:lnTo>
                <a:lnTo>
                  <a:pt x="4970" y="608"/>
                </a:lnTo>
                <a:lnTo>
                  <a:pt x="4970" y="606"/>
                </a:lnTo>
                <a:lnTo>
                  <a:pt x="4970" y="602"/>
                </a:lnTo>
                <a:lnTo>
                  <a:pt x="4970" y="600"/>
                </a:lnTo>
                <a:lnTo>
                  <a:pt x="4972" y="598"/>
                </a:lnTo>
                <a:lnTo>
                  <a:pt x="4972" y="596"/>
                </a:lnTo>
                <a:lnTo>
                  <a:pt x="4972" y="596"/>
                </a:lnTo>
                <a:lnTo>
                  <a:pt x="4974" y="596"/>
                </a:lnTo>
                <a:lnTo>
                  <a:pt x="4972" y="593"/>
                </a:lnTo>
                <a:lnTo>
                  <a:pt x="4974" y="591"/>
                </a:lnTo>
                <a:lnTo>
                  <a:pt x="4974" y="591"/>
                </a:lnTo>
                <a:lnTo>
                  <a:pt x="4987" y="587"/>
                </a:lnTo>
                <a:lnTo>
                  <a:pt x="4989" y="587"/>
                </a:lnTo>
                <a:lnTo>
                  <a:pt x="4991" y="587"/>
                </a:lnTo>
                <a:lnTo>
                  <a:pt x="4995" y="591"/>
                </a:lnTo>
                <a:lnTo>
                  <a:pt x="4999" y="591"/>
                </a:lnTo>
                <a:lnTo>
                  <a:pt x="5004" y="591"/>
                </a:lnTo>
                <a:lnTo>
                  <a:pt x="5004" y="593"/>
                </a:lnTo>
                <a:lnTo>
                  <a:pt x="5001" y="593"/>
                </a:lnTo>
                <a:lnTo>
                  <a:pt x="5001" y="593"/>
                </a:lnTo>
                <a:lnTo>
                  <a:pt x="5001" y="593"/>
                </a:lnTo>
                <a:lnTo>
                  <a:pt x="5001" y="596"/>
                </a:lnTo>
                <a:lnTo>
                  <a:pt x="4999" y="593"/>
                </a:lnTo>
                <a:lnTo>
                  <a:pt x="4997" y="593"/>
                </a:lnTo>
                <a:lnTo>
                  <a:pt x="4993" y="593"/>
                </a:lnTo>
                <a:lnTo>
                  <a:pt x="4993" y="593"/>
                </a:lnTo>
                <a:lnTo>
                  <a:pt x="4987" y="596"/>
                </a:lnTo>
                <a:lnTo>
                  <a:pt x="4987" y="598"/>
                </a:lnTo>
                <a:lnTo>
                  <a:pt x="4985" y="602"/>
                </a:lnTo>
                <a:lnTo>
                  <a:pt x="4985" y="606"/>
                </a:lnTo>
                <a:lnTo>
                  <a:pt x="4985" y="610"/>
                </a:lnTo>
                <a:lnTo>
                  <a:pt x="4983" y="610"/>
                </a:lnTo>
                <a:lnTo>
                  <a:pt x="4981" y="612"/>
                </a:lnTo>
                <a:lnTo>
                  <a:pt x="4981" y="614"/>
                </a:lnTo>
                <a:lnTo>
                  <a:pt x="4983" y="617"/>
                </a:lnTo>
                <a:lnTo>
                  <a:pt x="4983" y="617"/>
                </a:lnTo>
                <a:lnTo>
                  <a:pt x="4985" y="619"/>
                </a:lnTo>
                <a:lnTo>
                  <a:pt x="4983" y="621"/>
                </a:lnTo>
                <a:lnTo>
                  <a:pt x="4978" y="623"/>
                </a:lnTo>
                <a:lnTo>
                  <a:pt x="4978" y="623"/>
                </a:lnTo>
                <a:lnTo>
                  <a:pt x="4976" y="625"/>
                </a:lnTo>
                <a:lnTo>
                  <a:pt x="4978" y="627"/>
                </a:lnTo>
                <a:lnTo>
                  <a:pt x="4978" y="627"/>
                </a:lnTo>
                <a:lnTo>
                  <a:pt x="4976" y="629"/>
                </a:lnTo>
                <a:lnTo>
                  <a:pt x="4974" y="629"/>
                </a:lnTo>
                <a:lnTo>
                  <a:pt x="4968" y="629"/>
                </a:lnTo>
                <a:lnTo>
                  <a:pt x="4966" y="633"/>
                </a:lnTo>
                <a:lnTo>
                  <a:pt x="4957" y="635"/>
                </a:lnTo>
                <a:lnTo>
                  <a:pt x="4955" y="637"/>
                </a:lnTo>
                <a:lnTo>
                  <a:pt x="4955" y="637"/>
                </a:lnTo>
                <a:lnTo>
                  <a:pt x="4953" y="642"/>
                </a:lnTo>
                <a:lnTo>
                  <a:pt x="4951" y="644"/>
                </a:lnTo>
                <a:lnTo>
                  <a:pt x="4947" y="646"/>
                </a:lnTo>
                <a:lnTo>
                  <a:pt x="4943" y="650"/>
                </a:lnTo>
                <a:lnTo>
                  <a:pt x="4939" y="654"/>
                </a:lnTo>
                <a:lnTo>
                  <a:pt x="4937" y="656"/>
                </a:lnTo>
                <a:lnTo>
                  <a:pt x="4934" y="656"/>
                </a:lnTo>
                <a:lnTo>
                  <a:pt x="4930" y="661"/>
                </a:lnTo>
                <a:lnTo>
                  <a:pt x="4924" y="665"/>
                </a:lnTo>
                <a:lnTo>
                  <a:pt x="4920" y="673"/>
                </a:lnTo>
                <a:lnTo>
                  <a:pt x="4918" y="675"/>
                </a:lnTo>
                <a:lnTo>
                  <a:pt x="4916" y="677"/>
                </a:lnTo>
                <a:lnTo>
                  <a:pt x="4913" y="677"/>
                </a:lnTo>
                <a:lnTo>
                  <a:pt x="4911" y="679"/>
                </a:lnTo>
                <a:lnTo>
                  <a:pt x="4907" y="684"/>
                </a:lnTo>
                <a:lnTo>
                  <a:pt x="4903" y="686"/>
                </a:lnTo>
                <a:lnTo>
                  <a:pt x="4901" y="688"/>
                </a:lnTo>
                <a:lnTo>
                  <a:pt x="4901" y="690"/>
                </a:lnTo>
                <a:lnTo>
                  <a:pt x="4899" y="688"/>
                </a:lnTo>
                <a:lnTo>
                  <a:pt x="4897" y="690"/>
                </a:lnTo>
                <a:lnTo>
                  <a:pt x="4893" y="688"/>
                </a:lnTo>
                <a:lnTo>
                  <a:pt x="4888" y="694"/>
                </a:lnTo>
                <a:lnTo>
                  <a:pt x="4886" y="694"/>
                </a:lnTo>
                <a:lnTo>
                  <a:pt x="4882" y="692"/>
                </a:lnTo>
                <a:lnTo>
                  <a:pt x="4880" y="694"/>
                </a:lnTo>
                <a:lnTo>
                  <a:pt x="4880" y="694"/>
                </a:lnTo>
                <a:lnTo>
                  <a:pt x="4880" y="694"/>
                </a:lnTo>
                <a:lnTo>
                  <a:pt x="4880" y="696"/>
                </a:lnTo>
                <a:lnTo>
                  <a:pt x="4882" y="696"/>
                </a:lnTo>
                <a:lnTo>
                  <a:pt x="4882" y="698"/>
                </a:lnTo>
                <a:lnTo>
                  <a:pt x="4882" y="700"/>
                </a:lnTo>
                <a:lnTo>
                  <a:pt x="4880" y="705"/>
                </a:lnTo>
                <a:lnTo>
                  <a:pt x="4878" y="707"/>
                </a:lnTo>
                <a:lnTo>
                  <a:pt x="4876" y="709"/>
                </a:lnTo>
                <a:lnTo>
                  <a:pt x="4869" y="715"/>
                </a:lnTo>
                <a:lnTo>
                  <a:pt x="4867" y="715"/>
                </a:lnTo>
                <a:lnTo>
                  <a:pt x="4867" y="715"/>
                </a:lnTo>
                <a:lnTo>
                  <a:pt x="4863" y="728"/>
                </a:lnTo>
                <a:lnTo>
                  <a:pt x="4863" y="734"/>
                </a:lnTo>
                <a:lnTo>
                  <a:pt x="4861" y="742"/>
                </a:lnTo>
                <a:lnTo>
                  <a:pt x="4861" y="747"/>
                </a:lnTo>
                <a:lnTo>
                  <a:pt x="4863" y="753"/>
                </a:lnTo>
                <a:lnTo>
                  <a:pt x="4863" y="759"/>
                </a:lnTo>
                <a:lnTo>
                  <a:pt x="4865" y="772"/>
                </a:lnTo>
                <a:lnTo>
                  <a:pt x="4867" y="776"/>
                </a:lnTo>
                <a:lnTo>
                  <a:pt x="4869" y="788"/>
                </a:lnTo>
                <a:lnTo>
                  <a:pt x="4869" y="793"/>
                </a:lnTo>
                <a:lnTo>
                  <a:pt x="4869" y="795"/>
                </a:lnTo>
                <a:lnTo>
                  <a:pt x="4872" y="797"/>
                </a:lnTo>
                <a:lnTo>
                  <a:pt x="4874" y="799"/>
                </a:lnTo>
                <a:lnTo>
                  <a:pt x="4874" y="801"/>
                </a:lnTo>
                <a:lnTo>
                  <a:pt x="4876" y="811"/>
                </a:lnTo>
                <a:lnTo>
                  <a:pt x="4876" y="820"/>
                </a:lnTo>
                <a:lnTo>
                  <a:pt x="4876" y="820"/>
                </a:lnTo>
                <a:lnTo>
                  <a:pt x="4876" y="822"/>
                </a:lnTo>
                <a:lnTo>
                  <a:pt x="4878" y="824"/>
                </a:lnTo>
                <a:lnTo>
                  <a:pt x="4878" y="826"/>
                </a:lnTo>
                <a:lnTo>
                  <a:pt x="4878" y="826"/>
                </a:lnTo>
                <a:lnTo>
                  <a:pt x="4878" y="828"/>
                </a:lnTo>
                <a:lnTo>
                  <a:pt x="4880" y="828"/>
                </a:lnTo>
                <a:lnTo>
                  <a:pt x="4884" y="824"/>
                </a:lnTo>
                <a:lnTo>
                  <a:pt x="4888" y="820"/>
                </a:lnTo>
                <a:lnTo>
                  <a:pt x="4890" y="820"/>
                </a:lnTo>
                <a:lnTo>
                  <a:pt x="4890" y="818"/>
                </a:lnTo>
                <a:lnTo>
                  <a:pt x="4895" y="816"/>
                </a:lnTo>
                <a:lnTo>
                  <a:pt x="4899" y="814"/>
                </a:lnTo>
                <a:lnTo>
                  <a:pt x="4901" y="807"/>
                </a:lnTo>
                <a:lnTo>
                  <a:pt x="4903" y="803"/>
                </a:lnTo>
                <a:lnTo>
                  <a:pt x="4903" y="801"/>
                </a:lnTo>
                <a:lnTo>
                  <a:pt x="4903" y="801"/>
                </a:lnTo>
                <a:lnTo>
                  <a:pt x="4903" y="797"/>
                </a:lnTo>
                <a:lnTo>
                  <a:pt x="4905" y="795"/>
                </a:lnTo>
                <a:lnTo>
                  <a:pt x="4905" y="793"/>
                </a:lnTo>
                <a:lnTo>
                  <a:pt x="4905" y="791"/>
                </a:lnTo>
                <a:lnTo>
                  <a:pt x="4903" y="791"/>
                </a:lnTo>
                <a:lnTo>
                  <a:pt x="4903" y="788"/>
                </a:lnTo>
                <a:lnTo>
                  <a:pt x="4905" y="788"/>
                </a:lnTo>
                <a:lnTo>
                  <a:pt x="4905" y="788"/>
                </a:lnTo>
                <a:lnTo>
                  <a:pt x="4907" y="791"/>
                </a:lnTo>
                <a:lnTo>
                  <a:pt x="4907" y="791"/>
                </a:lnTo>
                <a:lnTo>
                  <a:pt x="4911" y="788"/>
                </a:lnTo>
                <a:lnTo>
                  <a:pt x="4913" y="786"/>
                </a:lnTo>
                <a:lnTo>
                  <a:pt x="4920" y="784"/>
                </a:lnTo>
                <a:lnTo>
                  <a:pt x="4922" y="784"/>
                </a:lnTo>
                <a:lnTo>
                  <a:pt x="4924" y="786"/>
                </a:lnTo>
                <a:lnTo>
                  <a:pt x="4926" y="786"/>
                </a:lnTo>
                <a:lnTo>
                  <a:pt x="4926" y="784"/>
                </a:lnTo>
                <a:lnTo>
                  <a:pt x="4924" y="782"/>
                </a:lnTo>
                <a:lnTo>
                  <a:pt x="4924" y="780"/>
                </a:lnTo>
                <a:lnTo>
                  <a:pt x="4924" y="778"/>
                </a:lnTo>
                <a:lnTo>
                  <a:pt x="4924" y="778"/>
                </a:lnTo>
                <a:lnTo>
                  <a:pt x="4924" y="776"/>
                </a:lnTo>
                <a:lnTo>
                  <a:pt x="4924" y="774"/>
                </a:lnTo>
                <a:lnTo>
                  <a:pt x="4924" y="770"/>
                </a:lnTo>
                <a:lnTo>
                  <a:pt x="4926" y="767"/>
                </a:lnTo>
                <a:lnTo>
                  <a:pt x="4926" y="765"/>
                </a:lnTo>
                <a:lnTo>
                  <a:pt x="4930" y="765"/>
                </a:lnTo>
                <a:lnTo>
                  <a:pt x="4932" y="761"/>
                </a:lnTo>
                <a:lnTo>
                  <a:pt x="4937" y="759"/>
                </a:lnTo>
                <a:lnTo>
                  <a:pt x="4939" y="759"/>
                </a:lnTo>
                <a:lnTo>
                  <a:pt x="4943" y="759"/>
                </a:lnTo>
                <a:lnTo>
                  <a:pt x="4945" y="759"/>
                </a:lnTo>
                <a:lnTo>
                  <a:pt x="4949" y="759"/>
                </a:lnTo>
                <a:lnTo>
                  <a:pt x="4951" y="759"/>
                </a:lnTo>
                <a:lnTo>
                  <a:pt x="4953" y="757"/>
                </a:lnTo>
                <a:lnTo>
                  <a:pt x="4955" y="755"/>
                </a:lnTo>
                <a:lnTo>
                  <a:pt x="4955" y="753"/>
                </a:lnTo>
                <a:lnTo>
                  <a:pt x="4955" y="751"/>
                </a:lnTo>
                <a:lnTo>
                  <a:pt x="4951" y="747"/>
                </a:lnTo>
                <a:lnTo>
                  <a:pt x="4951" y="747"/>
                </a:lnTo>
                <a:lnTo>
                  <a:pt x="4951" y="742"/>
                </a:lnTo>
                <a:lnTo>
                  <a:pt x="4951" y="740"/>
                </a:lnTo>
                <a:lnTo>
                  <a:pt x="4951" y="738"/>
                </a:lnTo>
                <a:lnTo>
                  <a:pt x="4953" y="734"/>
                </a:lnTo>
                <a:lnTo>
                  <a:pt x="4955" y="728"/>
                </a:lnTo>
                <a:lnTo>
                  <a:pt x="4957" y="728"/>
                </a:lnTo>
                <a:lnTo>
                  <a:pt x="4960" y="726"/>
                </a:lnTo>
                <a:lnTo>
                  <a:pt x="4962" y="726"/>
                </a:lnTo>
                <a:lnTo>
                  <a:pt x="4962" y="726"/>
                </a:lnTo>
                <a:lnTo>
                  <a:pt x="4962" y="721"/>
                </a:lnTo>
                <a:lnTo>
                  <a:pt x="4964" y="721"/>
                </a:lnTo>
                <a:lnTo>
                  <a:pt x="4964" y="719"/>
                </a:lnTo>
                <a:lnTo>
                  <a:pt x="4968" y="721"/>
                </a:lnTo>
                <a:lnTo>
                  <a:pt x="4968" y="719"/>
                </a:lnTo>
                <a:lnTo>
                  <a:pt x="4970" y="719"/>
                </a:lnTo>
                <a:lnTo>
                  <a:pt x="4968" y="721"/>
                </a:lnTo>
                <a:lnTo>
                  <a:pt x="4968" y="721"/>
                </a:lnTo>
                <a:lnTo>
                  <a:pt x="4966" y="723"/>
                </a:lnTo>
                <a:lnTo>
                  <a:pt x="4964" y="726"/>
                </a:lnTo>
                <a:lnTo>
                  <a:pt x="4966" y="730"/>
                </a:lnTo>
                <a:lnTo>
                  <a:pt x="4968" y="730"/>
                </a:lnTo>
                <a:lnTo>
                  <a:pt x="4970" y="730"/>
                </a:lnTo>
                <a:lnTo>
                  <a:pt x="4972" y="728"/>
                </a:lnTo>
                <a:lnTo>
                  <a:pt x="4972" y="728"/>
                </a:lnTo>
                <a:lnTo>
                  <a:pt x="4974" y="726"/>
                </a:lnTo>
                <a:lnTo>
                  <a:pt x="4974" y="721"/>
                </a:lnTo>
                <a:lnTo>
                  <a:pt x="4972" y="719"/>
                </a:lnTo>
                <a:lnTo>
                  <a:pt x="4972" y="717"/>
                </a:lnTo>
                <a:lnTo>
                  <a:pt x="4972" y="715"/>
                </a:lnTo>
                <a:lnTo>
                  <a:pt x="4970" y="715"/>
                </a:lnTo>
                <a:lnTo>
                  <a:pt x="4968" y="715"/>
                </a:lnTo>
                <a:lnTo>
                  <a:pt x="4968" y="715"/>
                </a:lnTo>
                <a:lnTo>
                  <a:pt x="4966" y="713"/>
                </a:lnTo>
                <a:lnTo>
                  <a:pt x="4966" y="713"/>
                </a:lnTo>
                <a:lnTo>
                  <a:pt x="4966" y="709"/>
                </a:lnTo>
                <a:lnTo>
                  <a:pt x="4966" y="707"/>
                </a:lnTo>
                <a:lnTo>
                  <a:pt x="4966" y="705"/>
                </a:lnTo>
                <a:lnTo>
                  <a:pt x="4966" y="705"/>
                </a:lnTo>
                <a:lnTo>
                  <a:pt x="4966" y="702"/>
                </a:lnTo>
                <a:lnTo>
                  <a:pt x="4968" y="700"/>
                </a:lnTo>
                <a:lnTo>
                  <a:pt x="4970" y="698"/>
                </a:lnTo>
                <a:lnTo>
                  <a:pt x="4972" y="696"/>
                </a:lnTo>
                <a:lnTo>
                  <a:pt x="4972" y="696"/>
                </a:lnTo>
                <a:lnTo>
                  <a:pt x="4972" y="694"/>
                </a:lnTo>
                <a:lnTo>
                  <a:pt x="4972" y="692"/>
                </a:lnTo>
                <a:lnTo>
                  <a:pt x="4966" y="690"/>
                </a:lnTo>
                <a:lnTo>
                  <a:pt x="4964" y="690"/>
                </a:lnTo>
                <a:lnTo>
                  <a:pt x="4962" y="692"/>
                </a:lnTo>
                <a:lnTo>
                  <a:pt x="4962" y="694"/>
                </a:lnTo>
                <a:lnTo>
                  <a:pt x="4960" y="694"/>
                </a:lnTo>
                <a:lnTo>
                  <a:pt x="4960" y="694"/>
                </a:lnTo>
                <a:lnTo>
                  <a:pt x="4960" y="694"/>
                </a:lnTo>
                <a:lnTo>
                  <a:pt x="4957" y="692"/>
                </a:lnTo>
                <a:lnTo>
                  <a:pt x="4955" y="692"/>
                </a:lnTo>
                <a:lnTo>
                  <a:pt x="4955" y="690"/>
                </a:lnTo>
                <a:lnTo>
                  <a:pt x="4955" y="690"/>
                </a:lnTo>
                <a:lnTo>
                  <a:pt x="4953" y="688"/>
                </a:lnTo>
                <a:lnTo>
                  <a:pt x="4955" y="684"/>
                </a:lnTo>
                <a:lnTo>
                  <a:pt x="4957" y="679"/>
                </a:lnTo>
                <a:lnTo>
                  <a:pt x="4962" y="675"/>
                </a:lnTo>
                <a:lnTo>
                  <a:pt x="4964" y="673"/>
                </a:lnTo>
                <a:lnTo>
                  <a:pt x="4966" y="669"/>
                </a:lnTo>
                <a:lnTo>
                  <a:pt x="4968" y="669"/>
                </a:lnTo>
                <a:lnTo>
                  <a:pt x="4968" y="669"/>
                </a:lnTo>
                <a:lnTo>
                  <a:pt x="4970" y="667"/>
                </a:lnTo>
                <a:lnTo>
                  <a:pt x="4968" y="665"/>
                </a:lnTo>
                <a:lnTo>
                  <a:pt x="4968" y="665"/>
                </a:lnTo>
                <a:lnTo>
                  <a:pt x="4970" y="665"/>
                </a:lnTo>
                <a:lnTo>
                  <a:pt x="4970" y="665"/>
                </a:lnTo>
                <a:lnTo>
                  <a:pt x="4972" y="663"/>
                </a:lnTo>
                <a:lnTo>
                  <a:pt x="4972" y="656"/>
                </a:lnTo>
                <a:lnTo>
                  <a:pt x="4974" y="652"/>
                </a:lnTo>
                <a:lnTo>
                  <a:pt x="4974" y="652"/>
                </a:lnTo>
                <a:lnTo>
                  <a:pt x="4974" y="650"/>
                </a:lnTo>
                <a:lnTo>
                  <a:pt x="4976" y="650"/>
                </a:lnTo>
                <a:lnTo>
                  <a:pt x="4978" y="648"/>
                </a:lnTo>
                <a:lnTo>
                  <a:pt x="4978" y="648"/>
                </a:lnTo>
                <a:lnTo>
                  <a:pt x="4981" y="646"/>
                </a:lnTo>
                <a:lnTo>
                  <a:pt x="4981" y="646"/>
                </a:lnTo>
                <a:lnTo>
                  <a:pt x="4983" y="646"/>
                </a:lnTo>
                <a:lnTo>
                  <a:pt x="4985" y="646"/>
                </a:lnTo>
                <a:lnTo>
                  <a:pt x="4985" y="648"/>
                </a:lnTo>
                <a:lnTo>
                  <a:pt x="4985" y="650"/>
                </a:lnTo>
                <a:lnTo>
                  <a:pt x="4987" y="648"/>
                </a:lnTo>
                <a:lnTo>
                  <a:pt x="4989" y="646"/>
                </a:lnTo>
                <a:lnTo>
                  <a:pt x="4991" y="646"/>
                </a:lnTo>
                <a:lnTo>
                  <a:pt x="4991" y="646"/>
                </a:lnTo>
                <a:lnTo>
                  <a:pt x="4993" y="646"/>
                </a:lnTo>
                <a:lnTo>
                  <a:pt x="4995" y="650"/>
                </a:lnTo>
                <a:lnTo>
                  <a:pt x="4995" y="650"/>
                </a:lnTo>
                <a:lnTo>
                  <a:pt x="4997" y="650"/>
                </a:lnTo>
                <a:lnTo>
                  <a:pt x="4999" y="650"/>
                </a:lnTo>
                <a:lnTo>
                  <a:pt x="4999" y="648"/>
                </a:lnTo>
                <a:lnTo>
                  <a:pt x="4999" y="644"/>
                </a:lnTo>
                <a:lnTo>
                  <a:pt x="5001" y="644"/>
                </a:lnTo>
                <a:lnTo>
                  <a:pt x="5001" y="644"/>
                </a:lnTo>
                <a:lnTo>
                  <a:pt x="5004" y="642"/>
                </a:lnTo>
                <a:lnTo>
                  <a:pt x="5006" y="642"/>
                </a:lnTo>
                <a:lnTo>
                  <a:pt x="5012" y="640"/>
                </a:lnTo>
                <a:lnTo>
                  <a:pt x="5016" y="637"/>
                </a:lnTo>
                <a:lnTo>
                  <a:pt x="5018" y="635"/>
                </a:lnTo>
                <a:lnTo>
                  <a:pt x="5016" y="637"/>
                </a:lnTo>
                <a:lnTo>
                  <a:pt x="5016" y="640"/>
                </a:lnTo>
                <a:lnTo>
                  <a:pt x="5016" y="644"/>
                </a:lnTo>
                <a:lnTo>
                  <a:pt x="5014" y="646"/>
                </a:lnTo>
                <a:lnTo>
                  <a:pt x="5014" y="648"/>
                </a:lnTo>
                <a:lnTo>
                  <a:pt x="5014" y="648"/>
                </a:lnTo>
                <a:lnTo>
                  <a:pt x="5016" y="650"/>
                </a:lnTo>
                <a:lnTo>
                  <a:pt x="5016" y="650"/>
                </a:lnTo>
                <a:lnTo>
                  <a:pt x="5018" y="650"/>
                </a:lnTo>
                <a:lnTo>
                  <a:pt x="5018" y="648"/>
                </a:lnTo>
                <a:lnTo>
                  <a:pt x="5027" y="640"/>
                </a:lnTo>
                <a:lnTo>
                  <a:pt x="5031" y="637"/>
                </a:lnTo>
                <a:lnTo>
                  <a:pt x="5037" y="637"/>
                </a:lnTo>
                <a:lnTo>
                  <a:pt x="5037" y="635"/>
                </a:lnTo>
                <a:lnTo>
                  <a:pt x="5043" y="635"/>
                </a:lnTo>
                <a:lnTo>
                  <a:pt x="5048" y="633"/>
                </a:lnTo>
                <a:lnTo>
                  <a:pt x="5052" y="635"/>
                </a:lnTo>
                <a:lnTo>
                  <a:pt x="5054" y="635"/>
                </a:lnTo>
                <a:lnTo>
                  <a:pt x="5060" y="633"/>
                </a:lnTo>
                <a:lnTo>
                  <a:pt x="5060" y="635"/>
                </a:lnTo>
                <a:lnTo>
                  <a:pt x="5064" y="637"/>
                </a:lnTo>
                <a:lnTo>
                  <a:pt x="5069" y="642"/>
                </a:lnTo>
                <a:lnTo>
                  <a:pt x="5069" y="642"/>
                </a:lnTo>
                <a:lnTo>
                  <a:pt x="5069" y="642"/>
                </a:lnTo>
                <a:lnTo>
                  <a:pt x="5069" y="644"/>
                </a:lnTo>
                <a:lnTo>
                  <a:pt x="5069" y="644"/>
                </a:lnTo>
                <a:lnTo>
                  <a:pt x="5071" y="646"/>
                </a:lnTo>
                <a:lnTo>
                  <a:pt x="5073" y="648"/>
                </a:lnTo>
                <a:lnTo>
                  <a:pt x="5075" y="648"/>
                </a:lnTo>
                <a:lnTo>
                  <a:pt x="5077" y="646"/>
                </a:lnTo>
                <a:lnTo>
                  <a:pt x="5077" y="646"/>
                </a:lnTo>
                <a:lnTo>
                  <a:pt x="5077" y="642"/>
                </a:lnTo>
                <a:lnTo>
                  <a:pt x="5079" y="640"/>
                </a:lnTo>
                <a:lnTo>
                  <a:pt x="5079" y="637"/>
                </a:lnTo>
                <a:lnTo>
                  <a:pt x="5079" y="637"/>
                </a:lnTo>
                <a:lnTo>
                  <a:pt x="5081" y="635"/>
                </a:lnTo>
                <a:lnTo>
                  <a:pt x="5085" y="635"/>
                </a:lnTo>
                <a:lnTo>
                  <a:pt x="5092" y="631"/>
                </a:lnTo>
                <a:lnTo>
                  <a:pt x="5096" y="629"/>
                </a:lnTo>
                <a:lnTo>
                  <a:pt x="5098" y="629"/>
                </a:lnTo>
                <a:lnTo>
                  <a:pt x="5098" y="629"/>
                </a:lnTo>
                <a:lnTo>
                  <a:pt x="5100" y="627"/>
                </a:lnTo>
                <a:lnTo>
                  <a:pt x="5100" y="627"/>
                </a:lnTo>
                <a:lnTo>
                  <a:pt x="5102" y="625"/>
                </a:lnTo>
                <a:lnTo>
                  <a:pt x="5104" y="623"/>
                </a:lnTo>
                <a:lnTo>
                  <a:pt x="5104" y="623"/>
                </a:lnTo>
                <a:lnTo>
                  <a:pt x="5106" y="621"/>
                </a:lnTo>
                <a:lnTo>
                  <a:pt x="5106" y="621"/>
                </a:lnTo>
                <a:lnTo>
                  <a:pt x="5108" y="621"/>
                </a:lnTo>
                <a:lnTo>
                  <a:pt x="5110" y="621"/>
                </a:lnTo>
                <a:lnTo>
                  <a:pt x="5110" y="619"/>
                </a:lnTo>
                <a:lnTo>
                  <a:pt x="5110" y="619"/>
                </a:lnTo>
                <a:lnTo>
                  <a:pt x="5110" y="619"/>
                </a:lnTo>
                <a:lnTo>
                  <a:pt x="5113" y="619"/>
                </a:lnTo>
                <a:lnTo>
                  <a:pt x="5113" y="619"/>
                </a:lnTo>
                <a:lnTo>
                  <a:pt x="5113" y="617"/>
                </a:lnTo>
                <a:lnTo>
                  <a:pt x="5110" y="617"/>
                </a:lnTo>
                <a:lnTo>
                  <a:pt x="5113" y="614"/>
                </a:lnTo>
                <a:lnTo>
                  <a:pt x="5115" y="617"/>
                </a:lnTo>
                <a:lnTo>
                  <a:pt x="5117" y="617"/>
                </a:lnTo>
                <a:lnTo>
                  <a:pt x="5119" y="612"/>
                </a:lnTo>
                <a:lnTo>
                  <a:pt x="5123" y="610"/>
                </a:lnTo>
                <a:lnTo>
                  <a:pt x="5125" y="610"/>
                </a:lnTo>
                <a:lnTo>
                  <a:pt x="5131" y="608"/>
                </a:lnTo>
                <a:lnTo>
                  <a:pt x="5133" y="608"/>
                </a:lnTo>
                <a:lnTo>
                  <a:pt x="5136" y="608"/>
                </a:lnTo>
                <a:lnTo>
                  <a:pt x="5138" y="606"/>
                </a:lnTo>
                <a:lnTo>
                  <a:pt x="5140" y="604"/>
                </a:lnTo>
                <a:lnTo>
                  <a:pt x="5140" y="604"/>
                </a:lnTo>
                <a:lnTo>
                  <a:pt x="5146" y="602"/>
                </a:lnTo>
                <a:lnTo>
                  <a:pt x="5146" y="602"/>
                </a:lnTo>
                <a:lnTo>
                  <a:pt x="5148" y="600"/>
                </a:lnTo>
                <a:lnTo>
                  <a:pt x="5150" y="600"/>
                </a:lnTo>
                <a:lnTo>
                  <a:pt x="5152" y="600"/>
                </a:lnTo>
                <a:lnTo>
                  <a:pt x="5163" y="596"/>
                </a:lnTo>
                <a:lnTo>
                  <a:pt x="5163" y="593"/>
                </a:lnTo>
                <a:lnTo>
                  <a:pt x="5167" y="591"/>
                </a:lnTo>
                <a:lnTo>
                  <a:pt x="5171" y="591"/>
                </a:lnTo>
                <a:lnTo>
                  <a:pt x="5173" y="591"/>
                </a:lnTo>
                <a:lnTo>
                  <a:pt x="5175" y="589"/>
                </a:lnTo>
                <a:lnTo>
                  <a:pt x="5171" y="589"/>
                </a:lnTo>
                <a:lnTo>
                  <a:pt x="5171" y="589"/>
                </a:lnTo>
                <a:lnTo>
                  <a:pt x="5171" y="587"/>
                </a:lnTo>
                <a:lnTo>
                  <a:pt x="5171" y="587"/>
                </a:lnTo>
                <a:lnTo>
                  <a:pt x="5173" y="585"/>
                </a:lnTo>
                <a:lnTo>
                  <a:pt x="5173" y="585"/>
                </a:lnTo>
                <a:lnTo>
                  <a:pt x="5175" y="587"/>
                </a:lnTo>
                <a:lnTo>
                  <a:pt x="5175" y="587"/>
                </a:lnTo>
                <a:lnTo>
                  <a:pt x="5175" y="585"/>
                </a:lnTo>
                <a:lnTo>
                  <a:pt x="5177" y="585"/>
                </a:lnTo>
                <a:lnTo>
                  <a:pt x="5177" y="587"/>
                </a:lnTo>
                <a:lnTo>
                  <a:pt x="5177" y="587"/>
                </a:lnTo>
                <a:lnTo>
                  <a:pt x="5175" y="589"/>
                </a:lnTo>
                <a:lnTo>
                  <a:pt x="5175" y="589"/>
                </a:lnTo>
                <a:lnTo>
                  <a:pt x="5177" y="589"/>
                </a:lnTo>
                <a:lnTo>
                  <a:pt x="5182" y="589"/>
                </a:lnTo>
                <a:lnTo>
                  <a:pt x="5186" y="591"/>
                </a:lnTo>
                <a:lnTo>
                  <a:pt x="5201" y="596"/>
                </a:lnTo>
                <a:lnTo>
                  <a:pt x="5201" y="596"/>
                </a:lnTo>
                <a:lnTo>
                  <a:pt x="5203" y="596"/>
                </a:lnTo>
                <a:lnTo>
                  <a:pt x="5203" y="593"/>
                </a:lnTo>
                <a:lnTo>
                  <a:pt x="5203" y="593"/>
                </a:lnTo>
                <a:lnTo>
                  <a:pt x="5205" y="591"/>
                </a:lnTo>
                <a:lnTo>
                  <a:pt x="5207" y="589"/>
                </a:lnTo>
                <a:lnTo>
                  <a:pt x="5209" y="587"/>
                </a:lnTo>
                <a:lnTo>
                  <a:pt x="5209" y="585"/>
                </a:lnTo>
                <a:lnTo>
                  <a:pt x="5209" y="583"/>
                </a:lnTo>
                <a:lnTo>
                  <a:pt x="5207" y="583"/>
                </a:lnTo>
                <a:lnTo>
                  <a:pt x="5205" y="583"/>
                </a:lnTo>
                <a:lnTo>
                  <a:pt x="5205" y="581"/>
                </a:lnTo>
                <a:lnTo>
                  <a:pt x="5205" y="579"/>
                </a:lnTo>
                <a:lnTo>
                  <a:pt x="5207" y="579"/>
                </a:lnTo>
                <a:lnTo>
                  <a:pt x="5207" y="577"/>
                </a:lnTo>
                <a:lnTo>
                  <a:pt x="5205" y="577"/>
                </a:lnTo>
                <a:lnTo>
                  <a:pt x="5201" y="575"/>
                </a:lnTo>
                <a:lnTo>
                  <a:pt x="5201" y="572"/>
                </a:lnTo>
                <a:lnTo>
                  <a:pt x="5201" y="572"/>
                </a:lnTo>
                <a:lnTo>
                  <a:pt x="5198" y="568"/>
                </a:lnTo>
                <a:lnTo>
                  <a:pt x="5198" y="570"/>
                </a:lnTo>
                <a:lnTo>
                  <a:pt x="5198" y="570"/>
                </a:lnTo>
                <a:lnTo>
                  <a:pt x="5196" y="572"/>
                </a:lnTo>
                <a:lnTo>
                  <a:pt x="5196" y="572"/>
                </a:lnTo>
                <a:lnTo>
                  <a:pt x="5196" y="570"/>
                </a:lnTo>
                <a:lnTo>
                  <a:pt x="5196" y="568"/>
                </a:lnTo>
                <a:lnTo>
                  <a:pt x="5196" y="568"/>
                </a:lnTo>
                <a:lnTo>
                  <a:pt x="5192" y="568"/>
                </a:lnTo>
                <a:lnTo>
                  <a:pt x="5192" y="566"/>
                </a:lnTo>
                <a:lnTo>
                  <a:pt x="5196" y="566"/>
                </a:lnTo>
                <a:lnTo>
                  <a:pt x="5196" y="566"/>
                </a:lnTo>
                <a:lnTo>
                  <a:pt x="5196" y="566"/>
                </a:lnTo>
                <a:lnTo>
                  <a:pt x="5196" y="562"/>
                </a:lnTo>
                <a:lnTo>
                  <a:pt x="5196" y="560"/>
                </a:lnTo>
                <a:lnTo>
                  <a:pt x="5194" y="558"/>
                </a:lnTo>
                <a:lnTo>
                  <a:pt x="5192" y="558"/>
                </a:lnTo>
                <a:lnTo>
                  <a:pt x="5194" y="556"/>
                </a:lnTo>
                <a:lnTo>
                  <a:pt x="5194" y="556"/>
                </a:lnTo>
                <a:lnTo>
                  <a:pt x="5192" y="552"/>
                </a:lnTo>
                <a:lnTo>
                  <a:pt x="5190" y="552"/>
                </a:lnTo>
                <a:lnTo>
                  <a:pt x="5190" y="549"/>
                </a:lnTo>
                <a:lnTo>
                  <a:pt x="5188" y="552"/>
                </a:lnTo>
                <a:lnTo>
                  <a:pt x="5188" y="554"/>
                </a:lnTo>
                <a:lnTo>
                  <a:pt x="5188" y="554"/>
                </a:lnTo>
                <a:lnTo>
                  <a:pt x="5186" y="554"/>
                </a:lnTo>
                <a:lnTo>
                  <a:pt x="5182" y="552"/>
                </a:lnTo>
                <a:lnTo>
                  <a:pt x="5177" y="547"/>
                </a:lnTo>
                <a:lnTo>
                  <a:pt x="5177" y="545"/>
                </a:lnTo>
                <a:lnTo>
                  <a:pt x="5180" y="541"/>
                </a:lnTo>
                <a:lnTo>
                  <a:pt x="5177" y="541"/>
                </a:lnTo>
                <a:lnTo>
                  <a:pt x="5177" y="541"/>
                </a:lnTo>
                <a:lnTo>
                  <a:pt x="5173" y="541"/>
                </a:lnTo>
                <a:lnTo>
                  <a:pt x="5169" y="543"/>
                </a:lnTo>
                <a:lnTo>
                  <a:pt x="5167" y="543"/>
                </a:lnTo>
                <a:lnTo>
                  <a:pt x="5165" y="543"/>
                </a:lnTo>
                <a:lnTo>
                  <a:pt x="5159" y="545"/>
                </a:lnTo>
                <a:lnTo>
                  <a:pt x="5161" y="543"/>
                </a:lnTo>
                <a:lnTo>
                  <a:pt x="5161" y="543"/>
                </a:lnTo>
                <a:lnTo>
                  <a:pt x="5163" y="541"/>
                </a:lnTo>
                <a:lnTo>
                  <a:pt x="5163" y="541"/>
                </a:lnTo>
                <a:lnTo>
                  <a:pt x="5161" y="539"/>
                </a:lnTo>
                <a:lnTo>
                  <a:pt x="5161" y="537"/>
                </a:lnTo>
                <a:lnTo>
                  <a:pt x="5159" y="537"/>
                </a:lnTo>
                <a:lnTo>
                  <a:pt x="5157" y="539"/>
                </a:lnTo>
                <a:lnTo>
                  <a:pt x="5154" y="539"/>
                </a:lnTo>
                <a:lnTo>
                  <a:pt x="5152" y="541"/>
                </a:lnTo>
                <a:lnTo>
                  <a:pt x="5148" y="541"/>
                </a:lnTo>
                <a:lnTo>
                  <a:pt x="5144" y="541"/>
                </a:lnTo>
                <a:lnTo>
                  <a:pt x="5138" y="543"/>
                </a:lnTo>
                <a:lnTo>
                  <a:pt x="5136" y="543"/>
                </a:lnTo>
                <a:lnTo>
                  <a:pt x="5144" y="541"/>
                </a:lnTo>
                <a:lnTo>
                  <a:pt x="5148" y="541"/>
                </a:lnTo>
                <a:lnTo>
                  <a:pt x="5154" y="539"/>
                </a:lnTo>
                <a:lnTo>
                  <a:pt x="5159" y="537"/>
                </a:lnTo>
                <a:lnTo>
                  <a:pt x="5163" y="539"/>
                </a:lnTo>
                <a:lnTo>
                  <a:pt x="5165" y="539"/>
                </a:lnTo>
                <a:lnTo>
                  <a:pt x="5169" y="539"/>
                </a:lnTo>
                <a:lnTo>
                  <a:pt x="5173" y="541"/>
                </a:lnTo>
                <a:lnTo>
                  <a:pt x="5173" y="539"/>
                </a:lnTo>
                <a:lnTo>
                  <a:pt x="5175" y="539"/>
                </a:lnTo>
                <a:lnTo>
                  <a:pt x="5173" y="537"/>
                </a:lnTo>
                <a:lnTo>
                  <a:pt x="5173" y="535"/>
                </a:lnTo>
                <a:lnTo>
                  <a:pt x="5171" y="535"/>
                </a:lnTo>
                <a:lnTo>
                  <a:pt x="5167" y="535"/>
                </a:lnTo>
                <a:lnTo>
                  <a:pt x="5165" y="535"/>
                </a:lnTo>
                <a:lnTo>
                  <a:pt x="5163" y="535"/>
                </a:lnTo>
                <a:lnTo>
                  <a:pt x="5163" y="533"/>
                </a:lnTo>
                <a:lnTo>
                  <a:pt x="5167" y="535"/>
                </a:lnTo>
                <a:lnTo>
                  <a:pt x="5171" y="533"/>
                </a:lnTo>
                <a:lnTo>
                  <a:pt x="5175" y="535"/>
                </a:lnTo>
                <a:lnTo>
                  <a:pt x="5175" y="537"/>
                </a:lnTo>
                <a:lnTo>
                  <a:pt x="5177" y="537"/>
                </a:lnTo>
                <a:lnTo>
                  <a:pt x="5180" y="541"/>
                </a:lnTo>
                <a:lnTo>
                  <a:pt x="5184" y="541"/>
                </a:lnTo>
                <a:lnTo>
                  <a:pt x="5190" y="543"/>
                </a:lnTo>
                <a:lnTo>
                  <a:pt x="5194" y="545"/>
                </a:lnTo>
                <a:lnTo>
                  <a:pt x="5196" y="543"/>
                </a:lnTo>
                <a:lnTo>
                  <a:pt x="5203" y="541"/>
                </a:lnTo>
                <a:lnTo>
                  <a:pt x="5207" y="539"/>
                </a:lnTo>
                <a:lnTo>
                  <a:pt x="5211" y="537"/>
                </a:lnTo>
                <a:lnTo>
                  <a:pt x="5213" y="535"/>
                </a:lnTo>
                <a:lnTo>
                  <a:pt x="5215" y="533"/>
                </a:lnTo>
                <a:lnTo>
                  <a:pt x="5215" y="535"/>
                </a:lnTo>
                <a:lnTo>
                  <a:pt x="5219" y="531"/>
                </a:lnTo>
                <a:lnTo>
                  <a:pt x="5221" y="531"/>
                </a:lnTo>
                <a:lnTo>
                  <a:pt x="5221" y="526"/>
                </a:lnTo>
                <a:lnTo>
                  <a:pt x="5224" y="524"/>
                </a:lnTo>
                <a:lnTo>
                  <a:pt x="5224" y="522"/>
                </a:lnTo>
                <a:lnTo>
                  <a:pt x="5226" y="522"/>
                </a:lnTo>
                <a:lnTo>
                  <a:pt x="5224" y="520"/>
                </a:lnTo>
                <a:lnTo>
                  <a:pt x="5224" y="520"/>
                </a:lnTo>
                <a:lnTo>
                  <a:pt x="5219" y="518"/>
                </a:lnTo>
                <a:lnTo>
                  <a:pt x="5219" y="516"/>
                </a:lnTo>
                <a:lnTo>
                  <a:pt x="5217" y="514"/>
                </a:lnTo>
                <a:lnTo>
                  <a:pt x="5217" y="512"/>
                </a:lnTo>
                <a:lnTo>
                  <a:pt x="5219" y="510"/>
                </a:lnTo>
                <a:lnTo>
                  <a:pt x="5219" y="508"/>
                </a:lnTo>
                <a:lnTo>
                  <a:pt x="5221" y="510"/>
                </a:lnTo>
                <a:lnTo>
                  <a:pt x="5224" y="508"/>
                </a:lnTo>
                <a:lnTo>
                  <a:pt x="5226" y="508"/>
                </a:lnTo>
                <a:lnTo>
                  <a:pt x="5226" y="508"/>
                </a:lnTo>
                <a:lnTo>
                  <a:pt x="5226" y="505"/>
                </a:lnTo>
                <a:lnTo>
                  <a:pt x="5226" y="505"/>
                </a:lnTo>
                <a:lnTo>
                  <a:pt x="5228" y="505"/>
                </a:lnTo>
                <a:lnTo>
                  <a:pt x="5228" y="503"/>
                </a:lnTo>
                <a:lnTo>
                  <a:pt x="5228" y="503"/>
                </a:lnTo>
                <a:lnTo>
                  <a:pt x="5228" y="503"/>
                </a:lnTo>
                <a:lnTo>
                  <a:pt x="5228" y="505"/>
                </a:lnTo>
                <a:lnTo>
                  <a:pt x="5230" y="508"/>
                </a:lnTo>
                <a:lnTo>
                  <a:pt x="5230" y="508"/>
                </a:lnTo>
                <a:lnTo>
                  <a:pt x="5232" y="508"/>
                </a:lnTo>
                <a:lnTo>
                  <a:pt x="5232" y="508"/>
                </a:lnTo>
                <a:lnTo>
                  <a:pt x="5234" y="505"/>
                </a:lnTo>
                <a:lnTo>
                  <a:pt x="5236" y="503"/>
                </a:lnTo>
                <a:lnTo>
                  <a:pt x="5236" y="501"/>
                </a:lnTo>
                <a:lnTo>
                  <a:pt x="5236" y="503"/>
                </a:lnTo>
                <a:lnTo>
                  <a:pt x="5236" y="508"/>
                </a:lnTo>
                <a:lnTo>
                  <a:pt x="5236" y="508"/>
                </a:lnTo>
                <a:lnTo>
                  <a:pt x="5234" y="510"/>
                </a:lnTo>
                <a:lnTo>
                  <a:pt x="5234" y="512"/>
                </a:lnTo>
                <a:lnTo>
                  <a:pt x="5234" y="512"/>
                </a:lnTo>
                <a:lnTo>
                  <a:pt x="5232" y="512"/>
                </a:lnTo>
                <a:lnTo>
                  <a:pt x="5230" y="512"/>
                </a:lnTo>
                <a:lnTo>
                  <a:pt x="5232" y="514"/>
                </a:lnTo>
                <a:lnTo>
                  <a:pt x="5232" y="516"/>
                </a:lnTo>
                <a:lnTo>
                  <a:pt x="5234" y="516"/>
                </a:lnTo>
                <a:lnTo>
                  <a:pt x="5236" y="518"/>
                </a:lnTo>
                <a:lnTo>
                  <a:pt x="5236" y="518"/>
                </a:lnTo>
                <a:lnTo>
                  <a:pt x="5236" y="518"/>
                </a:lnTo>
                <a:lnTo>
                  <a:pt x="5236" y="518"/>
                </a:lnTo>
                <a:lnTo>
                  <a:pt x="5236" y="522"/>
                </a:lnTo>
                <a:lnTo>
                  <a:pt x="5236" y="522"/>
                </a:lnTo>
                <a:lnTo>
                  <a:pt x="5238" y="524"/>
                </a:lnTo>
                <a:lnTo>
                  <a:pt x="5240" y="524"/>
                </a:lnTo>
                <a:lnTo>
                  <a:pt x="5249" y="524"/>
                </a:lnTo>
                <a:lnTo>
                  <a:pt x="5251" y="524"/>
                </a:lnTo>
                <a:lnTo>
                  <a:pt x="5257" y="522"/>
                </a:lnTo>
                <a:lnTo>
                  <a:pt x="5257" y="520"/>
                </a:lnTo>
                <a:lnTo>
                  <a:pt x="5259" y="522"/>
                </a:lnTo>
                <a:lnTo>
                  <a:pt x="5265" y="522"/>
                </a:lnTo>
                <a:lnTo>
                  <a:pt x="5272" y="524"/>
                </a:lnTo>
                <a:lnTo>
                  <a:pt x="5274" y="526"/>
                </a:lnTo>
                <a:lnTo>
                  <a:pt x="5276" y="531"/>
                </a:lnTo>
                <a:lnTo>
                  <a:pt x="5276" y="533"/>
                </a:lnTo>
                <a:lnTo>
                  <a:pt x="5276" y="535"/>
                </a:lnTo>
                <a:lnTo>
                  <a:pt x="5276" y="535"/>
                </a:lnTo>
                <a:lnTo>
                  <a:pt x="5278" y="537"/>
                </a:lnTo>
                <a:lnTo>
                  <a:pt x="5280" y="539"/>
                </a:lnTo>
                <a:lnTo>
                  <a:pt x="5280" y="539"/>
                </a:lnTo>
                <a:lnTo>
                  <a:pt x="5282" y="539"/>
                </a:lnTo>
                <a:lnTo>
                  <a:pt x="5282" y="539"/>
                </a:lnTo>
                <a:lnTo>
                  <a:pt x="5284" y="541"/>
                </a:lnTo>
                <a:lnTo>
                  <a:pt x="5286" y="539"/>
                </a:lnTo>
                <a:lnTo>
                  <a:pt x="5286" y="539"/>
                </a:lnTo>
                <a:lnTo>
                  <a:pt x="5291" y="541"/>
                </a:lnTo>
                <a:lnTo>
                  <a:pt x="5295" y="541"/>
                </a:lnTo>
                <a:lnTo>
                  <a:pt x="5297" y="543"/>
                </a:lnTo>
                <a:lnTo>
                  <a:pt x="5299" y="545"/>
                </a:lnTo>
                <a:lnTo>
                  <a:pt x="5301" y="547"/>
                </a:lnTo>
                <a:lnTo>
                  <a:pt x="5303" y="549"/>
                </a:lnTo>
                <a:lnTo>
                  <a:pt x="5305" y="549"/>
                </a:lnTo>
                <a:lnTo>
                  <a:pt x="5307" y="549"/>
                </a:lnTo>
                <a:lnTo>
                  <a:pt x="5307" y="549"/>
                </a:lnTo>
                <a:lnTo>
                  <a:pt x="5309" y="549"/>
                </a:lnTo>
                <a:lnTo>
                  <a:pt x="5312" y="547"/>
                </a:lnTo>
                <a:lnTo>
                  <a:pt x="5312" y="545"/>
                </a:lnTo>
                <a:lnTo>
                  <a:pt x="5312" y="547"/>
                </a:lnTo>
                <a:lnTo>
                  <a:pt x="5312" y="547"/>
                </a:lnTo>
                <a:lnTo>
                  <a:pt x="5312" y="549"/>
                </a:lnTo>
                <a:lnTo>
                  <a:pt x="5312" y="549"/>
                </a:lnTo>
                <a:lnTo>
                  <a:pt x="5312" y="552"/>
                </a:lnTo>
                <a:lnTo>
                  <a:pt x="5314" y="552"/>
                </a:lnTo>
                <a:lnTo>
                  <a:pt x="5316" y="552"/>
                </a:lnTo>
                <a:lnTo>
                  <a:pt x="5318" y="552"/>
                </a:lnTo>
                <a:lnTo>
                  <a:pt x="5318" y="549"/>
                </a:lnTo>
                <a:lnTo>
                  <a:pt x="5318" y="547"/>
                </a:lnTo>
                <a:lnTo>
                  <a:pt x="5318" y="547"/>
                </a:lnTo>
                <a:lnTo>
                  <a:pt x="5320" y="547"/>
                </a:lnTo>
                <a:lnTo>
                  <a:pt x="5320" y="547"/>
                </a:lnTo>
                <a:lnTo>
                  <a:pt x="5320" y="549"/>
                </a:lnTo>
                <a:lnTo>
                  <a:pt x="5322" y="549"/>
                </a:lnTo>
                <a:lnTo>
                  <a:pt x="5326" y="549"/>
                </a:lnTo>
                <a:lnTo>
                  <a:pt x="5326" y="549"/>
                </a:lnTo>
                <a:lnTo>
                  <a:pt x="5326" y="547"/>
                </a:lnTo>
                <a:lnTo>
                  <a:pt x="5324" y="547"/>
                </a:lnTo>
                <a:lnTo>
                  <a:pt x="5324" y="545"/>
                </a:lnTo>
                <a:lnTo>
                  <a:pt x="5322" y="545"/>
                </a:lnTo>
                <a:lnTo>
                  <a:pt x="5320" y="545"/>
                </a:lnTo>
                <a:lnTo>
                  <a:pt x="5318" y="545"/>
                </a:lnTo>
                <a:lnTo>
                  <a:pt x="5318" y="543"/>
                </a:lnTo>
                <a:lnTo>
                  <a:pt x="5318" y="543"/>
                </a:lnTo>
                <a:lnTo>
                  <a:pt x="5318" y="543"/>
                </a:lnTo>
                <a:lnTo>
                  <a:pt x="5318" y="541"/>
                </a:lnTo>
                <a:lnTo>
                  <a:pt x="5320" y="541"/>
                </a:lnTo>
                <a:lnTo>
                  <a:pt x="5320" y="541"/>
                </a:lnTo>
                <a:lnTo>
                  <a:pt x="5318" y="539"/>
                </a:lnTo>
                <a:lnTo>
                  <a:pt x="5316" y="539"/>
                </a:lnTo>
                <a:lnTo>
                  <a:pt x="5316" y="539"/>
                </a:lnTo>
                <a:lnTo>
                  <a:pt x="5316" y="539"/>
                </a:lnTo>
                <a:lnTo>
                  <a:pt x="5316" y="539"/>
                </a:lnTo>
                <a:lnTo>
                  <a:pt x="5318" y="539"/>
                </a:lnTo>
                <a:lnTo>
                  <a:pt x="5320" y="539"/>
                </a:lnTo>
                <a:lnTo>
                  <a:pt x="5322" y="537"/>
                </a:lnTo>
                <a:lnTo>
                  <a:pt x="5326" y="537"/>
                </a:lnTo>
                <a:lnTo>
                  <a:pt x="5326" y="535"/>
                </a:lnTo>
                <a:lnTo>
                  <a:pt x="5328" y="535"/>
                </a:lnTo>
                <a:lnTo>
                  <a:pt x="5328" y="533"/>
                </a:lnTo>
                <a:lnTo>
                  <a:pt x="5326" y="531"/>
                </a:lnTo>
                <a:lnTo>
                  <a:pt x="5326" y="531"/>
                </a:lnTo>
                <a:lnTo>
                  <a:pt x="5324" y="531"/>
                </a:lnTo>
                <a:lnTo>
                  <a:pt x="5322" y="531"/>
                </a:lnTo>
                <a:lnTo>
                  <a:pt x="5322" y="531"/>
                </a:lnTo>
                <a:lnTo>
                  <a:pt x="5326" y="528"/>
                </a:lnTo>
                <a:lnTo>
                  <a:pt x="5326" y="528"/>
                </a:lnTo>
                <a:lnTo>
                  <a:pt x="5328" y="526"/>
                </a:lnTo>
                <a:lnTo>
                  <a:pt x="5328" y="524"/>
                </a:lnTo>
                <a:lnTo>
                  <a:pt x="5326" y="524"/>
                </a:lnTo>
                <a:lnTo>
                  <a:pt x="5324" y="524"/>
                </a:lnTo>
                <a:lnTo>
                  <a:pt x="5326" y="524"/>
                </a:lnTo>
                <a:lnTo>
                  <a:pt x="5326" y="524"/>
                </a:lnTo>
                <a:lnTo>
                  <a:pt x="5322" y="520"/>
                </a:lnTo>
                <a:lnTo>
                  <a:pt x="5320" y="520"/>
                </a:lnTo>
                <a:lnTo>
                  <a:pt x="5320" y="520"/>
                </a:lnTo>
                <a:lnTo>
                  <a:pt x="5322" y="520"/>
                </a:lnTo>
                <a:lnTo>
                  <a:pt x="5324" y="520"/>
                </a:lnTo>
                <a:lnTo>
                  <a:pt x="5326" y="520"/>
                </a:lnTo>
                <a:lnTo>
                  <a:pt x="5326" y="522"/>
                </a:lnTo>
                <a:lnTo>
                  <a:pt x="5328" y="522"/>
                </a:lnTo>
                <a:lnTo>
                  <a:pt x="5328" y="522"/>
                </a:lnTo>
                <a:lnTo>
                  <a:pt x="5333" y="522"/>
                </a:lnTo>
                <a:lnTo>
                  <a:pt x="5333" y="524"/>
                </a:lnTo>
                <a:lnTo>
                  <a:pt x="5333" y="524"/>
                </a:lnTo>
                <a:lnTo>
                  <a:pt x="5335" y="524"/>
                </a:lnTo>
                <a:lnTo>
                  <a:pt x="5339" y="522"/>
                </a:lnTo>
                <a:lnTo>
                  <a:pt x="5341" y="522"/>
                </a:lnTo>
                <a:lnTo>
                  <a:pt x="5343" y="524"/>
                </a:lnTo>
                <a:lnTo>
                  <a:pt x="5343" y="524"/>
                </a:lnTo>
                <a:lnTo>
                  <a:pt x="5343" y="524"/>
                </a:lnTo>
                <a:lnTo>
                  <a:pt x="5345" y="522"/>
                </a:lnTo>
                <a:lnTo>
                  <a:pt x="5343" y="520"/>
                </a:lnTo>
                <a:lnTo>
                  <a:pt x="5341" y="518"/>
                </a:lnTo>
                <a:lnTo>
                  <a:pt x="5339" y="518"/>
                </a:lnTo>
                <a:lnTo>
                  <a:pt x="5339" y="516"/>
                </a:lnTo>
                <a:lnTo>
                  <a:pt x="5339" y="516"/>
                </a:lnTo>
                <a:lnTo>
                  <a:pt x="5341" y="516"/>
                </a:lnTo>
                <a:lnTo>
                  <a:pt x="5343" y="518"/>
                </a:lnTo>
                <a:lnTo>
                  <a:pt x="5343" y="518"/>
                </a:lnTo>
                <a:lnTo>
                  <a:pt x="5345" y="520"/>
                </a:lnTo>
                <a:lnTo>
                  <a:pt x="5347" y="520"/>
                </a:lnTo>
                <a:lnTo>
                  <a:pt x="5351" y="520"/>
                </a:lnTo>
                <a:lnTo>
                  <a:pt x="5351" y="520"/>
                </a:lnTo>
                <a:lnTo>
                  <a:pt x="5351" y="518"/>
                </a:lnTo>
                <a:lnTo>
                  <a:pt x="5351" y="516"/>
                </a:lnTo>
                <a:lnTo>
                  <a:pt x="5351" y="516"/>
                </a:lnTo>
                <a:lnTo>
                  <a:pt x="5353" y="514"/>
                </a:lnTo>
                <a:lnTo>
                  <a:pt x="5358" y="512"/>
                </a:lnTo>
                <a:lnTo>
                  <a:pt x="5360" y="512"/>
                </a:lnTo>
                <a:lnTo>
                  <a:pt x="5360" y="512"/>
                </a:lnTo>
                <a:lnTo>
                  <a:pt x="5362" y="512"/>
                </a:lnTo>
                <a:lnTo>
                  <a:pt x="5362" y="512"/>
                </a:lnTo>
                <a:lnTo>
                  <a:pt x="5364" y="510"/>
                </a:lnTo>
                <a:lnTo>
                  <a:pt x="5364" y="508"/>
                </a:lnTo>
                <a:close/>
                <a:moveTo>
                  <a:pt x="3401" y="1009"/>
                </a:moveTo>
                <a:lnTo>
                  <a:pt x="3401" y="1011"/>
                </a:lnTo>
                <a:lnTo>
                  <a:pt x="3399" y="1011"/>
                </a:lnTo>
                <a:lnTo>
                  <a:pt x="3399" y="1011"/>
                </a:lnTo>
                <a:lnTo>
                  <a:pt x="3394" y="1011"/>
                </a:lnTo>
                <a:lnTo>
                  <a:pt x="3394" y="1011"/>
                </a:lnTo>
                <a:lnTo>
                  <a:pt x="3394" y="1011"/>
                </a:lnTo>
                <a:lnTo>
                  <a:pt x="3396" y="1013"/>
                </a:lnTo>
                <a:lnTo>
                  <a:pt x="3394" y="1013"/>
                </a:lnTo>
                <a:lnTo>
                  <a:pt x="3394" y="1013"/>
                </a:lnTo>
                <a:lnTo>
                  <a:pt x="3392" y="1013"/>
                </a:lnTo>
                <a:lnTo>
                  <a:pt x="3392" y="1013"/>
                </a:lnTo>
                <a:lnTo>
                  <a:pt x="3388" y="1013"/>
                </a:lnTo>
                <a:lnTo>
                  <a:pt x="3386" y="1013"/>
                </a:lnTo>
                <a:lnTo>
                  <a:pt x="3386" y="1013"/>
                </a:lnTo>
                <a:lnTo>
                  <a:pt x="3384" y="1011"/>
                </a:lnTo>
                <a:lnTo>
                  <a:pt x="3384" y="1011"/>
                </a:lnTo>
                <a:lnTo>
                  <a:pt x="3382" y="1011"/>
                </a:lnTo>
                <a:lnTo>
                  <a:pt x="3380" y="1011"/>
                </a:lnTo>
                <a:lnTo>
                  <a:pt x="3378" y="1011"/>
                </a:lnTo>
                <a:lnTo>
                  <a:pt x="3378" y="1011"/>
                </a:lnTo>
                <a:lnTo>
                  <a:pt x="3376" y="1009"/>
                </a:lnTo>
                <a:lnTo>
                  <a:pt x="3376" y="1009"/>
                </a:lnTo>
                <a:lnTo>
                  <a:pt x="3376" y="1006"/>
                </a:lnTo>
                <a:lnTo>
                  <a:pt x="3373" y="1011"/>
                </a:lnTo>
                <a:lnTo>
                  <a:pt x="3373" y="1013"/>
                </a:lnTo>
                <a:lnTo>
                  <a:pt x="3373" y="1015"/>
                </a:lnTo>
                <a:lnTo>
                  <a:pt x="3371" y="1017"/>
                </a:lnTo>
                <a:lnTo>
                  <a:pt x="3371" y="1021"/>
                </a:lnTo>
                <a:lnTo>
                  <a:pt x="3373" y="1023"/>
                </a:lnTo>
                <a:lnTo>
                  <a:pt x="3373" y="1025"/>
                </a:lnTo>
                <a:lnTo>
                  <a:pt x="3376" y="1027"/>
                </a:lnTo>
                <a:lnTo>
                  <a:pt x="3376" y="1027"/>
                </a:lnTo>
                <a:lnTo>
                  <a:pt x="3376" y="1025"/>
                </a:lnTo>
                <a:lnTo>
                  <a:pt x="3376" y="1025"/>
                </a:lnTo>
                <a:lnTo>
                  <a:pt x="3378" y="1025"/>
                </a:lnTo>
                <a:lnTo>
                  <a:pt x="3380" y="1025"/>
                </a:lnTo>
                <a:lnTo>
                  <a:pt x="3382" y="1025"/>
                </a:lnTo>
                <a:lnTo>
                  <a:pt x="3382" y="1025"/>
                </a:lnTo>
                <a:lnTo>
                  <a:pt x="3382" y="1025"/>
                </a:lnTo>
                <a:lnTo>
                  <a:pt x="3382" y="1027"/>
                </a:lnTo>
                <a:lnTo>
                  <a:pt x="3382" y="1030"/>
                </a:lnTo>
                <a:lnTo>
                  <a:pt x="3382" y="1030"/>
                </a:lnTo>
                <a:lnTo>
                  <a:pt x="3384" y="1032"/>
                </a:lnTo>
                <a:lnTo>
                  <a:pt x="3384" y="1032"/>
                </a:lnTo>
                <a:lnTo>
                  <a:pt x="3384" y="1032"/>
                </a:lnTo>
                <a:lnTo>
                  <a:pt x="3382" y="1032"/>
                </a:lnTo>
                <a:lnTo>
                  <a:pt x="3382" y="1032"/>
                </a:lnTo>
                <a:lnTo>
                  <a:pt x="3380" y="1032"/>
                </a:lnTo>
                <a:lnTo>
                  <a:pt x="3380" y="1032"/>
                </a:lnTo>
                <a:lnTo>
                  <a:pt x="3378" y="1034"/>
                </a:lnTo>
                <a:lnTo>
                  <a:pt x="3378" y="1036"/>
                </a:lnTo>
                <a:lnTo>
                  <a:pt x="3378" y="1038"/>
                </a:lnTo>
                <a:lnTo>
                  <a:pt x="3378" y="1036"/>
                </a:lnTo>
                <a:lnTo>
                  <a:pt x="3380" y="1036"/>
                </a:lnTo>
                <a:lnTo>
                  <a:pt x="3380" y="1036"/>
                </a:lnTo>
                <a:lnTo>
                  <a:pt x="3382" y="1036"/>
                </a:lnTo>
                <a:lnTo>
                  <a:pt x="3384" y="1036"/>
                </a:lnTo>
                <a:lnTo>
                  <a:pt x="3384" y="1038"/>
                </a:lnTo>
                <a:lnTo>
                  <a:pt x="3386" y="1038"/>
                </a:lnTo>
                <a:lnTo>
                  <a:pt x="3386" y="1038"/>
                </a:lnTo>
                <a:lnTo>
                  <a:pt x="3386" y="1040"/>
                </a:lnTo>
                <a:lnTo>
                  <a:pt x="3388" y="1042"/>
                </a:lnTo>
                <a:lnTo>
                  <a:pt x="3388" y="1042"/>
                </a:lnTo>
                <a:lnTo>
                  <a:pt x="3388" y="1044"/>
                </a:lnTo>
                <a:lnTo>
                  <a:pt x="3388" y="1046"/>
                </a:lnTo>
                <a:lnTo>
                  <a:pt x="3388" y="1048"/>
                </a:lnTo>
                <a:lnTo>
                  <a:pt x="3388" y="1050"/>
                </a:lnTo>
                <a:lnTo>
                  <a:pt x="3388" y="1050"/>
                </a:lnTo>
                <a:lnTo>
                  <a:pt x="3388" y="1053"/>
                </a:lnTo>
                <a:lnTo>
                  <a:pt x="3388" y="1057"/>
                </a:lnTo>
                <a:lnTo>
                  <a:pt x="3388" y="1059"/>
                </a:lnTo>
                <a:lnTo>
                  <a:pt x="3388" y="1063"/>
                </a:lnTo>
                <a:lnTo>
                  <a:pt x="3388" y="1067"/>
                </a:lnTo>
                <a:lnTo>
                  <a:pt x="3388" y="1069"/>
                </a:lnTo>
                <a:lnTo>
                  <a:pt x="3390" y="1071"/>
                </a:lnTo>
                <a:lnTo>
                  <a:pt x="3390" y="1076"/>
                </a:lnTo>
                <a:lnTo>
                  <a:pt x="3390" y="1076"/>
                </a:lnTo>
                <a:lnTo>
                  <a:pt x="3390" y="1078"/>
                </a:lnTo>
                <a:lnTo>
                  <a:pt x="3390" y="1078"/>
                </a:lnTo>
                <a:lnTo>
                  <a:pt x="3388" y="1078"/>
                </a:lnTo>
                <a:lnTo>
                  <a:pt x="3386" y="1078"/>
                </a:lnTo>
                <a:lnTo>
                  <a:pt x="3386" y="1078"/>
                </a:lnTo>
                <a:lnTo>
                  <a:pt x="3388" y="1076"/>
                </a:lnTo>
                <a:lnTo>
                  <a:pt x="3388" y="1076"/>
                </a:lnTo>
                <a:lnTo>
                  <a:pt x="3386" y="1076"/>
                </a:lnTo>
                <a:lnTo>
                  <a:pt x="3382" y="1078"/>
                </a:lnTo>
                <a:lnTo>
                  <a:pt x="3363" y="1082"/>
                </a:lnTo>
                <a:lnTo>
                  <a:pt x="3357" y="1082"/>
                </a:lnTo>
                <a:lnTo>
                  <a:pt x="3348" y="1080"/>
                </a:lnTo>
                <a:lnTo>
                  <a:pt x="3346" y="1078"/>
                </a:lnTo>
                <a:lnTo>
                  <a:pt x="3340" y="1074"/>
                </a:lnTo>
                <a:lnTo>
                  <a:pt x="3338" y="1071"/>
                </a:lnTo>
                <a:lnTo>
                  <a:pt x="3336" y="1069"/>
                </a:lnTo>
                <a:lnTo>
                  <a:pt x="3334" y="1069"/>
                </a:lnTo>
                <a:lnTo>
                  <a:pt x="3334" y="1067"/>
                </a:lnTo>
                <a:lnTo>
                  <a:pt x="3332" y="1067"/>
                </a:lnTo>
                <a:lnTo>
                  <a:pt x="3327" y="1067"/>
                </a:lnTo>
                <a:lnTo>
                  <a:pt x="3325" y="1067"/>
                </a:lnTo>
                <a:lnTo>
                  <a:pt x="3323" y="1065"/>
                </a:lnTo>
                <a:lnTo>
                  <a:pt x="3321" y="1065"/>
                </a:lnTo>
                <a:lnTo>
                  <a:pt x="3319" y="1063"/>
                </a:lnTo>
                <a:lnTo>
                  <a:pt x="3317" y="1061"/>
                </a:lnTo>
                <a:lnTo>
                  <a:pt x="3317" y="1061"/>
                </a:lnTo>
                <a:lnTo>
                  <a:pt x="3317" y="1059"/>
                </a:lnTo>
                <a:lnTo>
                  <a:pt x="3317" y="1057"/>
                </a:lnTo>
                <a:lnTo>
                  <a:pt x="3315" y="1053"/>
                </a:lnTo>
                <a:lnTo>
                  <a:pt x="3315" y="1050"/>
                </a:lnTo>
                <a:lnTo>
                  <a:pt x="3315" y="1044"/>
                </a:lnTo>
                <a:lnTo>
                  <a:pt x="3315" y="1044"/>
                </a:lnTo>
                <a:lnTo>
                  <a:pt x="3317" y="1042"/>
                </a:lnTo>
                <a:lnTo>
                  <a:pt x="3317" y="1040"/>
                </a:lnTo>
                <a:lnTo>
                  <a:pt x="3317" y="1040"/>
                </a:lnTo>
                <a:lnTo>
                  <a:pt x="3319" y="1040"/>
                </a:lnTo>
                <a:lnTo>
                  <a:pt x="3319" y="1040"/>
                </a:lnTo>
                <a:lnTo>
                  <a:pt x="3319" y="1042"/>
                </a:lnTo>
                <a:lnTo>
                  <a:pt x="3319" y="1040"/>
                </a:lnTo>
                <a:lnTo>
                  <a:pt x="3321" y="1040"/>
                </a:lnTo>
                <a:lnTo>
                  <a:pt x="3321" y="1036"/>
                </a:lnTo>
                <a:lnTo>
                  <a:pt x="3323" y="1036"/>
                </a:lnTo>
                <a:lnTo>
                  <a:pt x="3323" y="1036"/>
                </a:lnTo>
                <a:lnTo>
                  <a:pt x="3323" y="1034"/>
                </a:lnTo>
                <a:lnTo>
                  <a:pt x="3323" y="1034"/>
                </a:lnTo>
                <a:lnTo>
                  <a:pt x="3323" y="1032"/>
                </a:lnTo>
                <a:lnTo>
                  <a:pt x="3323" y="1027"/>
                </a:lnTo>
                <a:lnTo>
                  <a:pt x="3325" y="1023"/>
                </a:lnTo>
                <a:lnTo>
                  <a:pt x="3325" y="1021"/>
                </a:lnTo>
                <a:lnTo>
                  <a:pt x="3327" y="1021"/>
                </a:lnTo>
                <a:lnTo>
                  <a:pt x="3329" y="1019"/>
                </a:lnTo>
                <a:lnTo>
                  <a:pt x="3332" y="1019"/>
                </a:lnTo>
                <a:lnTo>
                  <a:pt x="3334" y="1019"/>
                </a:lnTo>
                <a:lnTo>
                  <a:pt x="3338" y="1019"/>
                </a:lnTo>
                <a:lnTo>
                  <a:pt x="3336" y="1017"/>
                </a:lnTo>
                <a:lnTo>
                  <a:pt x="3336" y="1017"/>
                </a:lnTo>
                <a:lnTo>
                  <a:pt x="3336" y="1017"/>
                </a:lnTo>
                <a:lnTo>
                  <a:pt x="3334" y="1015"/>
                </a:lnTo>
                <a:lnTo>
                  <a:pt x="3332" y="1015"/>
                </a:lnTo>
                <a:lnTo>
                  <a:pt x="3329" y="1015"/>
                </a:lnTo>
                <a:lnTo>
                  <a:pt x="3329" y="1015"/>
                </a:lnTo>
                <a:lnTo>
                  <a:pt x="3327" y="1015"/>
                </a:lnTo>
                <a:lnTo>
                  <a:pt x="3325" y="1013"/>
                </a:lnTo>
                <a:lnTo>
                  <a:pt x="3323" y="1011"/>
                </a:lnTo>
                <a:lnTo>
                  <a:pt x="3321" y="1006"/>
                </a:lnTo>
                <a:lnTo>
                  <a:pt x="3321" y="1006"/>
                </a:lnTo>
                <a:lnTo>
                  <a:pt x="3319" y="1004"/>
                </a:lnTo>
                <a:lnTo>
                  <a:pt x="3319" y="1002"/>
                </a:lnTo>
                <a:lnTo>
                  <a:pt x="3319" y="1000"/>
                </a:lnTo>
                <a:lnTo>
                  <a:pt x="3315" y="996"/>
                </a:lnTo>
                <a:lnTo>
                  <a:pt x="3313" y="994"/>
                </a:lnTo>
                <a:lnTo>
                  <a:pt x="3311" y="994"/>
                </a:lnTo>
                <a:lnTo>
                  <a:pt x="3311" y="992"/>
                </a:lnTo>
                <a:lnTo>
                  <a:pt x="3308" y="992"/>
                </a:lnTo>
                <a:lnTo>
                  <a:pt x="3308" y="992"/>
                </a:lnTo>
                <a:lnTo>
                  <a:pt x="3308" y="990"/>
                </a:lnTo>
                <a:lnTo>
                  <a:pt x="3306" y="988"/>
                </a:lnTo>
                <a:lnTo>
                  <a:pt x="3304" y="983"/>
                </a:lnTo>
                <a:lnTo>
                  <a:pt x="3300" y="979"/>
                </a:lnTo>
                <a:lnTo>
                  <a:pt x="3300" y="979"/>
                </a:lnTo>
                <a:lnTo>
                  <a:pt x="3300" y="979"/>
                </a:lnTo>
                <a:lnTo>
                  <a:pt x="3298" y="977"/>
                </a:lnTo>
                <a:lnTo>
                  <a:pt x="3298" y="975"/>
                </a:lnTo>
                <a:lnTo>
                  <a:pt x="3296" y="973"/>
                </a:lnTo>
                <a:lnTo>
                  <a:pt x="3296" y="973"/>
                </a:lnTo>
                <a:lnTo>
                  <a:pt x="3296" y="973"/>
                </a:lnTo>
                <a:lnTo>
                  <a:pt x="3296" y="969"/>
                </a:lnTo>
                <a:lnTo>
                  <a:pt x="3296" y="969"/>
                </a:lnTo>
                <a:lnTo>
                  <a:pt x="3296" y="967"/>
                </a:lnTo>
                <a:lnTo>
                  <a:pt x="3296" y="965"/>
                </a:lnTo>
                <a:lnTo>
                  <a:pt x="3296" y="960"/>
                </a:lnTo>
                <a:lnTo>
                  <a:pt x="3298" y="958"/>
                </a:lnTo>
                <a:lnTo>
                  <a:pt x="3298" y="958"/>
                </a:lnTo>
                <a:lnTo>
                  <a:pt x="3296" y="958"/>
                </a:lnTo>
                <a:lnTo>
                  <a:pt x="3296" y="962"/>
                </a:lnTo>
                <a:lnTo>
                  <a:pt x="3294" y="960"/>
                </a:lnTo>
                <a:lnTo>
                  <a:pt x="3294" y="956"/>
                </a:lnTo>
                <a:lnTo>
                  <a:pt x="3294" y="954"/>
                </a:lnTo>
                <a:lnTo>
                  <a:pt x="3292" y="952"/>
                </a:lnTo>
                <a:lnTo>
                  <a:pt x="3290" y="952"/>
                </a:lnTo>
                <a:lnTo>
                  <a:pt x="3290" y="950"/>
                </a:lnTo>
                <a:lnTo>
                  <a:pt x="3288" y="948"/>
                </a:lnTo>
                <a:lnTo>
                  <a:pt x="3285" y="948"/>
                </a:lnTo>
                <a:lnTo>
                  <a:pt x="3285" y="948"/>
                </a:lnTo>
                <a:lnTo>
                  <a:pt x="3283" y="948"/>
                </a:lnTo>
                <a:lnTo>
                  <a:pt x="3285" y="946"/>
                </a:lnTo>
                <a:lnTo>
                  <a:pt x="3285" y="944"/>
                </a:lnTo>
                <a:lnTo>
                  <a:pt x="3285" y="944"/>
                </a:lnTo>
                <a:lnTo>
                  <a:pt x="3288" y="941"/>
                </a:lnTo>
                <a:lnTo>
                  <a:pt x="3288" y="941"/>
                </a:lnTo>
                <a:lnTo>
                  <a:pt x="3290" y="939"/>
                </a:lnTo>
                <a:lnTo>
                  <a:pt x="3290" y="941"/>
                </a:lnTo>
                <a:lnTo>
                  <a:pt x="3290" y="941"/>
                </a:lnTo>
                <a:lnTo>
                  <a:pt x="3290" y="939"/>
                </a:lnTo>
                <a:lnTo>
                  <a:pt x="3292" y="939"/>
                </a:lnTo>
                <a:lnTo>
                  <a:pt x="3292" y="937"/>
                </a:lnTo>
                <a:lnTo>
                  <a:pt x="3294" y="935"/>
                </a:lnTo>
                <a:lnTo>
                  <a:pt x="3294" y="933"/>
                </a:lnTo>
                <a:lnTo>
                  <a:pt x="3294" y="933"/>
                </a:lnTo>
                <a:lnTo>
                  <a:pt x="3294" y="931"/>
                </a:lnTo>
                <a:lnTo>
                  <a:pt x="3296" y="931"/>
                </a:lnTo>
                <a:lnTo>
                  <a:pt x="3296" y="929"/>
                </a:lnTo>
                <a:lnTo>
                  <a:pt x="3296" y="929"/>
                </a:lnTo>
                <a:lnTo>
                  <a:pt x="3296" y="929"/>
                </a:lnTo>
                <a:lnTo>
                  <a:pt x="3296" y="927"/>
                </a:lnTo>
                <a:lnTo>
                  <a:pt x="3296" y="927"/>
                </a:lnTo>
                <a:lnTo>
                  <a:pt x="3296" y="925"/>
                </a:lnTo>
                <a:lnTo>
                  <a:pt x="3296" y="927"/>
                </a:lnTo>
                <a:lnTo>
                  <a:pt x="3296" y="927"/>
                </a:lnTo>
                <a:lnTo>
                  <a:pt x="3298" y="927"/>
                </a:lnTo>
                <a:lnTo>
                  <a:pt x="3298" y="927"/>
                </a:lnTo>
                <a:lnTo>
                  <a:pt x="3298" y="925"/>
                </a:lnTo>
                <a:lnTo>
                  <a:pt x="3300" y="927"/>
                </a:lnTo>
                <a:lnTo>
                  <a:pt x="3300" y="927"/>
                </a:lnTo>
                <a:lnTo>
                  <a:pt x="3304" y="925"/>
                </a:lnTo>
                <a:lnTo>
                  <a:pt x="3306" y="925"/>
                </a:lnTo>
                <a:lnTo>
                  <a:pt x="3306" y="925"/>
                </a:lnTo>
                <a:lnTo>
                  <a:pt x="3311" y="921"/>
                </a:lnTo>
                <a:lnTo>
                  <a:pt x="3311" y="921"/>
                </a:lnTo>
                <a:lnTo>
                  <a:pt x="3311" y="921"/>
                </a:lnTo>
                <a:lnTo>
                  <a:pt x="3313" y="923"/>
                </a:lnTo>
                <a:lnTo>
                  <a:pt x="3313" y="923"/>
                </a:lnTo>
                <a:lnTo>
                  <a:pt x="3313" y="923"/>
                </a:lnTo>
                <a:lnTo>
                  <a:pt x="3315" y="921"/>
                </a:lnTo>
                <a:lnTo>
                  <a:pt x="3313" y="921"/>
                </a:lnTo>
                <a:lnTo>
                  <a:pt x="3313" y="921"/>
                </a:lnTo>
                <a:lnTo>
                  <a:pt x="3313" y="918"/>
                </a:lnTo>
                <a:lnTo>
                  <a:pt x="3315" y="918"/>
                </a:lnTo>
                <a:lnTo>
                  <a:pt x="3315" y="918"/>
                </a:lnTo>
                <a:lnTo>
                  <a:pt x="3319" y="916"/>
                </a:lnTo>
                <a:lnTo>
                  <a:pt x="3319" y="916"/>
                </a:lnTo>
                <a:lnTo>
                  <a:pt x="3319" y="914"/>
                </a:lnTo>
                <a:lnTo>
                  <a:pt x="3321" y="914"/>
                </a:lnTo>
                <a:lnTo>
                  <a:pt x="3321" y="914"/>
                </a:lnTo>
                <a:lnTo>
                  <a:pt x="3321" y="914"/>
                </a:lnTo>
                <a:lnTo>
                  <a:pt x="3321" y="912"/>
                </a:lnTo>
                <a:lnTo>
                  <a:pt x="3323" y="912"/>
                </a:lnTo>
                <a:lnTo>
                  <a:pt x="3323" y="912"/>
                </a:lnTo>
                <a:lnTo>
                  <a:pt x="3323" y="910"/>
                </a:lnTo>
                <a:lnTo>
                  <a:pt x="3323" y="910"/>
                </a:lnTo>
                <a:lnTo>
                  <a:pt x="3325" y="910"/>
                </a:lnTo>
                <a:lnTo>
                  <a:pt x="3327" y="910"/>
                </a:lnTo>
                <a:lnTo>
                  <a:pt x="3329" y="910"/>
                </a:lnTo>
                <a:lnTo>
                  <a:pt x="3329" y="910"/>
                </a:lnTo>
                <a:lnTo>
                  <a:pt x="3332" y="908"/>
                </a:lnTo>
                <a:lnTo>
                  <a:pt x="3334" y="908"/>
                </a:lnTo>
                <a:lnTo>
                  <a:pt x="3336" y="906"/>
                </a:lnTo>
                <a:lnTo>
                  <a:pt x="3338" y="904"/>
                </a:lnTo>
                <a:lnTo>
                  <a:pt x="3340" y="904"/>
                </a:lnTo>
                <a:lnTo>
                  <a:pt x="3340" y="904"/>
                </a:lnTo>
                <a:lnTo>
                  <a:pt x="3340" y="904"/>
                </a:lnTo>
                <a:lnTo>
                  <a:pt x="3342" y="904"/>
                </a:lnTo>
                <a:lnTo>
                  <a:pt x="3342" y="904"/>
                </a:lnTo>
                <a:lnTo>
                  <a:pt x="3346" y="902"/>
                </a:lnTo>
                <a:lnTo>
                  <a:pt x="3348" y="900"/>
                </a:lnTo>
                <a:lnTo>
                  <a:pt x="3350" y="900"/>
                </a:lnTo>
                <a:lnTo>
                  <a:pt x="3355" y="902"/>
                </a:lnTo>
                <a:lnTo>
                  <a:pt x="3357" y="902"/>
                </a:lnTo>
                <a:lnTo>
                  <a:pt x="3357" y="904"/>
                </a:lnTo>
                <a:lnTo>
                  <a:pt x="3361" y="904"/>
                </a:lnTo>
                <a:lnTo>
                  <a:pt x="3361" y="904"/>
                </a:lnTo>
                <a:lnTo>
                  <a:pt x="3363" y="906"/>
                </a:lnTo>
                <a:lnTo>
                  <a:pt x="3363" y="906"/>
                </a:lnTo>
                <a:lnTo>
                  <a:pt x="3363" y="906"/>
                </a:lnTo>
                <a:lnTo>
                  <a:pt x="3365" y="904"/>
                </a:lnTo>
                <a:lnTo>
                  <a:pt x="3367" y="904"/>
                </a:lnTo>
                <a:lnTo>
                  <a:pt x="3367" y="904"/>
                </a:lnTo>
                <a:lnTo>
                  <a:pt x="3367" y="902"/>
                </a:lnTo>
                <a:lnTo>
                  <a:pt x="3371" y="904"/>
                </a:lnTo>
                <a:lnTo>
                  <a:pt x="3373" y="904"/>
                </a:lnTo>
                <a:lnTo>
                  <a:pt x="3376" y="904"/>
                </a:lnTo>
                <a:lnTo>
                  <a:pt x="3376" y="904"/>
                </a:lnTo>
                <a:lnTo>
                  <a:pt x="3378" y="906"/>
                </a:lnTo>
                <a:lnTo>
                  <a:pt x="3378" y="908"/>
                </a:lnTo>
                <a:lnTo>
                  <a:pt x="3378" y="910"/>
                </a:lnTo>
                <a:lnTo>
                  <a:pt x="3378" y="910"/>
                </a:lnTo>
                <a:lnTo>
                  <a:pt x="3376" y="912"/>
                </a:lnTo>
                <a:lnTo>
                  <a:pt x="3378" y="912"/>
                </a:lnTo>
                <a:lnTo>
                  <a:pt x="3378" y="916"/>
                </a:lnTo>
                <a:lnTo>
                  <a:pt x="3376" y="921"/>
                </a:lnTo>
                <a:lnTo>
                  <a:pt x="3373" y="925"/>
                </a:lnTo>
                <a:lnTo>
                  <a:pt x="3371" y="927"/>
                </a:lnTo>
                <a:lnTo>
                  <a:pt x="3373" y="929"/>
                </a:lnTo>
                <a:lnTo>
                  <a:pt x="3378" y="931"/>
                </a:lnTo>
                <a:lnTo>
                  <a:pt x="3378" y="933"/>
                </a:lnTo>
                <a:lnTo>
                  <a:pt x="3378" y="933"/>
                </a:lnTo>
                <a:lnTo>
                  <a:pt x="3373" y="933"/>
                </a:lnTo>
                <a:lnTo>
                  <a:pt x="3371" y="931"/>
                </a:lnTo>
                <a:lnTo>
                  <a:pt x="3369" y="931"/>
                </a:lnTo>
                <a:lnTo>
                  <a:pt x="3367" y="931"/>
                </a:lnTo>
                <a:lnTo>
                  <a:pt x="3361" y="931"/>
                </a:lnTo>
                <a:lnTo>
                  <a:pt x="3357" y="931"/>
                </a:lnTo>
                <a:lnTo>
                  <a:pt x="3355" y="931"/>
                </a:lnTo>
                <a:lnTo>
                  <a:pt x="3352" y="931"/>
                </a:lnTo>
                <a:lnTo>
                  <a:pt x="3350" y="933"/>
                </a:lnTo>
                <a:lnTo>
                  <a:pt x="3350" y="933"/>
                </a:lnTo>
                <a:lnTo>
                  <a:pt x="3350" y="935"/>
                </a:lnTo>
                <a:lnTo>
                  <a:pt x="3348" y="937"/>
                </a:lnTo>
                <a:lnTo>
                  <a:pt x="3346" y="937"/>
                </a:lnTo>
                <a:lnTo>
                  <a:pt x="3346" y="939"/>
                </a:lnTo>
                <a:lnTo>
                  <a:pt x="3346" y="941"/>
                </a:lnTo>
                <a:lnTo>
                  <a:pt x="3348" y="941"/>
                </a:lnTo>
                <a:lnTo>
                  <a:pt x="3350" y="944"/>
                </a:lnTo>
                <a:lnTo>
                  <a:pt x="3350" y="946"/>
                </a:lnTo>
                <a:lnTo>
                  <a:pt x="3352" y="946"/>
                </a:lnTo>
                <a:lnTo>
                  <a:pt x="3352" y="946"/>
                </a:lnTo>
                <a:lnTo>
                  <a:pt x="3355" y="946"/>
                </a:lnTo>
                <a:lnTo>
                  <a:pt x="3355" y="946"/>
                </a:lnTo>
                <a:lnTo>
                  <a:pt x="3352" y="946"/>
                </a:lnTo>
                <a:lnTo>
                  <a:pt x="3350" y="946"/>
                </a:lnTo>
                <a:lnTo>
                  <a:pt x="3348" y="948"/>
                </a:lnTo>
                <a:lnTo>
                  <a:pt x="3348" y="946"/>
                </a:lnTo>
                <a:lnTo>
                  <a:pt x="3348" y="946"/>
                </a:lnTo>
                <a:lnTo>
                  <a:pt x="3344" y="944"/>
                </a:lnTo>
                <a:lnTo>
                  <a:pt x="3342" y="944"/>
                </a:lnTo>
                <a:lnTo>
                  <a:pt x="3338" y="944"/>
                </a:lnTo>
                <a:lnTo>
                  <a:pt x="3336" y="946"/>
                </a:lnTo>
                <a:lnTo>
                  <a:pt x="3336" y="946"/>
                </a:lnTo>
                <a:lnTo>
                  <a:pt x="3336" y="948"/>
                </a:lnTo>
                <a:lnTo>
                  <a:pt x="3336" y="948"/>
                </a:lnTo>
                <a:lnTo>
                  <a:pt x="3336" y="950"/>
                </a:lnTo>
                <a:lnTo>
                  <a:pt x="3338" y="950"/>
                </a:lnTo>
                <a:lnTo>
                  <a:pt x="3340" y="950"/>
                </a:lnTo>
                <a:lnTo>
                  <a:pt x="3342" y="952"/>
                </a:lnTo>
                <a:lnTo>
                  <a:pt x="3344" y="952"/>
                </a:lnTo>
                <a:lnTo>
                  <a:pt x="3344" y="952"/>
                </a:lnTo>
                <a:lnTo>
                  <a:pt x="3346" y="956"/>
                </a:lnTo>
                <a:lnTo>
                  <a:pt x="3348" y="960"/>
                </a:lnTo>
                <a:lnTo>
                  <a:pt x="3348" y="962"/>
                </a:lnTo>
                <a:lnTo>
                  <a:pt x="3350" y="962"/>
                </a:lnTo>
                <a:lnTo>
                  <a:pt x="3350" y="965"/>
                </a:lnTo>
                <a:lnTo>
                  <a:pt x="3350" y="965"/>
                </a:lnTo>
                <a:lnTo>
                  <a:pt x="3350" y="967"/>
                </a:lnTo>
                <a:lnTo>
                  <a:pt x="3350" y="967"/>
                </a:lnTo>
                <a:lnTo>
                  <a:pt x="3350" y="969"/>
                </a:lnTo>
                <a:lnTo>
                  <a:pt x="3350" y="971"/>
                </a:lnTo>
                <a:lnTo>
                  <a:pt x="3352" y="971"/>
                </a:lnTo>
                <a:lnTo>
                  <a:pt x="3355" y="971"/>
                </a:lnTo>
                <a:lnTo>
                  <a:pt x="3355" y="971"/>
                </a:lnTo>
                <a:lnTo>
                  <a:pt x="3357" y="971"/>
                </a:lnTo>
                <a:lnTo>
                  <a:pt x="3359" y="973"/>
                </a:lnTo>
                <a:lnTo>
                  <a:pt x="3359" y="973"/>
                </a:lnTo>
                <a:lnTo>
                  <a:pt x="3359" y="975"/>
                </a:lnTo>
                <a:lnTo>
                  <a:pt x="3359" y="975"/>
                </a:lnTo>
                <a:lnTo>
                  <a:pt x="3361" y="975"/>
                </a:lnTo>
                <a:lnTo>
                  <a:pt x="3361" y="975"/>
                </a:lnTo>
                <a:lnTo>
                  <a:pt x="3363" y="975"/>
                </a:lnTo>
                <a:lnTo>
                  <a:pt x="3363" y="975"/>
                </a:lnTo>
                <a:lnTo>
                  <a:pt x="3365" y="977"/>
                </a:lnTo>
                <a:lnTo>
                  <a:pt x="3365" y="977"/>
                </a:lnTo>
                <a:lnTo>
                  <a:pt x="3367" y="977"/>
                </a:lnTo>
                <a:lnTo>
                  <a:pt x="3367" y="977"/>
                </a:lnTo>
                <a:lnTo>
                  <a:pt x="3369" y="977"/>
                </a:lnTo>
                <a:lnTo>
                  <a:pt x="3369" y="977"/>
                </a:lnTo>
                <a:lnTo>
                  <a:pt x="3369" y="981"/>
                </a:lnTo>
                <a:lnTo>
                  <a:pt x="3369" y="983"/>
                </a:lnTo>
                <a:lnTo>
                  <a:pt x="3369" y="986"/>
                </a:lnTo>
                <a:lnTo>
                  <a:pt x="3369" y="986"/>
                </a:lnTo>
                <a:lnTo>
                  <a:pt x="3367" y="990"/>
                </a:lnTo>
                <a:lnTo>
                  <a:pt x="3367" y="990"/>
                </a:lnTo>
                <a:lnTo>
                  <a:pt x="3367" y="992"/>
                </a:lnTo>
                <a:lnTo>
                  <a:pt x="3367" y="994"/>
                </a:lnTo>
                <a:lnTo>
                  <a:pt x="3369" y="998"/>
                </a:lnTo>
                <a:lnTo>
                  <a:pt x="3371" y="1002"/>
                </a:lnTo>
                <a:lnTo>
                  <a:pt x="3373" y="1004"/>
                </a:lnTo>
                <a:lnTo>
                  <a:pt x="3373" y="1004"/>
                </a:lnTo>
                <a:lnTo>
                  <a:pt x="3373" y="1004"/>
                </a:lnTo>
                <a:lnTo>
                  <a:pt x="3373" y="1002"/>
                </a:lnTo>
                <a:lnTo>
                  <a:pt x="3373" y="998"/>
                </a:lnTo>
                <a:lnTo>
                  <a:pt x="3373" y="996"/>
                </a:lnTo>
                <a:lnTo>
                  <a:pt x="3373" y="996"/>
                </a:lnTo>
                <a:lnTo>
                  <a:pt x="3373" y="992"/>
                </a:lnTo>
                <a:lnTo>
                  <a:pt x="3376" y="992"/>
                </a:lnTo>
                <a:lnTo>
                  <a:pt x="3378" y="990"/>
                </a:lnTo>
                <a:lnTo>
                  <a:pt x="3378" y="990"/>
                </a:lnTo>
                <a:lnTo>
                  <a:pt x="3380" y="990"/>
                </a:lnTo>
                <a:lnTo>
                  <a:pt x="3382" y="988"/>
                </a:lnTo>
                <a:lnTo>
                  <a:pt x="3384" y="988"/>
                </a:lnTo>
                <a:lnTo>
                  <a:pt x="3386" y="988"/>
                </a:lnTo>
                <a:lnTo>
                  <a:pt x="3388" y="988"/>
                </a:lnTo>
                <a:lnTo>
                  <a:pt x="3388" y="990"/>
                </a:lnTo>
                <a:lnTo>
                  <a:pt x="3390" y="992"/>
                </a:lnTo>
                <a:lnTo>
                  <a:pt x="3390" y="994"/>
                </a:lnTo>
                <a:lnTo>
                  <a:pt x="3390" y="996"/>
                </a:lnTo>
                <a:lnTo>
                  <a:pt x="3392" y="998"/>
                </a:lnTo>
                <a:lnTo>
                  <a:pt x="3392" y="1000"/>
                </a:lnTo>
                <a:lnTo>
                  <a:pt x="3394" y="1002"/>
                </a:lnTo>
                <a:lnTo>
                  <a:pt x="3399" y="1004"/>
                </a:lnTo>
                <a:lnTo>
                  <a:pt x="3401" y="1006"/>
                </a:lnTo>
                <a:lnTo>
                  <a:pt x="3401" y="1006"/>
                </a:lnTo>
                <a:lnTo>
                  <a:pt x="3401" y="1006"/>
                </a:lnTo>
                <a:lnTo>
                  <a:pt x="3401" y="1009"/>
                </a:lnTo>
                <a:lnTo>
                  <a:pt x="3401" y="1009"/>
                </a:lnTo>
                <a:close/>
              </a:path>
            </a:pathLst>
          </a:custGeom>
          <a:solidFill>
            <a:schemeClr val="tx1">
              <a:lumMod val="60000"/>
              <a:lumOff val="40000"/>
              <a:alpha val="20000"/>
            </a:schemeClr>
          </a:solidFill>
          <a:ln>
            <a:noFill/>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34" charset="-128"/>
            </a:endParaRPr>
          </a:p>
        </p:txBody>
      </p:sp>
      <p:grpSp>
        <p:nvGrpSpPr>
          <p:cNvPr id="48" name="Group 47"/>
          <p:cNvGrpSpPr/>
          <p:nvPr/>
        </p:nvGrpSpPr>
        <p:grpSpPr>
          <a:xfrm>
            <a:off x="2213387" y="2413006"/>
            <a:ext cx="2919908" cy="2644598"/>
            <a:chOff x="1234953" y="1073361"/>
            <a:chExt cx="4814155" cy="4663619"/>
          </a:xfrm>
        </p:grpSpPr>
        <p:grpSp>
          <p:nvGrpSpPr>
            <p:cNvPr id="49" name="Group 4"/>
            <p:cNvGrpSpPr>
              <a:grpSpLocks noChangeAspect="1"/>
            </p:cNvGrpSpPr>
            <p:nvPr/>
          </p:nvGrpSpPr>
          <p:grpSpPr bwMode="auto">
            <a:xfrm>
              <a:off x="1234953" y="1073361"/>
              <a:ext cx="4814155" cy="4663619"/>
              <a:chOff x="1125" y="634"/>
              <a:chExt cx="3198" cy="3098"/>
            </a:xfrm>
          </p:grpSpPr>
          <p:sp>
            <p:nvSpPr>
              <p:cNvPr id="74" name="Freeform 73"/>
              <p:cNvSpPr>
                <a:spLocks/>
              </p:cNvSpPr>
              <p:nvPr/>
            </p:nvSpPr>
            <p:spPr bwMode="auto">
              <a:xfrm>
                <a:off x="1779" y="634"/>
                <a:ext cx="1890" cy="1432"/>
              </a:xfrm>
              <a:custGeom>
                <a:avLst/>
                <a:gdLst>
                  <a:gd name="T0" fmla="*/ 451 w 901"/>
                  <a:gd name="T1" fmla="*/ 683 h 683"/>
                  <a:gd name="T2" fmla="*/ 763 w 901"/>
                  <a:gd name="T3" fmla="*/ 554 h 683"/>
                  <a:gd name="T4" fmla="*/ 888 w 901"/>
                  <a:gd name="T5" fmla="*/ 572 h 683"/>
                  <a:gd name="T6" fmla="*/ 901 w 901"/>
                  <a:gd name="T7" fmla="*/ 462 h 683"/>
                  <a:gd name="T8" fmla="*/ 451 w 901"/>
                  <a:gd name="T9" fmla="*/ 0 h 683"/>
                  <a:gd name="T10" fmla="*/ 0 w 901"/>
                  <a:gd name="T11" fmla="*/ 462 h 683"/>
                  <a:gd name="T12" fmla="*/ 13 w 901"/>
                  <a:gd name="T13" fmla="*/ 572 h 683"/>
                  <a:gd name="T14" fmla="*/ 139 w 901"/>
                  <a:gd name="T15" fmla="*/ 554 h 683"/>
                  <a:gd name="T16" fmla="*/ 451 w 901"/>
                  <a:gd name="T17" fmla="*/ 683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1" h="683">
                    <a:moveTo>
                      <a:pt x="451" y="683"/>
                    </a:moveTo>
                    <a:cubicBezTo>
                      <a:pt x="532" y="603"/>
                      <a:pt x="641" y="554"/>
                      <a:pt x="763" y="554"/>
                    </a:cubicBezTo>
                    <a:cubicBezTo>
                      <a:pt x="806" y="554"/>
                      <a:pt x="848" y="561"/>
                      <a:pt x="888" y="572"/>
                    </a:cubicBezTo>
                    <a:cubicBezTo>
                      <a:pt x="896" y="537"/>
                      <a:pt x="901" y="500"/>
                      <a:pt x="901" y="462"/>
                    </a:cubicBezTo>
                    <a:cubicBezTo>
                      <a:pt x="901" y="207"/>
                      <a:pt x="699" y="0"/>
                      <a:pt x="451" y="0"/>
                    </a:cubicBezTo>
                    <a:cubicBezTo>
                      <a:pt x="202" y="0"/>
                      <a:pt x="0" y="207"/>
                      <a:pt x="0" y="462"/>
                    </a:cubicBezTo>
                    <a:cubicBezTo>
                      <a:pt x="0" y="500"/>
                      <a:pt x="5" y="537"/>
                      <a:pt x="13" y="572"/>
                    </a:cubicBezTo>
                    <a:cubicBezTo>
                      <a:pt x="53" y="561"/>
                      <a:pt x="95" y="554"/>
                      <a:pt x="139" y="554"/>
                    </a:cubicBezTo>
                    <a:cubicBezTo>
                      <a:pt x="260" y="554"/>
                      <a:pt x="370" y="603"/>
                      <a:pt x="451" y="683"/>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a:scene3d>
                <a:camera prst="orthographicFront"/>
                <a:lightRig rig="threePt" dir="t"/>
              </a:scene3d>
              <a:sp3d>
                <a:bevelT prst="convex"/>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34" charset="-128"/>
                </a:endParaRPr>
              </a:p>
            </p:txBody>
          </p:sp>
          <p:sp>
            <p:nvSpPr>
              <p:cNvPr id="75" name="Freeform 74"/>
              <p:cNvSpPr>
                <a:spLocks/>
              </p:cNvSpPr>
              <p:nvPr/>
            </p:nvSpPr>
            <p:spPr bwMode="auto">
              <a:xfrm>
                <a:off x="1125" y="1833"/>
                <a:ext cx="1600" cy="1899"/>
              </a:xfrm>
              <a:custGeom>
                <a:avLst/>
                <a:gdLst>
                  <a:gd name="T0" fmla="*/ 624 w 763"/>
                  <a:gd name="T1" fmla="*/ 444 h 906"/>
                  <a:gd name="T2" fmla="*/ 637 w 763"/>
                  <a:gd name="T3" fmla="*/ 334 h 906"/>
                  <a:gd name="T4" fmla="*/ 325 w 763"/>
                  <a:gd name="T5" fmla="*/ 0 h 906"/>
                  <a:gd name="T6" fmla="*/ 0 w 763"/>
                  <a:gd name="T7" fmla="*/ 444 h 906"/>
                  <a:gd name="T8" fmla="*/ 451 w 763"/>
                  <a:gd name="T9" fmla="*/ 906 h 906"/>
                  <a:gd name="T10" fmla="*/ 763 w 763"/>
                  <a:gd name="T11" fmla="*/ 777 h 906"/>
                  <a:gd name="T12" fmla="*/ 624 w 763"/>
                  <a:gd name="T13" fmla="*/ 444 h 906"/>
                </a:gdLst>
                <a:ahLst/>
                <a:cxnLst>
                  <a:cxn ang="0">
                    <a:pos x="T0" y="T1"/>
                  </a:cxn>
                  <a:cxn ang="0">
                    <a:pos x="T2" y="T3"/>
                  </a:cxn>
                  <a:cxn ang="0">
                    <a:pos x="T4" y="T5"/>
                  </a:cxn>
                  <a:cxn ang="0">
                    <a:pos x="T6" y="T7"/>
                  </a:cxn>
                  <a:cxn ang="0">
                    <a:pos x="T8" y="T9"/>
                  </a:cxn>
                  <a:cxn ang="0">
                    <a:pos x="T10" y="T11"/>
                  </a:cxn>
                  <a:cxn ang="0">
                    <a:pos x="T12" y="T13"/>
                  </a:cxn>
                </a:cxnLst>
                <a:rect l="0" t="0" r="r" b="b"/>
                <a:pathLst>
                  <a:path w="763" h="906">
                    <a:moveTo>
                      <a:pt x="624" y="444"/>
                    </a:moveTo>
                    <a:cubicBezTo>
                      <a:pt x="624" y="406"/>
                      <a:pt x="629" y="369"/>
                      <a:pt x="637" y="334"/>
                    </a:cubicBezTo>
                    <a:cubicBezTo>
                      <a:pt x="484" y="288"/>
                      <a:pt x="364" y="161"/>
                      <a:pt x="325" y="0"/>
                    </a:cubicBezTo>
                    <a:cubicBezTo>
                      <a:pt x="138" y="56"/>
                      <a:pt x="0" y="234"/>
                      <a:pt x="0" y="444"/>
                    </a:cubicBezTo>
                    <a:cubicBezTo>
                      <a:pt x="0" y="700"/>
                      <a:pt x="202" y="906"/>
                      <a:pt x="451" y="906"/>
                    </a:cubicBezTo>
                    <a:cubicBezTo>
                      <a:pt x="572" y="906"/>
                      <a:pt x="682" y="857"/>
                      <a:pt x="763" y="777"/>
                    </a:cubicBezTo>
                    <a:cubicBezTo>
                      <a:pt x="677" y="693"/>
                      <a:pt x="624" y="575"/>
                      <a:pt x="624" y="444"/>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a:scene3d>
                <a:camera prst="orthographicFront"/>
                <a:lightRig rig="threePt" dir="t"/>
              </a:scene3d>
              <a:sp3d>
                <a:bevelT prst="convex"/>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34" charset="-128"/>
                </a:endParaRPr>
              </a:p>
            </p:txBody>
          </p:sp>
          <p:sp>
            <p:nvSpPr>
              <p:cNvPr id="76" name="Freeform 75"/>
              <p:cNvSpPr>
                <a:spLocks/>
              </p:cNvSpPr>
              <p:nvPr/>
            </p:nvSpPr>
            <p:spPr bwMode="auto">
              <a:xfrm>
                <a:off x="2725" y="1833"/>
                <a:ext cx="1598" cy="1899"/>
              </a:xfrm>
              <a:custGeom>
                <a:avLst/>
                <a:gdLst>
                  <a:gd name="T0" fmla="*/ 437 w 762"/>
                  <a:gd name="T1" fmla="*/ 0 h 906"/>
                  <a:gd name="T2" fmla="*/ 125 w 762"/>
                  <a:gd name="T3" fmla="*/ 334 h 906"/>
                  <a:gd name="T4" fmla="*/ 138 w 762"/>
                  <a:gd name="T5" fmla="*/ 444 h 906"/>
                  <a:gd name="T6" fmla="*/ 0 w 762"/>
                  <a:gd name="T7" fmla="*/ 777 h 906"/>
                  <a:gd name="T8" fmla="*/ 312 w 762"/>
                  <a:gd name="T9" fmla="*/ 906 h 906"/>
                  <a:gd name="T10" fmla="*/ 762 w 762"/>
                  <a:gd name="T11" fmla="*/ 444 h 906"/>
                  <a:gd name="T12" fmla="*/ 437 w 762"/>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762" h="906">
                    <a:moveTo>
                      <a:pt x="437" y="0"/>
                    </a:moveTo>
                    <a:cubicBezTo>
                      <a:pt x="398" y="161"/>
                      <a:pt x="279" y="288"/>
                      <a:pt x="125" y="334"/>
                    </a:cubicBezTo>
                    <a:cubicBezTo>
                      <a:pt x="133" y="369"/>
                      <a:pt x="138" y="406"/>
                      <a:pt x="138" y="444"/>
                    </a:cubicBezTo>
                    <a:cubicBezTo>
                      <a:pt x="138" y="575"/>
                      <a:pt x="85" y="693"/>
                      <a:pt x="0" y="777"/>
                    </a:cubicBezTo>
                    <a:cubicBezTo>
                      <a:pt x="81" y="857"/>
                      <a:pt x="190" y="906"/>
                      <a:pt x="312" y="906"/>
                    </a:cubicBezTo>
                    <a:cubicBezTo>
                      <a:pt x="560" y="906"/>
                      <a:pt x="762" y="700"/>
                      <a:pt x="762" y="444"/>
                    </a:cubicBezTo>
                    <a:cubicBezTo>
                      <a:pt x="762" y="234"/>
                      <a:pt x="625" y="56"/>
                      <a:pt x="437" y="0"/>
                    </a:cubicBezTo>
                    <a:close/>
                  </a:path>
                </a:pathLst>
              </a:cu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0800000" scaled="1"/>
                <a:tileRect/>
              </a:gradFill>
              <a:ln>
                <a:noFill/>
              </a:ln>
              <a:scene3d>
                <a:camera prst="orthographicFront"/>
                <a:lightRig rig="threePt" dir="t"/>
              </a:scene3d>
              <a:sp3d>
                <a:bevelT prst="convex"/>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34" charset="-128"/>
                </a:endParaRPr>
              </a:p>
            </p:txBody>
          </p:sp>
          <p:sp>
            <p:nvSpPr>
              <p:cNvPr id="77" name="Freeform 76"/>
              <p:cNvSpPr>
                <a:spLocks/>
              </p:cNvSpPr>
              <p:nvPr/>
            </p:nvSpPr>
            <p:spPr bwMode="auto">
              <a:xfrm>
                <a:off x="2461" y="2066"/>
                <a:ext cx="526" cy="505"/>
              </a:xfrm>
              <a:custGeom>
                <a:avLst/>
                <a:gdLst>
                  <a:gd name="T0" fmla="*/ 126 w 251"/>
                  <a:gd name="T1" fmla="*/ 0 h 241"/>
                  <a:gd name="T2" fmla="*/ 0 w 251"/>
                  <a:gd name="T3" fmla="*/ 223 h 241"/>
                  <a:gd name="T4" fmla="*/ 126 w 251"/>
                  <a:gd name="T5" fmla="*/ 241 h 241"/>
                  <a:gd name="T6" fmla="*/ 251 w 251"/>
                  <a:gd name="T7" fmla="*/ 223 h 241"/>
                  <a:gd name="T8" fmla="*/ 126 w 251"/>
                  <a:gd name="T9" fmla="*/ 0 h 241"/>
                </a:gdLst>
                <a:ahLst/>
                <a:cxnLst>
                  <a:cxn ang="0">
                    <a:pos x="T0" y="T1"/>
                  </a:cxn>
                  <a:cxn ang="0">
                    <a:pos x="T2" y="T3"/>
                  </a:cxn>
                  <a:cxn ang="0">
                    <a:pos x="T4" y="T5"/>
                  </a:cxn>
                  <a:cxn ang="0">
                    <a:pos x="T6" y="T7"/>
                  </a:cxn>
                  <a:cxn ang="0">
                    <a:pos x="T8" y="T9"/>
                  </a:cxn>
                </a:cxnLst>
                <a:rect l="0" t="0" r="r" b="b"/>
                <a:pathLst>
                  <a:path w="251" h="241">
                    <a:moveTo>
                      <a:pt x="126" y="0"/>
                    </a:moveTo>
                    <a:cubicBezTo>
                      <a:pt x="65" y="60"/>
                      <a:pt x="21" y="136"/>
                      <a:pt x="0" y="223"/>
                    </a:cubicBezTo>
                    <a:cubicBezTo>
                      <a:pt x="40" y="234"/>
                      <a:pt x="82" y="241"/>
                      <a:pt x="126" y="241"/>
                    </a:cubicBezTo>
                    <a:cubicBezTo>
                      <a:pt x="169" y="241"/>
                      <a:pt x="211" y="234"/>
                      <a:pt x="251" y="223"/>
                    </a:cubicBezTo>
                    <a:cubicBezTo>
                      <a:pt x="230" y="136"/>
                      <a:pt x="186" y="60"/>
                      <a:pt x="126" y="0"/>
                    </a:cubicBezTo>
                    <a:close/>
                  </a:path>
                </a:pathLst>
              </a:custGeom>
              <a:solidFill>
                <a:srgbClr val="EB5B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34" charset="-128"/>
                </a:endParaRPr>
              </a:p>
            </p:txBody>
          </p:sp>
          <p:sp>
            <p:nvSpPr>
              <p:cNvPr id="78" name="Freeform 77"/>
              <p:cNvSpPr>
                <a:spLocks/>
              </p:cNvSpPr>
              <p:nvPr/>
            </p:nvSpPr>
            <p:spPr bwMode="auto">
              <a:xfrm>
                <a:off x="2461" y="2066"/>
                <a:ext cx="526" cy="505"/>
              </a:xfrm>
              <a:custGeom>
                <a:avLst/>
                <a:gdLst>
                  <a:gd name="T0" fmla="*/ 126 w 251"/>
                  <a:gd name="T1" fmla="*/ 0 h 241"/>
                  <a:gd name="T2" fmla="*/ 0 w 251"/>
                  <a:gd name="T3" fmla="*/ 223 h 241"/>
                  <a:gd name="T4" fmla="*/ 126 w 251"/>
                  <a:gd name="T5" fmla="*/ 241 h 241"/>
                  <a:gd name="T6" fmla="*/ 251 w 251"/>
                  <a:gd name="T7" fmla="*/ 223 h 241"/>
                  <a:gd name="T8" fmla="*/ 126 w 251"/>
                  <a:gd name="T9" fmla="*/ 0 h 241"/>
                </a:gdLst>
                <a:ahLst/>
                <a:cxnLst>
                  <a:cxn ang="0">
                    <a:pos x="T0" y="T1"/>
                  </a:cxn>
                  <a:cxn ang="0">
                    <a:pos x="T2" y="T3"/>
                  </a:cxn>
                  <a:cxn ang="0">
                    <a:pos x="T4" y="T5"/>
                  </a:cxn>
                  <a:cxn ang="0">
                    <a:pos x="T6" y="T7"/>
                  </a:cxn>
                  <a:cxn ang="0">
                    <a:pos x="T8" y="T9"/>
                  </a:cxn>
                </a:cxnLst>
                <a:rect l="0" t="0" r="r" b="b"/>
                <a:pathLst>
                  <a:path w="251" h="241">
                    <a:moveTo>
                      <a:pt x="126" y="0"/>
                    </a:moveTo>
                    <a:cubicBezTo>
                      <a:pt x="65" y="60"/>
                      <a:pt x="21" y="136"/>
                      <a:pt x="0" y="223"/>
                    </a:cubicBezTo>
                    <a:cubicBezTo>
                      <a:pt x="40" y="234"/>
                      <a:pt x="82" y="241"/>
                      <a:pt x="126" y="241"/>
                    </a:cubicBezTo>
                    <a:cubicBezTo>
                      <a:pt x="169" y="241"/>
                      <a:pt x="211" y="234"/>
                      <a:pt x="251" y="223"/>
                    </a:cubicBezTo>
                    <a:cubicBezTo>
                      <a:pt x="230" y="136"/>
                      <a:pt x="186" y="60"/>
                      <a:pt x="126" y="0"/>
                    </a:cubicBezTo>
                    <a:close/>
                  </a:path>
                </a:pathLst>
              </a:custGeom>
              <a:solidFill>
                <a:srgbClr val="5963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34" charset="-128"/>
                </a:endParaRPr>
              </a:p>
            </p:txBody>
          </p:sp>
          <p:sp>
            <p:nvSpPr>
              <p:cNvPr id="79" name="Freeform 78"/>
              <p:cNvSpPr>
                <a:spLocks/>
              </p:cNvSpPr>
              <p:nvPr/>
            </p:nvSpPr>
            <p:spPr bwMode="auto">
              <a:xfrm>
                <a:off x="2461" y="2066"/>
                <a:ext cx="526" cy="505"/>
              </a:xfrm>
              <a:custGeom>
                <a:avLst/>
                <a:gdLst>
                  <a:gd name="T0" fmla="*/ 126 w 251"/>
                  <a:gd name="T1" fmla="*/ 0 h 241"/>
                  <a:gd name="T2" fmla="*/ 0 w 251"/>
                  <a:gd name="T3" fmla="*/ 223 h 241"/>
                  <a:gd name="T4" fmla="*/ 126 w 251"/>
                  <a:gd name="T5" fmla="*/ 241 h 241"/>
                  <a:gd name="T6" fmla="*/ 251 w 251"/>
                  <a:gd name="T7" fmla="*/ 223 h 241"/>
                  <a:gd name="T8" fmla="*/ 126 w 251"/>
                  <a:gd name="T9" fmla="*/ 0 h 241"/>
                </a:gdLst>
                <a:ahLst/>
                <a:cxnLst>
                  <a:cxn ang="0">
                    <a:pos x="T0" y="T1"/>
                  </a:cxn>
                  <a:cxn ang="0">
                    <a:pos x="T2" y="T3"/>
                  </a:cxn>
                  <a:cxn ang="0">
                    <a:pos x="T4" y="T5"/>
                  </a:cxn>
                  <a:cxn ang="0">
                    <a:pos x="T6" y="T7"/>
                  </a:cxn>
                  <a:cxn ang="0">
                    <a:pos x="T8" y="T9"/>
                  </a:cxn>
                </a:cxnLst>
                <a:rect l="0" t="0" r="r" b="b"/>
                <a:pathLst>
                  <a:path w="251" h="241">
                    <a:moveTo>
                      <a:pt x="126" y="0"/>
                    </a:moveTo>
                    <a:cubicBezTo>
                      <a:pt x="65" y="60"/>
                      <a:pt x="21" y="136"/>
                      <a:pt x="0" y="223"/>
                    </a:cubicBezTo>
                    <a:cubicBezTo>
                      <a:pt x="40" y="234"/>
                      <a:pt x="82" y="241"/>
                      <a:pt x="126" y="241"/>
                    </a:cubicBezTo>
                    <a:cubicBezTo>
                      <a:pt x="169" y="241"/>
                      <a:pt x="211" y="234"/>
                      <a:pt x="251" y="223"/>
                    </a:cubicBezTo>
                    <a:cubicBezTo>
                      <a:pt x="230" y="136"/>
                      <a:pt x="186" y="60"/>
                      <a:pt x="12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34" charset="-128"/>
                </a:endParaRPr>
              </a:p>
            </p:txBody>
          </p:sp>
        </p:grpSp>
        <p:grpSp>
          <p:nvGrpSpPr>
            <p:cNvPr id="63" name="Group 13"/>
            <p:cNvGrpSpPr>
              <a:grpSpLocks noChangeAspect="1"/>
            </p:cNvGrpSpPr>
            <p:nvPr/>
          </p:nvGrpSpPr>
          <p:grpSpPr bwMode="auto">
            <a:xfrm>
              <a:off x="3437734" y="1513309"/>
              <a:ext cx="206763" cy="274762"/>
              <a:chOff x="3004" y="1528"/>
              <a:chExt cx="1271" cy="1689"/>
            </a:xfrm>
            <a:solidFill>
              <a:schemeClr val="bg1"/>
            </a:solidFill>
          </p:grpSpPr>
          <p:sp>
            <p:nvSpPr>
              <p:cNvPr id="65" name="Rectangle 64"/>
              <p:cNvSpPr>
                <a:spLocks noChangeArrowheads="1"/>
              </p:cNvSpPr>
              <p:nvPr/>
            </p:nvSpPr>
            <p:spPr bwMode="auto">
              <a:xfrm>
                <a:off x="3052" y="3128"/>
                <a:ext cx="386" cy="89"/>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34" charset="-128"/>
                </a:endParaRPr>
              </a:p>
            </p:txBody>
          </p:sp>
          <p:sp>
            <p:nvSpPr>
              <p:cNvPr id="66" name="Rectangle 65"/>
              <p:cNvSpPr>
                <a:spLocks noChangeArrowheads="1"/>
              </p:cNvSpPr>
              <p:nvPr/>
            </p:nvSpPr>
            <p:spPr bwMode="auto">
              <a:xfrm>
                <a:off x="3472" y="3128"/>
                <a:ext cx="803" cy="89"/>
              </a:xfrm>
              <a:prstGeom prst="rect">
                <a:avLst/>
              </a:prstGeom>
              <a:grpFill/>
              <a:ln w="0">
                <a:noFill/>
                <a:prstDash val="solid"/>
                <a:miter lim="800000"/>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34" charset="-128"/>
                </a:endParaRPr>
              </a:p>
            </p:txBody>
          </p:sp>
          <p:sp>
            <p:nvSpPr>
              <p:cNvPr id="69" name="Freeform 68"/>
              <p:cNvSpPr>
                <a:spLocks/>
              </p:cNvSpPr>
              <p:nvPr/>
            </p:nvSpPr>
            <p:spPr bwMode="auto">
              <a:xfrm>
                <a:off x="3004" y="1528"/>
                <a:ext cx="409" cy="251"/>
              </a:xfrm>
              <a:custGeom>
                <a:avLst/>
                <a:gdLst>
                  <a:gd name="T0" fmla="*/ 819 w 819"/>
                  <a:gd name="T1" fmla="*/ 0 h 502"/>
                  <a:gd name="T2" fmla="*/ 819 w 819"/>
                  <a:gd name="T3" fmla="*/ 502 h 502"/>
                  <a:gd name="T4" fmla="*/ 0 w 819"/>
                  <a:gd name="T5" fmla="*/ 502 h 502"/>
                  <a:gd name="T6" fmla="*/ 4 w 819"/>
                  <a:gd name="T7" fmla="*/ 498 h 502"/>
                  <a:gd name="T8" fmla="*/ 11 w 819"/>
                  <a:gd name="T9" fmla="*/ 486 h 502"/>
                  <a:gd name="T10" fmla="*/ 27 w 819"/>
                  <a:gd name="T11" fmla="*/ 469 h 502"/>
                  <a:gd name="T12" fmla="*/ 48 w 819"/>
                  <a:gd name="T13" fmla="*/ 444 h 502"/>
                  <a:gd name="T14" fmla="*/ 75 w 819"/>
                  <a:gd name="T15" fmla="*/ 415 h 502"/>
                  <a:gd name="T16" fmla="*/ 108 w 819"/>
                  <a:gd name="T17" fmla="*/ 382 h 502"/>
                  <a:gd name="T18" fmla="*/ 149 w 819"/>
                  <a:gd name="T19" fmla="*/ 345 h 502"/>
                  <a:gd name="T20" fmla="*/ 195 w 819"/>
                  <a:gd name="T21" fmla="*/ 305 h 502"/>
                  <a:gd name="T22" fmla="*/ 249 w 819"/>
                  <a:gd name="T23" fmla="*/ 264 h 502"/>
                  <a:gd name="T24" fmla="*/ 309 w 819"/>
                  <a:gd name="T25" fmla="*/ 224 h 502"/>
                  <a:gd name="T26" fmla="*/ 374 w 819"/>
                  <a:gd name="T27" fmla="*/ 181 h 502"/>
                  <a:gd name="T28" fmla="*/ 450 w 819"/>
                  <a:gd name="T29" fmla="*/ 141 h 502"/>
                  <a:gd name="T30" fmla="*/ 531 w 819"/>
                  <a:gd name="T31" fmla="*/ 100 h 502"/>
                  <a:gd name="T32" fmla="*/ 620 w 819"/>
                  <a:gd name="T33" fmla="*/ 64 h 502"/>
                  <a:gd name="T34" fmla="*/ 716 w 819"/>
                  <a:gd name="T35" fmla="*/ 29 h 502"/>
                  <a:gd name="T36" fmla="*/ 819 w 819"/>
                  <a:gd name="T37"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9" h="502">
                    <a:moveTo>
                      <a:pt x="819" y="0"/>
                    </a:moveTo>
                    <a:lnTo>
                      <a:pt x="819" y="502"/>
                    </a:lnTo>
                    <a:lnTo>
                      <a:pt x="0" y="502"/>
                    </a:lnTo>
                    <a:lnTo>
                      <a:pt x="4" y="498"/>
                    </a:lnTo>
                    <a:lnTo>
                      <a:pt x="11" y="486"/>
                    </a:lnTo>
                    <a:lnTo>
                      <a:pt x="27" y="469"/>
                    </a:lnTo>
                    <a:lnTo>
                      <a:pt x="48" y="444"/>
                    </a:lnTo>
                    <a:lnTo>
                      <a:pt x="75" y="415"/>
                    </a:lnTo>
                    <a:lnTo>
                      <a:pt x="108" y="382"/>
                    </a:lnTo>
                    <a:lnTo>
                      <a:pt x="149" y="345"/>
                    </a:lnTo>
                    <a:lnTo>
                      <a:pt x="195" y="305"/>
                    </a:lnTo>
                    <a:lnTo>
                      <a:pt x="249" y="264"/>
                    </a:lnTo>
                    <a:lnTo>
                      <a:pt x="309" y="224"/>
                    </a:lnTo>
                    <a:lnTo>
                      <a:pt x="374" y="181"/>
                    </a:lnTo>
                    <a:lnTo>
                      <a:pt x="450" y="141"/>
                    </a:lnTo>
                    <a:lnTo>
                      <a:pt x="531" y="100"/>
                    </a:lnTo>
                    <a:lnTo>
                      <a:pt x="620" y="64"/>
                    </a:lnTo>
                    <a:lnTo>
                      <a:pt x="716" y="29"/>
                    </a:lnTo>
                    <a:lnTo>
                      <a:pt x="81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34" charset="-128"/>
                </a:endParaRPr>
              </a:p>
            </p:txBody>
          </p:sp>
        </p:grpSp>
        <p:grpSp>
          <p:nvGrpSpPr>
            <p:cNvPr id="58" name="Group 33"/>
            <p:cNvGrpSpPr>
              <a:grpSpLocks noChangeAspect="1"/>
            </p:cNvGrpSpPr>
            <p:nvPr/>
          </p:nvGrpSpPr>
          <p:grpSpPr bwMode="auto">
            <a:xfrm>
              <a:off x="2245925" y="3745527"/>
              <a:ext cx="100793" cy="192423"/>
              <a:chOff x="3091" y="768"/>
              <a:chExt cx="264" cy="504"/>
            </a:xfrm>
            <a:solidFill>
              <a:schemeClr val="bg1"/>
            </a:solidFill>
          </p:grpSpPr>
          <p:sp>
            <p:nvSpPr>
              <p:cNvPr id="60" name="Freeform 59"/>
              <p:cNvSpPr>
                <a:spLocks/>
              </p:cNvSpPr>
              <p:nvPr/>
            </p:nvSpPr>
            <p:spPr bwMode="auto">
              <a:xfrm>
                <a:off x="3091" y="768"/>
                <a:ext cx="99" cy="125"/>
              </a:xfrm>
              <a:custGeom>
                <a:avLst/>
                <a:gdLst>
                  <a:gd name="T0" fmla="*/ 196 w 296"/>
                  <a:gd name="T1" fmla="*/ 0 h 377"/>
                  <a:gd name="T2" fmla="*/ 223 w 296"/>
                  <a:gd name="T3" fmla="*/ 3 h 377"/>
                  <a:gd name="T4" fmla="*/ 250 w 296"/>
                  <a:gd name="T5" fmla="*/ 14 h 377"/>
                  <a:gd name="T6" fmla="*/ 269 w 296"/>
                  <a:gd name="T7" fmla="*/ 27 h 377"/>
                  <a:gd name="T8" fmla="*/ 282 w 296"/>
                  <a:gd name="T9" fmla="*/ 42 h 377"/>
                  <a:gd name="T10" fmla="*/ 291 w 296"/>
                  <a:gd name="T11" fmla="*/ 59 h 377"/>
                  <a:gd name="T12" fmla="*/ 296 w 296"/>
                  <a:gd name="T13" fmla="*/ 79 h 377"/>
                  <a:gd name="T14" fmla="*/ 295 w 296"/>
                  <a:gd name="T15" fmla="*/ 105 h 377"/>
                  <a:gd name="T16" fmla="*/ 290 w 296"/>
                  <a:gd name="T17" fmla="*/ 135 h 377"/>
                  <a:gd name="T18" fmla="*/ 279 w 296"/>
                  <a:gd name="T19" fmla="*/ 169 h 377"/>
                  <a:gd name="T20" fmla="*/ 264 w 296"/>
                  <a:gd name="T21" fmla="*/ 204 h 377"/>
                  <a:gd name="T22" fmla="*/ 242 w 296"/>
                  <a:gd name="T23" fmla="*/ 243 h 377"/>
                  <a:gd name="T24" fmla="*/ 213 w 296"/>
                  <a:gd name="T25" fmla="*/ 288 h 377"/>
                  <a:gd name="T26" fmla="*/ 184 w 296"/>
                  <a:gd name="T27" fmla="*/ 324 h 377"/>
                  <a:gd name="T28" fmla="*/ 154 w 296"/>
                  <a:gd name="T29" fmla="*/ 352 h 377"/>
                  <a:gd name="T30" fmla="*/ 124 w 296"/>
                  <a:gd name="T31" fmla="*/ 369 h 377"/>
                  <a:gd name="T32" fmla="*/ 104 w 296"/>
                  <a:gd name="T33" fmla="*/ 376 h 377"/>
                  <a:gd name="T34" fmla="*/ 85 w 296"/>
                  <a:gd name="T35" fmla="*/ 377 h 377"/>
                  <a:gd name="T36" fmla="*/ 65 w 296"/>
                  <a:gd name="T37" fmla="*/ 373 h 377"/>
                  <a:gd name="T38" fmla="*/ 44 w 296"/>
                  <a:gd name="T39" fmla="*/ 364 h 377"/>
                  <a:gd name="T40" fmla="*/ 26 w 296"/>
                  <a:gd name="T41" fmla="*/ 352 h 377"/>
                  <a:gd name="T42" fmla="*/ 12 w 296"/>
                  <a:gd name="T43" fmla="*/ 337 h 377"/>
                  <a:gd name="T44" fmla="*/ 2 w 296"/>
                  <a:gd name="T45" fmla="*/ 319 h 377"/>
                  <a:gd name="T46" fmla="*/ 0 w 296"/>
                  <a:gd name="T47" fmla="*/ 299 h 377"/>
                  <a:gd name="T48" fmla="*/ 0 w 296"/>
                  <a:gd name="T49" fmla="*/ 272 h 377"/>
                  <a:gd name="T50" fmla="*/ 5 w 296"/>
                  <a:gd name="T51" fmla="*/ 242 h 377"/>
                  <a:gd name="T52" fmla="*/ 15 w 296"/>
                  <a:gd name="T53" fmla="*/ 209 h 377"/>
                  <a:gd name="T54" fmla="*/ 30 w 296"/>
                  <a:gd name="T55" fmla="*/ 173 h 377"/>
                  <a:gd name="T56" fmla="*/ 52 w 296"/>
                  <a:gd name="T57" fmla="*/ 134 h 377"/>
                  <a:gd name="T58" fmla="*/ 81 w 296"/>
                  <a:gd name="T59" fmla="*/ 89 h 377"/>
                  <a:gd name="T60" fmla="*/ 111 w 296"/>
                  <a:gd name="T61" fmla="*/ 53 h 377"/>
                  <a:gd name="T62" fmla="*/ 141 w 296"/>
                  <a:gd name="T63" fmla="*/ 25 h 377"/>
                  <a:gd name="T64" fmla="*/ 171 w 296"/>
                  <a:gd name="T65" fmla="*/ 8 h 377"/>
                  <a:gd name="T66" fmla="*/ 196 w 296"/>
                  <a:gd name="T67"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6" h="377">
                    <a:moveTo>
                      <a:pt x="196" y="0"/>
                    </a:moveTo>
                    <a:lnTo>
                      <a:pt x="223" y="3"/>
                    </a:lnTo>
                    <a:lnTo>
                      <a:pt x="250" y="14"/>
                    </a:lnTo>
                    <a:lnTo>
                      <a:pt x="269" y="27"/>
                    </a:lnTo>
                    <a:lnTo>
                      <a:pt x="282" y="42"/>
                    </a:lnTo>
                    <a:lnTo>
                      <a:pt x="291" y="59"/>
                    </a:lnTo>
                    <a:lnTo>
                      <a:pt x="296" y="79"/>
                    </a:lnTo>
                    <a:lnTo>
                      <a:pt x="295" y="105"/>
                    </a:lnTo>
                    <a:lnTo>
                      <a:pt x="290" y="135"/>
                    </a:lnTo>
                    <a:lnTo>
                      <a:pt x="279" y="169"/>
                    </a:lnTo>
                    <a:lnTo>
                      <a:pt x="264" y="204"/>
                    </a:lnTo>
                    <a:lnTo>
                      <a:pt x="242" y="243"/>
                    </a:lnTo>
                    <a:lnTo>
                      <a:pt x="213" y="288"/>
                    </a:lnTo>
                    <a:lnTo>
                      <a:pt x="184" y="324"/>
                    </a:lnTo>
                    <a:lnTo>
                      <a:pt x="154" y="352"/>
                    </a:lnTo>
                    <a:lnTo>
                      <a:pt x="124" y="369"/>
                    </a:lnTo>
                    <a:lnTo>
                      <a:pt x="104" y="376"/>
                    </a:lnTo>
                    <a:lnTo>
                      <a:pt x="85" y="377"/>
                    </a:lnTo>
                    <a:lnTo>
                      <a:pt x="65" y="373"/>
                    </a:lnTo>
                    <a:lnTo>
                      <a:pt x="44" y="364"/>
                    </a:lnTo>
                    <a:lnTo>
                      <a:pt x="26" y="352"/>
                    </a:lnTo>
                    <a:lnTo>
                      <a:pt x="12" y="337"/>
                    </a:lnTo>
                    <a:lnTo>
                      <a:pt x="2" y="319"/>
                    </a:lnTo>
                    <a:lnTo>
                      <a:pt x="0" y="299"/>
                    </a:lnTo>
                    <a:lnTo>
                      <a:pt x="0" y="272"/>
                    </a:lnTo>
                    <a:lnTo>
                      <a:pt x="5" y="242"/>
                    </a:lnTo>
                    <a:lnTo>
                      <a:pt x="15" y="209"/>
                    </a:lnTo>
                    <a:lnTo>
                      <a:pt x="30" y="173"/>
                    </a:lnTo>
                    <a:lnTo>
                      <a:pt x="52" y="134"/>
                    </a:lnTo>
                    <a:lnTo>
                      <a:pt x="81" y="89"/>
                    </a:lnTo>
                    <a:lnTo>
                      <a:pt x="111" y="53"/>
                    </a:lnTo>
                    <a:lnTo>
                      <a:pt x="141" y="25"/>
                    </a:lnTo>
                    <a:lnTo>
                      <a:pt x="171" y="8"/>
                    </a:lnTo>
                    <a:lnTo>
                      <a:pt x="19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34" charset="-128"/>
                </a:endParaRPr>
              </a:p>
            </p:txBody>
          </p:sp>
          <p:sp>
            <p:nvSpPr>
              <p:cNvPr id="61" name="Freeform 60"/>
              <p:cNvSpPr>
                <a:spLocks/>
              </p:cNvSpPr>
              <p:nvPr/>
            </p:nvSpPr>
            <p:spPr bwMode="auto">
              <a:xfrm>
                <a:off x="3256" y="1146"/>
                <a:ext cx="99" cy="126"/>
              </a:xfrm>
              <a:custGeom>
                <a:avLst/>
                <a:gdLst>
                  <a:gd name="T0" fmla="*/ 211 w 298"/>
                  <a:gd name="T1" fmla="*/ 0 h 377"/>
                  <a:gd name="T2" fmla="*/ 231 w 298"/>
                  <a:gd name="T3" fmla="*/ 5 h 377"/>
                  <a:gd name="T4" fmla="*/ 252 w 298"/>
                  <a:gd name="T5" fmla="*/ 13 h 377"/>
                  <a:gd name="T6" fmla="*/ 269 w 298"/>
                  <a:gd name="T7" fmla="*/ 26 h 377"/>
                  <a:gd name="T8" fmla="*/ 284 w 298"/>
                  <a:gd name="T9" fmla="*/ 41 h 377"/>
                  <a:gd name="T10" fmla="*/ 292 w 298"/>
                  <a:gd name="T11" fmla="*/ 58 h 377"/>
                  <a:gd name="T12" fmla="*/ 298 w 298"/>
                  <a:gd name="T13" fmla="*/ 77 h 377"/>
                  <a:gd name="T14" fmla="*/ 298 w 298"/>
                  <a:gd name="T15" fmla="*/ 105 h 377"/>
                  <a:gd name="T16" fmla="*/ 291 w 298"/>
                  <a:gd name="T17" fmla="*/ 136 h 377"/>
                  <a:gd name="T18" fmla="*/ 281 w 298"/>
                  <a:gd name="T19" fmla="*/ 169 h 377"/>
                  <a:gd name="T20" fmla="*/ 264 w 298"/>
                  <a:gd name="T21" fmla="*/ 205 h 377"/>
                  <a:gd name="T22" fmla="*/ 244 w 298"/>
                  <a:gd name="T23" fmla="*/ 244 h 377"/>
                  <a:gd name="T24" fmla="*/ 215 w 298"/>
                  <a:gd name="T25" fmla="*/ 289 h 377"/>
                  <a:gd name="T26" fmla="*/ 184 w 298"/>
                  <a:gd name="T27" fmla="*/ 325 h 377"/>
                  <a:gd name="T28" fmla="*/ 155 w 298"/>
                  <a:gd name="T29" fmla="*/ 352 h 377"/>
                  <a:gd name="T30" fmla="*/ 125 w 298"/>
                  <a:gd name="T31" fmla="*/ 370 h 377"/>
                  <a:gd name="T32" fmla="*/ 98 w 298"/>
                  <a:gd name="T33" fmla="*/ 377 h 377"/>
                  <a:gd name="T34" fmla="*/ 72 w 298"/>
                  <a:gd name="T35" fmla="*/ 375 h 377"/>
                  <a:gd name="T36" fmla="*/ 45 w 298"/>
                  <a:gd name="T37" fmla="*/ 364 h 377"/>
                  <a:gd name="T38" fmla="*/ 27 w 298"/>
                  <a:gd name="T39" fmla="*/ 351 h 377"/>
                  <a:gd name="T40" fmla="*/ 13 w 298"/>
                  <a:gd name="T41" fmla="*/ 336 h 377"/>
                  <a:gd name="T42" fmla="*/ 4 w 298"/>
                  <a:gd name="T43" fmla="*/ 319 h 377"/>
                  <a:gd name="T44" fmla="*/ 0 w 298"/>
                  <a:gd name="T45" fmla="*/ 299 h 377"/>
                  <a:gd name="T46" fmla="*/ 0 w 298"/>
                  <a:gd name="T47" fmla="*/ 272 h 377"/>
                  <a:gd name="T48" fmla="*/ 5 w 298"/>
                  <a:gd name="T49" fmla="*/ 242 h 377"/>
                  <a:gd name="T50" fmla="*/ 17 w 298"/>
                  <a:gd name="T51" fmla="*/ 210 h 377"/>
                  <a:gd name="T52" fmla="*/ 32 w 298"/>
                  <a:gd name="T53" fmla="*/ 174 h 377"/>
                  <a:gd name="T54" fmla="*/ 52 w 298"/>
                  <a:gd name="T55" fmla="*/ 135 h 377"/>
                  <a:gd name="T56" fmla="*/ 83 w 298"/>
                  <a:gd name="T57" fmla="*/ 90 h 377"/>
                  <a:gd name="T58" fmla="*/ 112 w 298"/>
                  <a:gd name="T59" fmla="*/ 53 h 377"/>
                  <a:gd name="T60" fmla="*/ 142 w 298"/>
                  <a:gd name="T61" fmla="*/ 26 h 377"/>
                  <a:gd name="T62" fmla="*/ 172 w 298"/>
                  <a:gd name="T63" fmla="*/ 8 h 377"/>
                  <a:gd name="T64" fmla="*/ 192 w 298"/>
                  <a:gd name="T65" fmla="*/ 2 h 377"/>
                  <a:gd name="T66" fmla="*/ 211 w 298"/>
                  <a:gd name="T67"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8" h="377">
                    <a:moveTo>
                      <a:pt x="211" y="0"/>
                    </a:moveTo>
                    <a:lnTo>
                      <a:pt x="231" y="5"/>
                    </a:lnTo>
                    <a:lnTo>
                      <a:pt x="252" y="13"/>
                    </a:lnTo>
                    <a:lnTo>
                      <a:pt x="269" y="26"/>
                    </a:lnTo>
                    <a:lnTo>
                      <a:pt x="284" y="41"/>
                    </a:lnTo>
                    <a:lnTo>
                      <a:pt x="292" y="58"/>
                    </a:lnTo>
                    <a:lnTo>
                      <a:pt x="298" y="77"/>
                    </a:lnTo>
                    <a:lnTo>
                      <a:pt x="298" y="105"/>
                    </a:lnTo>
                    <a:lnTo>
                      <a:pt x="291" y="136"/>
                    </a:lnTo>
                    <a:lnTo>
                      <a:pt x="281" y="169"/>
                    </a:lnTo>
                    <a:lnTo>
                      <a:pt x="264" y="205"/>
                    </a:lnTo>
                    <a:lnTo>
                      <a:pt x="244" y="244"/>
                    </a:lnTo>
                    <a:lnTo>
                      <a:pt x="215" y="289"/>
                    </a:lnTo>
                    <a:lnTo>
                      <a:pt x="184" y="325"/>
                    </a:lnTo>
                    <a:lnTo>
                      <a:pt x="155" y="352"/>
                    </a:lnTo>
                    <a:lnTo>
                      <a:pt x="125" y="370"/>
                    </a:lnTo>
                    <a:lnTo>
                      <a:pt x="98" y="377"/>
                    </a:lnTo>
                    <a:lnTo>
                      <a:pt x="72" y="375"/>
                    </a:lnTo>
                    <a:lnTo>
                      <a:pt x="45" y="364"/>
                    </a:lnTo>
                    <a:lnTo>
                      <a:pt x="27" y="351"/>
                    </a:lnTo>
                    <a:lnTo>
                      <a:pt x="13" y="336"/>
                    </a:lnTo>
                    <a:lnTo>
                      <a:pt x="4" y="319"/>
                    </a:lnTo>
                    <a:lnTo>
                      <a:pt x="0" y="299"/>
                    </a:lnTo>
                    <a:lnTo>
                      <a:pt x="0" y="272"/>
                    </a:lnTo>
                    <a:lnTo>
                      <a:pt x="5" y="242"/>
                    </a:lnTo>
                    <a:lnTo>
                      <a:pt x="17" y="210"/>
                    </a:lnTo>
                    <a:lnTo>
                      <a:pt x="32" y="174"/>
                    </a:lnTo>
                    <a:lnTo>
                      <a:pt x="52" y="135"/>
                    </a:lnTo>
                    <a:lnTo>
                      <a:pt x="83" y="90"/>
                    </a:lnTo>
                    <a:lnTo>
                      <a:pt x="112" y="53"/>
                    </a:lnTo>
                    <a:lnTo>
                      <a:pt x="142" y="26"/>
                    </a:lnTo>
                    <a:lnTo>
                      <a:pt x="172" y="8"/>
                    </a:lnTo>
                    <a:lnTo>
                      <a:pt x="192" y="2"/>
                    </a:lnTo>
                    <a:lnTo>
                      <a:pt x="21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prstClr val="black"/>
                  </a:solidFill>
                  <a:latin typeface="Arial" charset="0"/>
                  <a:ea typeface="ＭＳ Ｐゴシック" pitchFamily="34" charset="-128"/>
                </a:endParaRPr>
              </a:p>
            </p:txBody>
          </p:sp>
        </p:grpSp>
      </p:grpSp>
      <p:grpSp>
        <p:nvGrpSpPr>
          <p:cNvPr id="80" name="Group 79"/>
          <p:cNvGrpSpPr/>
          <p:nvPr/>
        </p:nvGrpSpPr>
        <p:grpSpPr>
          <a:xfrm>
            <a:off x="5314950" y="2412559"/>
            <a:ext cx="2528888" cy="818044"/>
            <a:chOff x="7075767" y="1419281"/>
            <a:chExt cx="4169467" cy="1442584"/>
          </a:xfrm>
        </p:grpSpPr>
        <p:sp>
          <p:nvSpPr>
            <p:cNvPr id="81" name="Rectangle 80"/>
            <p:cNvSpPr/>
            <p:nvPr/>
          </p:nvSpPr>
          <p:spPr>
            <a:xfrm>
              <a:off x="8274104" y="1450715"/>
              <a:ext cx="2971130" cy="1411150"/>
            </a:xfrm>
            <a:prstGeom prst="rect">
              <a:avLst/>
            </a:prstGeom>
          </p:spPr>
          <p:txBody>
            <a:bodyPr wrap="square">
              <a:spAutoFit/>
            </a:bodyPr>
            <a:lstStyle/>
            <a:p>
              <a:pPr fontAlgn="base">
                <a:spcBef>
                  <a:spcPct val="0"/>
                </a:spcBef>
                <a:spcAft>
                  <a:spcPct val="0"/>
                </a:spcAft>
              </a:pPr>
              <a:r>
                <a:rPr lang="en-US" sz="1600" b="1" dirty="0" err="1">
                  <a:solidFill>
                    <a:prstClr val="black"/>
                  </a:solidFill>
                  <a:latin typeface="Arial" panose="020B0604020202020204" pitchFamily="34" charset="0"/>
                  <a:ea typeface="ＭＳ Ｐゴシック" pitchFamily="34" charset="-128"/>
                  <a:cs typeface="Arial" panose="020B0604020202020204" pitchFamily="34" charset="0"/>
                </a:rPr>
                <a:t>Spectre</a:t>
              </a:r>
              <a:r>
                <a:rPr lang="en-US" sz="1600" b="1" dirty="0">
                  <a:solidFill>
                    <a:prstClr val="black"/>
                  </a:solidFill>
                  <a:latin typeface="Arial" panose="020B0604020202020204" pitchFamily="34" charset="0"/>
                  <a:ea typeface="ＭＳ Ｐゴシック" pitchFamily="34" charset="-128"/>
                  <a:cs typeface="Arial" panose="020B0604020202020204" pitchFamily="34" charset="0"/>
                </a:rPr>
                <a:t>: </a:t>
              </a:r>
              <a:r>
                <a:rPr lang="en-US" sz="1000" dirty="0">
                  <a:solidFill>
                    <a:prstClr val="black"/>
                  </a:solidFill>
                  <a:latin typeface="Arial" panose="020B0604020202020204" pitchFamily="34" charset="0"/>
                  <a:cs typeface="Arial" panose="020B0604020202020204" pitchFamily="34" charset="0"/>
                </a:rPr>
                <a:t>uses branch </a:t>
              </a:r>
              <a:r>
                <a:rPr lang="en-US" sz="1000" dirty="0" err="1">
                  <a:solidFill>
                    <a:prstClr val="black"/>
                  </a:solidFill>
                  <a:latin typeface="Arial" panose="020B0604020202020204" pitchFamily="34" charset="0"/>
                  <a:cs typeface="Arial" panose="020B0604020202020204" pitchFamily="34" charset="0"/>
                </a:rPr>
                <a:t>misprediction</a:t>
              </a:r>
              <a:r>
                <a:rPr lang="en-US" sz="1000" dirty="0">
                  <a:solidFill>
                    <a:prstClr val="black"/>
                  </a:solidFill>
                  <a:latin typeface="Arial" panose="020B0604020202020204" pitchFamily="34" charset="0"/>
                  <a:cs typeface="Arial" panose="020B0604020202020204" pitchFamily="34" charset="0"/>
                </a:rPr>
                <a:t> and out-of-order execution to access unprivileged data.</a:t>
              </a:r>
              <a:endParaRPr lang="en-US" sz="1000" b="1" dirty="0">
                <a:solidFill>
                  <a:prstClr val="black"/>
                </a:solidFill>
                <a:latin typeface="Arial" panose="020B0604020202020204" pitchFamily="34" charset="0"/>
                <a:cs typeface="Arial" panose="020B0604020202020204" pitchFamily="34" charset="0"/>
              </a:endParaRPr>
            </a:p>
          </p:txBody>
        </p:sp>
        <p:sp>
          <p:nvSpPr>
            <p:cNvPr id="82" name="Rounded Rectangle 81"/>
            <p:cNvSpPr/>
            <p:nvPr/>
          </p:nvSpPr>
          <p:spPr>
            <a:xfrm>
              <a:off x="7075767" y="1419281"/>
              <a:ext cx="987552" cy="986197"/>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b="1" spc="-113" dirty="0">
                  <a:solidFill>
                    <a:prstClr val="white"/>
                  </a:solidFill>
                  <a:latin typeface="Arial" panose="020B0604020202020204" pitchFamily="34" charset="0"/>
                  <a:cs typeface="Arial" panose="020B0604020202020204" pitchFamily="34" charset="0"/>
                </a:rPr>
                <a:t>01</a:t>
              </a:r>
            </a:p>
          </p:txBody>
        </p:sp>
      </p:grpSp>
      <p:grpSp>
        <p:nvGrpSpPr>
          <p:cNvPr id="83" name="Group 82"/>
          <p:cNvGrpSpPr/>
          <p:nvPr/>
        </p:nvGrpSpPr>
        <p:grpSpPr>
          <a:xfrm>
            <a:off x="5310656" y="4247063"/>
            <a:ext cx="2533181" cy="818044"/>
            <a:chOff x="7092462" y="2836659"/>
            <a:chExt cx="4176547" cy="1442583"/>
          </a:xfrm>
        </p:grpSpPr>
        <p:sp>
          <p:nvSpPr>
            <p:cNvPr id="84" name="Rounded Rectangle 83"/>
            <p:cNvSpPr/>
            <p:nvPr/>
          </p:nvSpPr>
          <p:spPr>
            <a:xfrm>
              <a:off x="7092462" y="2836659"/>
              <a:ext cx="987552" cy="986197"/>
            </a:xfrm>
            <a:prstGeom prst="round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r>
                <a:rPr lang="en-US" sz="2400" b="1" spc="-113" dirty="0">
                  <a:solidFill>
                    <a:prstClr val="white"/>
                  </a:solidFill>
                  <a:latin typeface="Arial" panose="020B0604020202020204" pitchFamily="34" charset="0"/>
                  <a:cs typeface="Arial" panose="020B0604020202020204" pitchFamily="34" charset="0"/>
                </a:rPr>
                <a:t>03</a:t>
              </a:r>
            </a:p>
          </p:txBody>
        </p:sp>
        <p:sp>
          <p:nvSpPr>
            <p:cNvPr id="85" name="Rectangle 84"/>
            <p:cNvSpPr/>
            <p:nvPr/>
          </p:nvSpPr>
          <p:spPr>
            <a:xfrm>
              <a:off x="8290800" y="2868093"/>
              <a:ext cx="2978209" cy="1411149"/>
            </a:xfrm>
            <a:prstGeom prst="rect">
              <a:avLst/>
            </a:prstGeom>
          </p:spPr>
          <p:txBody>
            <a:bodyPr wrap="square">
              <a:spAutoFit/>
            </a:bodyPr>
            <a:lstStyle/>
            <a:p>
              <a:pPr fontAlgn="base">
                <a:spcBef>
                  <a:spcPct val="0"/>
                </a:spcBef>
                <a:spcAft>
                  <a:spcPct val="0"/>
                </a:spcAft>
              </a:pPr>
              <a:r>
                <a:rPr lang="en-US" sz="1600" b="1" dirty="0">
                  <a:solidFill>
                    <a:prstClr val="black"/>
                  </a:solidFill>
                  <a:latin typeface="Arial" panose="020B0604020202020204" pitchFamily="34" charset="0"/>
                  <a:ea typeface="ＭＳ Ｐゴシック" pitchFamily="34" charset="-128"/>
                  <a:cs typeface="Arial" panose="020B0604020202020204" pitchFamily="34" charset="0"/>
                </a:rPr>
                <a:t>Foreshadow: </a:t>
              </a:r>
              <a:r>
                <a:rPr lang="en-US" sz="1000" dirty="0">
                  <a:solidFill>
                    <a:prstClr val="black"/>
                  </a:solidFill>
                  <a:latin typeface="Arial" panose="020B0604020202020204" pitchFamily="34" charset="0"/>
                  <a:cs typeface="Arial" panose="020B0604020202020204" pitchFamily="34" charset="0"/>
                </a:rPr>
                <a:t>uses L1TF and page fault along with meltdown to retrieve data across SGX enclaves.</a:t>
              </a:r>
            </a:p>
          </p:txBody>
        </p:sp>
      </p:grpSp>
      <p:grpSp>
        <p:nvGrpSpPr>
          <p:cNvPr id="86" name="Group 85"/>
          <p:cNvGrpSpPr/>
          <p:nvPr/>
        </p:nvGrpSpPr>
        <p:grpSpPr>
          <a:xfrm>
            <a:off x="5301250" y="3291722"/>
            <a:ext cx="2548525" cy="818044"/>
            <a:chOff x="7092462" y="4551227"/>
            <a:chExt cx="4201844" cy="1442585"/>
          </a:xfrm>
        </p:grpSpPr>
        <p:sp>
          <p:nvSpPr>
            <p:cNvPr id="87" name="Rounded Rectangle 86"/>
            <p:cNvSpPr/>
            <p:nvPr/>
          </p:nvSpPr>
          <p:spPr>
            <a:xfrm>
              <a:off x="7092462" y="4551227"/>
              <a:ext cx="987552" cy="986197"/>
            </a:xfrm>
            <a:prstGeom prst="round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en-US" sz="2400" b="1" spc="-113" dirty="0">
                  <a:solidFill>
                    <a:prstClr val="white"/>
                  </a:solidFill>
                  <a:latin typeface="Arial" panose="020B0604020202020204" pitchFamily="34" charset="0"/>
                  <a:cs typeface="Arial" panose="020B0604020202020204" pitchFamily="34" charset="0"/>
                </a:rPr>
                <a:t>02</a:t>
              </a:r>
            </a:p>
          </p:txBody>
        </p:sp>
        <p:sp>
          <p:nvSpPr>
            <p:cNvPr id="88" name="Rectangle 87"/>
            <p:cNvSpPr/>
            <p:nvPr/>
          </p:nvSpPr>
          <p:spPr>
            <a:xfrm>
              <a:off x="8290799" y="4582661"/>
              <a:ext cx="3003507" cy="1411151"/>
            </a:xfrm>
            <a:prstGeom prst="rect">
              <a:avLst/>
            </a:prstGeom>
          </p:spPr>
          <p:txBody>
            <a:bodyPr wrap="square">
              <a:spAutoFit/>
            </a:bodyPr>
            <a:lstStyle/>
            <a:p>
              <a:pPr fontAlgn="base">
                <a:spcBef>
                  <a:spcPct val="0"/>
                </a:spcBef>
                <a:spcAft>
                  <a:spcPct val="0"/>
                </a:spcAft>
              </a:pPr>
              <a:r>
                <a:rPr lang="en-US" sz="1600" b="1" dirty="0">
                  <a:solidFill>
                    <a:prstClr val="black"/>
                  </a:solidFill>
                  <a:latin typeface="Arial" panose="020B0604020202020204" pitchFamily="34" charset="0"/>
                  <a:ea typeface="ＭＳ Ｐゴシック" pitchFamily="34" charset="-128"/>
                  <a:cs typeface="Arial" panose="020B0604020202020204" pitchFamily="34" charset="0"/>
                </a:rPr>
                <a:t>Meltdown: </a:t>
              </a:r>
              <a:r>
                <a:rPr lang="en-US" sz="1000" dirty="0">
                  <a:solidFill>
                    <a:prstClr val="black"/>
                  </a:solidFill>
                  <a:latin typeface="Arial" panose="020B0604020202020204" pitchFamily="34" charset="0"/>
                  <a:cs typeface="Arial" panose="020B0604020202020204" pitchFamily="34" charset="0"/>
                </a:rPr>
                <a:t>uses out-of-order execution and prime-probe method to access kernel pages</a:t>
              </a:r>
              <a:endParaRPr lang="en-US" sz="1600" b="1" dirty="0">
                <a:solidFill>
                  <a:prstClr val="black"/>
                </a:solidFill>
                <a:latin typeface="Arial" panose="020B0604020202020204" pitchFamily="34" charset="0"/>
                <a:ea typeface="ＭＳ Ｐゴシック" pitchFamily="34" charset="-128"/>
                <a:cs typeface="Arial" panose="020B0604020202020204" pitchFamily="34" charset="0"/>
              </a:endParaRPr>
            </a:p>
          </p:txBody>
        </p:sp>
      </p:grpSp>
      <p:sp>
        <p:nvSpPr>
          <p:cNvPr id="89" name="AutoShape 2" descr="Image result for spectre attack logo"/>
          <p:cNvSpPr>
            <a:spLocks noChangeAspect="1" noChangeArrowheads="1"/>
          </p:cNvSpPr>
          <p:nvPr/>
        </p:nvSpPr>
        <p:spPr bwMode="auto">
          <a:xfrm>
            <a:off x="1313045" y="628650"/>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IN">
              <a:solidFill>
                <a:prstClr val="black"/>
              </a:solidFill>
              <a:latin typeface="Arial" charset="0"/>
              <a:ea typeface="ＭＳ Ｐゴシック" pitchFamily="34" charset="-128"/>
            </a:endParaRPr>
          </a:p>
        </p:txBody>
      </p:sp>
      <p:pic>
        <p:nvPicPr>
          <p:cNvPr id="92" name="Picture 91"/>
          <p:cNvPicPr>
            <a:picLocks noChangeAspect="1"/>
          </p:cNvPicPr>
          <p:nvPr/>
        </p:nvPicPr>
        <p:blipFill>
          <a:blip r:embed="rId2"/>
          <a:stretch>
            <a:fillRect/>
          </a:stretch>
        </p:blipFill>
        <p:spPr>
          <a:xfrm>
            <a:off x="3416375" y="2677486"/>
            <a:ext cx="607956" cy="482505"/>
          </a:xfrm>
          <a:prstGeom prst="rect">
            <a:avLst/>
          </a:prstGeom>
        </p:spPr>
      </p:pic>
      <p:pic>
        <p:nvPicPr>
          <p:cNvPr id="94" name="Picture 93"/>
          <p:cNvPicPr>
            <a:picLocks noChangeAspect="1"/>
          </p:cNvPicPr>
          <p:nvPr/>
        </p:nvPicPr>
        <p:blipFill>
          <a:blip r:embed="rId3"/>
          <a:stretch>
            <a:fillRect/>
          </a:stretch>
        </p:blipFill>
        <p:spPr>
          <a:xfrm>
            <a:off x="2621394" y="4074984"/>
            <a:ext cx="509689" cy="674333"/>
          </a:xfrm>
          <a:prstGeom prst="rect">
            <a:avLst/>
          </a:prstGeom>
        </p:spPr>
      </p:pic>
      <p:pic>
        <p:nvPicPr>
          <p:cNvPr id="96" name="Picture 95"/>
          <p:cNvPicPr>
            <a:picLocks noChangeAspect="1"/>
          </p:cNvPicPr>
          <p:nvPr/>
        </p:nvPicPr>
        <p:blipFill>
          <a:blip r:embed="rId4"/>
          <a:stretch>
            <a:fillRect/>
          </a:stretch>
        </p:blipFill>
        <p:spPr>
          <a:xfrm>
            <a:off x="4157429" y="4083226"/>
            <a:ext cx="657851" cy="657851"/>
          </a:xfrm>
          <a:prstGeom prst="rect">
            <a:avLst/>
          </a:prstGeom>
        </p:spPr>
      </p:pic>
    </p:spTree>
    <p:extLst>
      <p:ext uri="{BB962C8B-B14F-4D97-AF65-F5344CB8AC3E}">
        <p14:creationId xmlns:p14="http://schemas.microsoft.com/office/powerpoint/2010/main" val="2189296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1435100" y="1253341"/>
            <a:ext cx="7499350" cy="4800600"/>
          </a:xfrm>
        </p:spPr>
        <p:txBody>
          <a:bodyPr/>
          <a:lstStyle/>
          <a:p>
            <a:r>
              <a:rPr lang="en-US" sz="2000" dirty="0"/>
              <a:t>Micro-architectural attacks encompasses the intersection of architecture and computer security.</a:t>
            </a:r>
          </a:p>
          <a:p>
            <a:r>
              <a:rPr lang="en-US" sz="2000" dirty="0"/>
              <a:t>Architectures have been developed to enhance performance:</a:t>
            </a:r>
          </a:p>
          <a:p>
            <a:pPr lvl="1"/>
            <a:r>
              <a:rPr lang="en-US" sz="1800" dirty="0"/>
              <a:t>Cache memories</a:t>
            </a:r>
          </a:p>
          <a:p>
            <a:pPr lvl="1"/>
            <a:r>
              <a:rPr lang="en-US" sz="1800" dirty="0" err="1"/>
              <a:t>Prefetchers</a:t>
            </a:r>
            <a:r>
              <a:rPr lang="en-US" sz="1800" dirty="0"/>
              <a:t> </a:t>
            </a:r>
          </a:p>
          <a:p>
            <a:pPr lvl="1"/>
            <a:r>
              <a:rPr lang="en-US" sz="1800" dirty="0"/>
              <a:t>Out of order execution</a:t>
            </a:r>
          </a:p>
          <a:p>
            <a:r>
              <a:rPr lang="en-US" sz="2200" dirty="0"/>
              <a:t>However leakage due to architecture is not yet a guideline for design.</a:t>
            </a:r>
          </a:p>
          <a:p>
            <a:r>
              <a:rPr lang="en-US" sz="2000" dirty="0"/>
              <a:t>More attacks are emerging and security is getting to be a game changer: Design-for-Security along with other objectives like performance, power, energy.</a:t>
            </a:r>
          </a:p>
          <a:p>
            <a:endParaRPr lang="en-US" sz="2000" dirty="0"/>
          </a:p>
        </p:txBody>
      </p:sp>
      <p:sp>
        <p:nvSpPr>
          <p:cNvPr id="4" name="Rectangle 3"/>
          <p:cNvSpPr/>
          <p:nvPr/>
        </p:nvSpPr>
        <p:spPr>
          <a:xfrm>
            <a:off x="1295400" y="5334000"/>
            <a:ext cx="7543800" cy="738664"/>
          </a:xfrm>
          <a:prstGeom prst="rect">
            <a:avLst/>
          </a:prstGeom>
        </p:spPr>
        <p:txBody>
          <a:bodyPr wrap="square">
            <a:spAutoFit/>
          </a:bodyPr>
          <a:lstStyle/>
          <a:p>
            <a:endParaRPr lang="en-US" sz="1400" b="1" i="1" dirty="0">
              <a:solidFill>
                <a:srgbClr val="0000FF"/>
              </a:solidFill>
              <a:sym typeface="Wingdings"/>
            </a:endParaRPr>
          </a:p>
          <a:p>
            <a:pPr lvl="1"/>
            <a:r>
              <a:rPr lang="en-US" sz="1400" b="1" i="1" dirty="0">
                <a:solidFill>
                  <a:srgbClr val="0000FF"/>
                </a:solidFill>
                <a:sym typeface="Wingdings"/>
              </a:rPr>
              <a:t>Good time to think of clean paper designs for secured computer architecture </a:t>
            </a:r>
          </a:p>
          <a:p>
            <a:pPr lvl="1"/>
            <a:r>
              <a:rPr lang="en-US" sz="1400" b="1" i="1" dirty="0">
                <a:solidFill>
                  <a:srgbClr val="0000FF"/>
                </a:solidFill>
                <a:sym typeface="Wingdings"/>
              </a:rPr>
              <a:t>RISC-V is a good open source platform to experiment.</a:t>
            </a:r>
            <a:endParaRPr lang="en-US" sz="1400" b="1" i="1" dirty="0">
              <a:solidFill>
                <a:srgbClr val="0000FF"/>
              </a:solidFill>
            </a:endParaRPr>
          </a:p>
        </p:txBody>
      </p:sp>
    </p:spTree>
    <p:extLst>
      <p:ext uri="{BB962C8B-B14F-4D97-AF65-F5344CB8AC3E}">
        <p14:creationId xmlns:p14="http://schemas.microsoft.com/office/powerpoint/2010/main" val="313705591"/>
      </p:ext>
    </p:extLst>
  </p:cSld>
  <p:clrMapOvr>
    <a:masterClrMapping/>
  </p:clrMapOvr>
  <p:transition>
    <p:dissolv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497763" cy="1143000"/>
          </a:xfrm>
        </p:spPr>
        <p:txBody>
          <a:bodyPr/>
          <a:lstStyle/>
          <a:p>
            <a:pPr>
              <a:defRPr/>
            </a:pPr>
            <a:r>
              <a:rPr lang="en-US" sz="3900" b="1" i="1">
                <a:solidFill>
                  <a:srgbClr val="FF0000"/>
                </a:solidFill>
                <a:effectLst>
                  <a:outerShdw blurRad="38100" dist="38100" dir="2700000" algn="tl">
                    <a:srgbClr val="C0C0C0"/>
                  </a:outerShdw>
                </a:effectLst>
                <a:latin typeface="Cambria" charset="0"/>
              </a:rPr>
              <a:t>Thank You for your attention!!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270000"/>
            <a:ext cx="2438400" cy="2438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3809657"/>
            <a:ext cx="6362700" cy="2138950"/>
          </a:xfrm>
          <a:prstGeom prst="rect">
            <a:avLst/>
          </a:prstGeom>
          <a:ln>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6948" y="2033081"/>
            <a:ext cx="5294489" cy="1013838"/>
          </a:xfrm>
          <a:prstGeom prst="rect">
            <a:avLst/>
          </a:prstGeom>
          <a:ln>
            <a:solidFill>
              <a:schemeClr val="tx1"/>
            </a:solidFill>
          </a:ln>
        </p:spPr>
      </p:pic>
      <p:sp>
        <p:nvSpPr>
          <p:cNvPr id="8" name="TextBox 7"/>
          <p:cNvSpPr txBox="1"/>
          <p:nvPr/>
        </p:nvSpPr>
        <p:spPr>
          <a:xfrm>
            <a:off x="1295400" y="6025150"/>
            <a:ext cx="7536037" cy="584775"/>
          </a:xfrm>
          <a:prstGeom prst="rect">
            <a:avLst/>
          </a:prstGeom>
          <a:solidFill>
            <a:schemeClr val="bg2"/>
          </a:solidFill>
          <a:ln>
            <a:solidFill>
              <a:schemeClr val="tx1"/>
            </a:solidFill>
          </a:ln>
        </p:spPr>
        <p:txBody>
          <a:bodyPr wrap="square" rtlCol="0">
            <a:spAutoFit/>
          </a:bodyPr>
          <a:lstStyle/>
          <a:p>
            <a:r>
              <a:rPr lang="en-US" sz="1600" dirty="0"/>
              <a:t>Ref: Viewpoint, By Leah Hoffmann Communications of the ACM, June 2018, Vol. 61 No. 6, Pages 104-ff10.1145/3204453 .</a:t>
            </a:r>
          </a:p>
        </p:txBody>
      </p:sp>
      <p:sp>
        <p:nvSpPr>
          <p:cNvPr id="9" name="Rectangle 8"/>
          <p:cNvSpPr/>
          <p:nvPr/>
        </p:nvSpPr>
        <p:spPr>
          <a:xfrm>
            <a:off x="1676400" y="4800600"/>
            <a:ext cx="6172200" cy="533400"/>
          </a:xfrm>
          <a:prstGeom prst="rect">
            <a:avLst/>
          </a:prstGeom>
          <a:solidFill>
            <a:schemeClr val="accent1">
              <a:alpha val="20000"/>
            </a:schemeClr>
          </a:solidFill>
          <a:ln w="158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r>
              <a:rPr lang="en-US" dirty="0"/>
              <a:t>Part I: Bird’s Eye View</a:t>
            </a:r>
          </a:p>
          <a:p>
            <a:r>
              <a:rPr lang="en-US" dirty="0"/>
              <a:t>Part II: Cache Timing Attacks on Block Ciphers</a:t>
            </a:r>
          </a:p>
          <a:p>
            <a:r>
              <a:rPr lang="en-US" dirty="0"/>
              <a:t>Part III: Quest for Ideal Implementations against Cache Timing </a:t>
            </a:r>
            <a:r>
              <a:rPr lang="en-US" dirty="0" smtClean="0"/>
              <a:t>Attacks</a:t>
            </a:r>
          </a:p>
          <a:p>
            <a:r>
              <a:rPr lang="en-US" smtClean="0"/>
              <a:t>Part IV: Modern Times</a:t>
            </a:r>
            <a:endParaRPr lang="en-US" dirty="0"/>
          </a:p>
        </p:txBody>
      </p:sp>
    </p:spTree>
    <p:extLst>
      <p:ext uri="{BB962C8B-B14F-4D97-AF65-F5344CB8AC3E}">
        <p14:creationId xmlns:p14="http://schemas.microsoft.com/office/powerpoint/2010/main" val="1007632884"/>
      </p:ext>
    </p:extLst>
  </p:cSld>
  <p:clrMapOvr>
    <a:masterClrMapping/>
  </p:clrMapOvr>
  <p:transition>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CustomShape 1"/>
          <p:cNvSpPr/>
          <p:nvPr/>
        </p:nvSpPr>
        <p:spPr>
          <a:xfrm>
            <a:off x="1066680" y="6095880"/>
            <a:ext cx="73911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SG" sz="1800" b="0" strike="noStrike" spc="-1" dirty="0">
                <a:solidFill>
                  <a:srgbClr val="000000"/>
                </a:solidFill>
                <a:latin typeface="Arial"/>
                <a:ea typeface="ＭＳ Ｐゴシック"/>
              </a:rPr>
              <a:t>Please visit us at: </a:t>
            </a:r>
            <a:r>
              <a:rPr lang="en-SG" spc="-1" dirty="0">
                <a:solidFill>
                  <a:srgbClr val="000000"/>
                </a:solidFill>
                <a:ea typeface="ＭＳ Ｐゴシック"/>
              </a:rPr>
              <a:t>https://</a:t>
            </a:r>
            <a:r>
              <a:rPr lang="en-SG" spc="-1" dirty="0" err="1">
                <a:solidFill>
                  <a:srgbClr val="000000"/>
                </a:solidFill>
                <a:ea typeface="ＭＳ Ｐゴシック"/>
              </a:rPr>
              <a:t>www.isical.ac.in</a:t>
            </a:r>
            <a:r>
              <a:rPr lang="en-SG" spc="-1" dirty="0">
                <a:solidFill>
                  <a:srgbClr val="000000"/>
                </a:solidFill>
                <a:ea typeface="ＭＳ Ｐゴシック"/>
              </a:rPr>
              <a:t>/~space2019/</a:t>
            </a:r>
            <a:r>
              <a:rPr lang="en-SG" spc="-1" dirty="0" err="1">
                <a:solidFill>
                  <a:srgbClr val="000000"/>
                </a:solidFill>
                <a:ea typeface="ＭＳ Ｐゴシック"/>
              </a:rPr>
              <a:t>index.html</a:t>
            </a:r>
            <a:endParaRPr lang="en-SG" sz="1800" b="0" strike="noStrike" spc="-1" dirty="0">
              <a:latin typeface="Aria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096" y="228599"/>
            <a:ext cx="6310304" cy="5855911"/>
          </a:xfrm>
          <a:prstGeom prst="rect">
            <a:avLst/>
          </a:prstGeom>
        </p:spPr>
      </p:pic>
      <p:pic>
        <p:nvPicPr>
          <p:cNvPr id="1093" name="Picture 5"/>
          <p:cNvPicPr/>
          <p:nvPr/>
        </p:nvPicPr>
        <p:blipFill>
          <a:blip r:embed="rId3"/>
          <a:stretch/>
        </p:blipFill>
        <p:spPr>
          <a:xfrm>
            <a:off x="5639100" y="4495800"/>
            <a:ext cx="2666520" cy="1211400"/>
          </a:xfrm>
          <a:prstGeom prst="rect">
            <a:avLst/>
          </a:prstGeom>
          <a:ln>
            <a:noFill/>
          </a:ln>
        </p:spPr>
      </p:pic>
      <p:sp>
        <p:nvSpPr>
          <p:cNvPr id="1094" name="CustomShape 2"/>
          <p:cNvSpPr/>
          <p:nvPr/>
        </p:nvSpPr>
        <p:spPr>
          <a:xfrm>
            <a:off x="6701571" y="3455763"/>
            <a:ext cx="2285640" cy="639000"/>
          </a:xfrm>
          <a:prstGeom prst="rect">
            <a:avLst/>
          </a:prstGeom>
          <a:solidFill>
            <a:schemeClr val="bg2"/>
          </a:solidFill>
          <a:ln>
            <a:solidFill>
              <a:schemeClr val="tx1"/>
            </a:solid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SG" sz="1800" b="1" strike="noStrike" spc="-1">
                <a:solidFill>
                  <a:srgbClr val="0000FF"/>
                </a:solidFill>
                <a:latin typeface="Arial"/>
                <a:ea typeface="ＭＳ Ｐゴシック"/>
              </a:rPr>
              <a:t>Proceedings in Springer LNCS</a:t>
            </a:r>
            <a:endParaRPr lang="en-SG" sz="1800" b="0" strike="noStrike" spc="-1">
              <a:latin typeface="Arial"/>
            </a:endParaRPr>
          </a:p>
        </p:txBody>
      </p:sp>
    </p:spTree>
    <p:extLst>
      <p:ext uri="{BB962C8B-B14F-4D97-AF65-F5344CB8AC3E}">
        <p14:creationId xmlns:p14="http://schemas.microsoft.com/office/powerpoint/2010/main" val="1347519589"/>
      </p:ext>
    </p:extLst>
  </p:cSld>
  <p:clrMapOvr>
    <a:masterClrMapping/>
  </p:clrMapOvr>
  <p:transition>
    <p:dissolv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Text Book on Timing Attacks</a:t>
            </a:r>
          </a:p>
        </p:txBody>
      </p:sp>
      <p:pic>
        <p:nvPicPr>
          <p:cNvPr id="3" name="Picture 2" descr="Springer.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600200"/>
            <a:ext cx="2520696" cy="3797808"/>
          </a:xfrm>
          <a:prstGeom prst="rect">
            <a:avLst/>
          </a:prstGeom>
        </p:spPr>
      </p:pic>
      <p:sp>
        <p:nvSpPr>
          <p:cNvPr id="4" name="TextBox 3"/>
          <p:cNvSpPr txBox="1"/>
          <p:nvPr/>
        </p:nvSpPr>
        <p:spPr>
          <a:xfrm>
            <a:off x="4648200" y="1615440"/>
            <a:ext cx="3962400" cy="3693319"/>
          </a:xfrm>
          <a:prstGeom prst="rect">
            <a:avLst/>
          </a:prstGeom>
          <a:noFill/>
        </p:spPr>
        <p:txBody>
          <a:bodyPr wrap="square" rtlCol="0">
            <a:spAutoFit/>
          </a:bodyPr>
          <a:lstStyle/>
          <a:p>
            <a:r>
              <a:rPr lang="en-US" i="1" dirty="0"/>
              <a:t>Discusses various timing attack algorithms in detail allowing readers to reconstruct the attack.</a:t>
            </a:r>
          </a:p>
          <a:p>
            <a:endParaRPr lang="en-US" i="1" dirty="0"/>
          </a:p>
          <a:p>
            <a:r>
              <a:rPr lang="en-US" i="1" dirty="0"/>
              <a:t>Presents the application of timing attacks on remote systems and cloud environments.</a:t>
            </a:r>
          </a:p>
          <a:p>
            <a:endParaRPr lang="en-US" i="1" dirty="0"/>
          </a:p>
          <a:p>
            <a:r>
              <a:rPr lang="en-US" i="1" dirty="0"/>
              <a:t>Examines information leakage models that would help quantify leakage in a covert timing channel</a:t>
            </a:r>
          </a:p>
          <a:p>
            <a:endParaRPr lang="en-US" dirty="0"/>
          </a:p>
          <a:p>
            <a:endParaRPr lang="en-US" dirty="0"/>
          </a:p>
        </p:txBody>
      </p:sp>
    </p:spTree>
    <p:extLst>
      <p:ext uri="{BB962C8B-B14F-4D97-AF65-F5344CB8AC3E}">
        <p14:creationId xmlns:p14="http://schemas.microsoft.com/office/powerpoint/2010/main" val="2128492383"/>
      </p:ext>
    </p:extLst>
  </p:cSld>
  <p:clrMapOvr>
    <a:masterClrMapping/>
  </p:clrMapOvr>
  <p:transition advClick="0" advTm="8000">
    <p:dissolv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Book on Fault Attacks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524000"/>
            <a:ext cx="3187700" cy="4250267"/>
          </a:xfrm>
          <a:prstGeom prst="rect">
            <a:avLst/>
          </a:prstGeom>
        </p:spPr>
      </p:pic>
      <p:sp>
        <p:nvSpPr>
          <p:cNvPr id="4" name="TextBox 3"/>
          <p:cNvSpPr txBox="1"/>
          <p:nvPr/>
        </p:nvSpPr>
        <p:spPr>
          <a:xfrm>
            <a:off x="4724400" y="1356360"/>
            <a:ext cx="3962400" cy="5355312"/>
          </a:xfrm>
          <a:prstGeom prst="rect">
            <a:avLst/>
          </a:prstGeom>
          <a:noFill/>
        </p:spPr>
        <p:txBody>
          <a:bodyPr wrap="square" rtlCol="0">
            <a:spAutoFit/>
          </a:bodyPr>
          <a:lstStyle/>
          <a:p>
            <a:r>
              <a:rPr lang="en-US" i="1" dirty="0"/>
              <a:t>Reviews exhaustively the recent key research into fault tolerant architectures in hardware security and cryptography software</a:t>
            </a:r>
          </a:p>
          <a:p>
            <a:endParaRPr lang="en-US" i="1" dirty="0"/>
          </a:p>
          <a:p>
            <a:r>
              <a:rPr lang="en-US" i="1" dirty="0"/>
              <a:t>Discusses the latest fault attacks on a wide variety of cryptographic implementations, such as biased fault attacks, algebraic fault attacks, and attacks on authenticated encryption based ciphers</a:t>
            </a:r>
          </a:p>
          <a:p>
            <a:endParaRPr lang="en-US" i="1" dirty="0"/>
          </a:p>
          <a:p>
            <a:r>
              <a:rPr lang="en-US" i="1" dirty="0"/>
              <a:t>Offers hands-on and practical demonstrations for handling complex secure cryptographic architectures, complementing the theoretical analysis</a:t>
            </a:r>
          </a:p>
          <a:p>
            <a:endParaRPr lang="en-US" dirty="0"/>
          </a:p>
          <a:p>
            <a:endParaRPr lang="en-US" dirty="0"/>
          </a:p>
        </p:txBody>
      </p:sp>
    </p:spTree>
    <p:extLst>
      <p:ext uri="{BB962C8B-B14F-4D97-AF65-F5344CB8AC3E}">
        <p14:creationId xmlns:p14="http://schemas.microsoft.com/office/powerpoint/2010/main" val="788889355"/>
      </p:ext>
    </p:extLst>
  </p:cSld>
  <p:clrMapOvr>
    <a:masterClrMapping/>
  </p:clrMapOvr>
  <p:transition>
    <p:dissolv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45232"/>
            <a:ext cx="8020050" cy="1143000"/>
          </a:xfrm>
        </p:spPr>
        <p:txBody>
          <a:bodyPr>
            <a:noAutofit/>
          </a:bodyPr>
          <a:lstStyle/>
          <a:p>
            <a:r>
              <a:rPr lang="en-US" sz="2800" dirty="0"/>
              <a:t>MOOC </a:t>
            </a:r>
            <a:r>
              <a:rPr lang="en-US" sz="2800"/>
              <a:t>Course on </a:t>
            </a:r>
            <a:r>
              <a:rPr lang="en-US" sz="2800" dirty="0"/>
              <a:t>Hardware Security</a:t>
            </a:r>
          </a:p>
        </p:txBody>
      </p:sp>
      <p:sp>
        <p:nvSpPr>
          <p:cNvPr id="3" name="Content Placeholder 2"/>
          <p:cNvSpPr>
            <a:spLocks noGrp="1"/>
          </p:cNvSpPr>
          <p:nvPr>
            <p:ph idx="1"/>
          </p:nvPr>
        </p:nvSpPr>
        <p:spPr>
          <a:xfrm>
            <a:off x="1435100" y="1447800"/>
            <a:ext cx="6642100" cy="2438400"/>
          </a:xfrm>
        </p:spPr>
        <p:txBody>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b="1" dirty="0">
                <a:solidFill>
                  <a:srgbClr val="002060"/>
                </a:solidFill>
              </a:rPr>
              <a:t>https://</a:t>
            </a:r>
            <a:r>
              <a:rPr lang="en-US" sz="2000" b="1" dirty="0" err="1">
                <a:solidFill>
                  <a:srgbClr val="002060"/>
                </a:solidFill>
              </a:rPr>
              <a:t>www.youtube.com</a:t>
            </a:r>
            <a:r>
              <a:rPr lang="en-US" sz="2000" b="1" dirty="0">
                <a:solidFill>
                  <a:srgbClr val="002060"/>
                </a:solidFill>
              </a:rPr>
              <a:t>/</a:t>
            </a:r>
            <a:r>
              <a:rPr lang="en-US" sz="2000" b="1" dirty="0" err="1">
                <a:solidFill>
                  <a:srgbClr val="002060"/>
                </a:solidFill>
              </a:rPr>
              <a:t>watch?v</a:t>
            </a:r>
            <a:r>
              <a:rPr lang="en-US" sz="2000" b="1" dirty="0">
                <a:solidFill>
                  <a:srgbClr val="002060"/>
                </a:solidFill>
              </a:rPr>
              <a:t>=xwgecIX3E4I&amp;list=PLbRMhDVUMngfulSvKL0cT-tn8ULtERsWk&amp;index=1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482" y="838200"/>
            <a:ext cx="6769335" cy="5029200"/>
          </a:xfrm>
          <a:prstGeom prst="rect">
            <a:avLst/>
          </a:prstGeom>
        </p:spPr>
      </p:pic>
    </p:spTree>
    <p:extLst>
      <p:ext uri="{BB962C8B-B14F-4D97-AF65-F5344CB8AC3E}">
        <p14:creationId xmlns:p14="http://schemas.microsoft.com/office/powerpoint/2010/main" val="669407499"/>
      </p:ext>
    </p:extLst>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Part I</a:t>
            </a:r>
          </a:p>
        </p:txBody>
      </p:sp>
      <p:sp>
        <p:nvSpPr>
          <p:cNvPr id="4" name="Subtitle 3"/>
          <p:cNvSpPr>
            <a:spLocks noGrp="1"/>
          </p:cNvSpPr>
          <p:nvPr>
            <p:ph type="subTitle" idx="1"/>
          </p:nvPr>
        </p:nvSpPr>
        <p:spPr/>
        <p:txBody>
          <a:bodyPr/>
          <a:lstStyle/>
          <a:p>
            <a:pPr algn="ctr"/>
            <a:r>
              <a:rPr lang="en-US" dirty="0"/>
              <a:t>Background and Bird’s </a:t>
            </a:r>
            <a:r>
              <a:rPr lang="en-US" dirty="0" err="1"/>
              <a:t>eyeview</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2819400"/>
            <a:ext cx="5638800" cy="3171825"/>
          </a:xfrm>
          <a:prstGeom prst="rect">
            <a:avLst/>
          </a:prstGeom>
        </p:spPr>
      </p:pic>
    </p:spTree>
    <p:extLst>
      <p:ext uri="{BB962C8B-B14F-4D97-AF65-F5344CB8AC3E}">
        <p14:creationId xmlns:p14="http://schemas.microsoft.com/office/powerpoint/2010/main" val="1418797106"/>
      </p:ext>
    </p:extLst>
  </p:cSld>
  <p:clrMapOvr>
    <a:masterClrMapping/>
  </p:clrMapOvr>
  <p:transition>
    <p:dissolv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1|0.1|0.2|0.1|0.2|0.1|0.1|0.2|0.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ustom 1">
      <a:majorFont>
        <a:latin typeface="Gill Sans MT"/>
        <a:ea typeface=""/>
        <a:cs typeface=""/>
      </a:majorFont>
      <a:minorFont>
        <a:latin typeface="Calibri"/>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29905</TotalTime>
  <Words>3209</Words>
  <Application>Microsoft Macintosh PowerPoint</Application>
  <PresentationFormat>On-screen Show (4:3)</PresentationFormat>
  <Paragraphs>764</Paragraphs>
  <Slides>83</Slides>
  <Notes>4</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97" baseType="lpstr">
      <vt:lpstr>Arial Narrow</vt:lpstr>
      <vt:lpstr>Calibri</vt:lpstr>
      <vt:lpstr>Cambria</vt:lpstr>
      <vt:lpstr>Cambria Math</vt:lpstr>
      <vt:lpstr>Constantia</vt:lpstr>
      <vt:lpstr>Gill Sans MT</vt:lpstr>
      <vt:lpstr>ＭＳ Ｐゴシック</vt:lpstr>
      <vt:lpstr>Times New Roman</vt:lpstr>
      <vt:lpstr>Verdana</vt:lpstr>
      <vt:lpstr>Wingdings</vt:lpstr>
      <vt:lpstr>Wingdings 2</vt:lpstr>
      <vt:lpstr>Arial</vt:lpstr>
      <vt:lpstr>Solstice</vt:lpstr>
      <vt:lpstr>Equation</vt:lpstr>
      <vt:lpstr>PowerPoint Presentation</vt:lpstr>
      <vt:lpstr>JOINT WORK WITH</vt:lpstr>
      <vt:lpstr>PowerPoint Presentation</vt:lpstr>
      <vt:lpstr>(In)Security Analysis of IoT at IIT Kharagpur</vt:lpstr>
      <vt:lpstr>Incubation on Embedded Security </vt:lpstr>
      <vt:lpstr>Imaging based Trojan Detection and Reverse Engineering</vt:lpstr>
      <vt:lpstr>Research Focus of SEAL, IIT Kharagpur </vt:lpstr>
      <vt:lpstr>Outline</vt:lpstr>
      <vt:lpstr>Part I</vt:lpstr>
      <vt:lpstr>Software and Hardware</vt:lpstr>
      <vt:lpstr>Two sides of the “computation coin”</vt:lpstr>
      <vt:lpstr>Micro-architectural Attacks:  Security cannot be an afterthought </vt:lpstr>
      <vt:lpstr>Security can be a game changer!</vt:lpstr>
      <vt:lpstr>Part-II</vt:lpstr>
      <vt:lpstr>What are Side Channels?</vt:lpstr>
      <vt:lpstr>Micro-architectural Leakage Models</vt:lpstr>
      <vt:lpstr>Square and Multiply Algorithm</vt:lpstr>
      <vt:lpstr>Timing Measurement</vt:lpstr>
      <vt:lpstr>Timestamp Snippet</vt:lpstr>
      <vt:lpstr>Attack Methodology</vt:lpstr>
      <vt:lpstr>Attack Methodology (contd.)</vt:lpstr>
      <vt:lpstr>Timing Channels in Cryptography due to Cache Memories</vt:lpstr>
      <vt:lpstr>Time-Driven Cache Attack Principle</vt:lpstr>
      <vt:lpstr>Classes of Cache Attacks</vt:lpstr>
      <vt:lpstr>Cache Trace Attacks</vt:lpstr>
      <vt:lpstr>Cache Access Attacks : Osvik’s Attack</vt:lpstr>
      <vt:lpstr>Cache Timing Attack</vt:lpstr>
      <vt:lpstr>Bernstein’s Cache Timing Experiment</vt:lpstr>
      <vt:lpstr>Bernstein’s Cache Timing Attack</vt:lpstr>
      <vt:lpstr>Why Cache Attacks Work on AES</vt:lpstr>
      <vt:lpstr>Software Implementations of AES (OpenSSL)</vt:lpstr>
      <vt:lpstr>AES Execution Time for 4KB Table</vt:lpstr>
      <vt:lpstr>AES Execution Time with 256Byte Table</vt:lpstr>
      <vt:lpstr>Osvik’s Attack on AES-with 256B Table</vt:lpstr>
      <vt:lpstr>Bernstein’s Attack on Small Tables</vt:lpstr>
      <vt:lpstr>Some Opinions on Cache Timing Attacks</vt:lpstr>
      <vt:lpstr>Analysis of Cache Timing Attacks</vt:lpstr>
      <vt:lpstr>Speculative Loading</vt:lpstr>
      <vt:lpstr>Out-of-Order Loading</vt:lpstr>
      <vt:lpstr>Out-of-Order Loading on a Cipher</vt:lpstr>
      <vt:lpstr>Parallelization &amp; Overlapping</vt:lpstr>
      <vt:lpstr>Extending Cache Timing Attack to  Work on Small Table Ciphers</vt:lpstr>
      <vt:lpstr>Improvements to the Timing Attack (1)</vt:lpstr>
      <vt:lpstr>PowerPoint Presentation</vt:lpstr>
      <vt:lpstr>Attack on CLEFIA</vt:lpstr>
      <vt:lpstr>CLEFIA Attack Results </vt:lpstr>
      <vt:lpstr>Correlation Results on CLEFIA</vt:lpstr>
      <vt:lpstr>Part-III</vt:lpstr>
      <vt:lpstr>Ideal Implementation against Time-Driven Cache Attacks</vt:lpstr>
      <vt:lpstr>Different DOM for Different Implementations</vt:lpstr>
      <vt:lpstr>Effect of Micro-architecture in Cache Memory in Superscalar Processors</vt:lpstr>
      <vt:lpstr>Which Implementation  is Faster in a Superscalar Processor?</vt:lpstr>
      <vt:lpstr>Memory Access in a Cipher</vt:lpstr>
      <vt:lpstr>A Model for Block Cipher Implementations</vt:lpstr>
      <vt:lpstr>Finding the Ideal Implementation</vt:lpstr>
      <vt:lpstr>Time for a Round of Execution</vt:lpstr>
      <vt:lpstr>Ideal Implementation</vt:lpstr>
      <vt:lpstr>A Model for Block Cipher Implementations</vt:lpstr>
      <vt:lpstr>Average Cache Misses per Round (mr)</vt:lpstr>
      <vt:lpstr>Average Time for Encryption</vt:lpstr>
      <vt:lpstr>Comparing Cipher Implementations</vt:lpstr>
      <vt:lpstr>Different Avatars for Clefia</vt:lpstr>
      <vt:lpstr>Practical Validations</vt:lpstr>
      <vt:lpstr>More Experiments</vt:lpstr>
      <vt:lpstr>Two Sources of Leakage</vt:lpstr>
      <vt:lpstr>Patent</vt:lpstr>
      <vt:lpstr>Part-IV</vt:lpstr>
      <vt:lpstr>Timing Attack in Modern Systems</vt:lpstr>
      <vt:lpstr>Timing Attack in Modern Systems</vt:lpstr>
      <vt:lpstr>Timing Attack in Modern Systems</vt:lpstr>
      <vt:lpstr>Timing Attack in Modern Systems</vt:lpstr>
      <vt:lpstr>Timing Attack in Modern Systems</vt:lpstr>
      <vt:lpstr>Timing Analysis for Row Hammering</vt:lpstr>
      <vt:lpstr>Timing Analysis for Row Hammering</vt:lpstr>
      <vt:lpstr>Timing Analysis for Row Hammering</vt:lpstr>
      <vt:lpstr>New Frontiers of  Micro-Architectural Attacks</vt:lpstr>
      <vt:lpstr>New Frontiers of  Micro-Architectural Attacks</vt:lpstr>
      <vt:lpstr>Conclusions</vt:lpstr>
      <vt:lpstr>Thank You for your attention!!</vt:lpstr>
      <vt:lpstr>PowerPoint Presentation</vt:lpstr>
      <vt:lpstr>Text Book on Timing Attacks</vt:lpstr>
      <vt:lpstr>Text Book on Fault Attacks</vt:lpstr>
      <vt:lpstr>MOOC Course on Hardware Security</vt:lpstr>
    </vt:vector>
  </TitlesOfParts>
  <Company>Case Western Reserve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Rajat Subhra Chakraborty</dc:creator>
  <cp:lastModifiedBy>Microsoft Office User</cp:lastModifiedBy>
  <cp:revision>1051</cp:revision>
  <cp:lastPrinted>2019-05-20T23:00:32Z</cp:lastPrinted>
  <dcterms:created xsi:type="dcterms:W3CDTF">2010-11-18T06:56:46Z</dcterms:created>
  <dcterms:modified xsi:type="dcterms:W3CDTF">2019-10-10T21:15:57Z</dcterms:modified>
</cp:coreProperties>
</file>